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7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7" r:id="rId13"/>
    <p:sldId id="273" r:id="rId14"/>
    <p:sldId id="268" r:id="rId15"/>
    <p:sldId id="269" r:id="rId16"/>
    <p:sldId id="271" r:id="rId17"/>
    <p:sldId id="272" r:id="rId18"/>
    <p:sldId id="274" r:id="rId19"/>
    <p:sldId id="275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54480" autoAdjust="0"/>
  </p:normalViewPr>
  <p:slideViewPr>
    <p:cSldViewPr>
      <p:cViewPr>
        <p:scale>
          <a:sx n="71" d="100"/>
          <a:sy n="71" d="100"/>
        </p:scale>
        <p:origin x="-123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Фестиваль научно-исследовательских  работ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«Мое хобби-рукоделие»</a:t>
            </a:r>
          </a:p>
          <a:p>
            <a:pPr algn="l">
              <a:buNone/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Чакова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Диана</a:t>
            </a:r>
          </a:p>
          <a:p>
            <a:pPr algn="l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А класс ГБОУ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Белебеевская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коррекционная школа </a:t>
            </a:r>
          </a:p>
          <a:p>
            <a:pPr algn="l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слабовидящих</a:t>
            </a:r>
          </a:p>
          <a:p>
            <a:pPr algn="l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algn="l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pPr algn="l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 algn="l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Зиязова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Н.В</a:t>
            </a:r>
          </a:p>
          <a:p>
            <a:pPr algn="l"/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Наталья\Desktop\IMG_2417.JPG"/>
          <p:cNvPicPr>
            <a:picLocks noChangeAspect="1" noChangeArrowheads="1"/>
          </p:cNvPicPr>
          <p:nvPr/>
        </p:nvPicPr>
        <p:blipFill>
          <a:blip r:embed="rId2" cstate="print"/>
          <a:srcRect t="8696" r="3804"/>
          <a:stretch>
            <a:fillRect/>
          </a:stretch>
        </p:blipFill>
        <p:spPr bwMode="auto">
          <a:xfrm>
            <a:off x="4643438" y="2857496"/>
            <a:ext cx="4014134" cy="285749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50720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Хамитов Рустэм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Закиевич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российский государственный деятель, президент Республики Башкортостан.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Хобби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книги, музыка, горные лыжи, спелеология, сплавы по рекам Башкортостана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3" name="Picture 1" descr="Хамитов на лыж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3" y="571480"/>
            <a:ext cx="3429025" cy="271464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00628" y="1417637"/>
            <a:ext cx="403586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Дмитрий Медведев и Владимир Путин также имеют хобби: катаются на горных лыжах.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Путин и Медведев на горных лыж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4567612" cy="319894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1"/>
            <a:ext cx="81369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хобби выбрать для себя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Как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 себе хобби?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Иметь хобби очень важно.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у Вас есть хобби  Вы интересны другим людям. Ведь Вы можете рассказать о своем хобби, чему-то научить.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88118" y="3244334"/>
            <a:ext cx="4124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 очень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гиперактивный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162" y="3071810"/>
            <a:ext cx="83768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меня очень много любимых увлечений. Я люблю читать, рассказывать стихи, танцевать, участвовать в театральных постановках,  заниматься 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бисероплетением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папье-маше, делать поделки из разного материала, люблю рисовать. 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Заниматься рукоделием  я начала благодаря маме,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меня настоящая мастерица</a:t>
            </a:r>
          </a:p>
        </p:txBody>
      </p:sp>
      <p:pic>
        <p:nvPicPr>
          <p:cNvPr id="5" name="Picture 2" descr="C:\Users\Наталья\Desktop\stock-vector-children-play-eps-file-simple-gradients-no-effects-no-mesh-no-transparencies-all-in-133604615.jpg"/>
          <p:cNvPicPr>
            <a:picLocks noChangeAspect="1" noChangeArrowheads="1"/>
          </p:cNvPicPr>
          <p:nvPr/>
        </p:nvPicPr>
        <p:blipFill>
          <a:blip r:embed="rId2" cstate="print"/>
          <a:srcRect b="11478"/>
          <a:stretch>
            <a:fillRect/>
          </a:stretch>
        </p:blipFill>
        <p:spPr bwMode="auto">
          <a:xfrm>
            <a:off x="2857488" y="2143116"/>
            <a:ext cx="3786214" cy="17859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721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Наталья\Desktop\oB7-_EYnC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736"/>
            <a:ext cx="1428760" cy="238126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5" name="Picture 5" descr="C:\Users\Наталья\Desktop\kkuT4i0i3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500570"/>
            <a:ext cx="2428892" cy="182166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6" name="Picture 6" descr="C:\Users\Наталья\Desktop\DSC03637.JPG"/>
          <p:cNvPicPr>
            <a:picLocks noChangeAspect="1" noChangeArrowheads="1"/>
          </p:cNvPicPr>
          <p:nvPr/>
        </p:nvPicPr>
        <p:blipFill>
          <a:blip r:embed="rId4" cstate="print"/>
          <a:srcRect r="28572"/>
          <a:stretch>
            <a:fillRect/>
          </a:stretch>
        </p:blipFill>
        <p:spPr bwMode="auto">
          <a:xfrm flipH="1">
            <a:off x="7572396" y="4500570"/>
            <a:ext cx="1428728" cy="150017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7" name="Picture 7" descr="C:\Users\Наталья\Desktop\dBy-ObyRd60.jpg"/>
          <p:cNvPicPr>
            <a:picLocks noChangeAspect="1" noChangeArrowheads="1"/>
          </p:cNvPicPr>
          <p:nvPr/>
        </p:nvPicPr>
        <p:blipFill>
          <a:blip r:embed="rId5" cstate="print"/>
          <a:srcRect l="8036" t="10715" r="6248"/>
          <a:stretch>
            <a:fillRect/>
          </a:stretch>
        </p:blipFill>
        <p:spPr bwMode="auto">
          <a:xfrm>
            <a:off x="4214810" y="1096098"/>
            <a:ext cx="2071702" cy="161847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8" name="Picture 8" descr="C:\Users\Наталья\Desktop\3_DvIJBgg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786058"/>
            <a:ext cx="2214578" cy="166093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9" name="Picture 9" descr="C:\Users\Наталья\Desktop\tjWslxR1LT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143380"/>
            <a:ext cx="2952706" cy="221453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10" name="Picture 10" descr="C:\Users\Наталья\Desktop\mZX9Ih8nMC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42" y="4429133"/>
            <a:ext cx="1339463" cy="17859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11" name="Picture 11" descr="C:\Users\Наталья\Desktop\Диана в ДК.jpg"/>
          <p:cNvPicPr>
            <a:picLocks noChangeAspect="1" noChangeArrowheads="1"/>
          </p:cNvPicPr>
          <p:nvPr/>
        </p:nvPicPr>
        <p:blipFill>
          <a:blip r:embed="rId9" cstate="print"/>
          <a:srcRect l="35558" r="15553"/>
          <a:stretch>
            <a:fillRect/>
          </a:stretch>
        </p:blipFill>
        <p:spPr bwMode="auto">
          <a:xfrm>
            <a:off x="6605602" y="1000108"/>
            <a:ext cx="2433654" cy="331862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5720" y="214291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Потом я стала заниматься в кружках  «Папье-маше», «</a:t>
            </a:r>
            <a:r>
              <a:rPr lang="ru-RU" sz="2400" b="1" dirty="0" err="1" smtClean="0">
                <a:solidFill>
                  <a:srgbClr val="C00000"/>
                </a:solidFill>
              </a:rPr>
              <a:t>Бисероплетения</a:t>
            </a:r>
            <a:r>
              <a:rPr lang="ru-RU" sz="2400" b="1" dirty="0" smtClean="0">
                <a:solidFill>
                  <a:srgbClr val="C00000"/>
                </a:solidFill>
              </a:rPr>
              <a:t>», «Изостудия», «Театральная студия».</a:t>
            </a:r>
          </a:p>
        </p:txBody>
      </p:sp>
      <p:pic>
        <p:nvPicPr>
          <p:cNvPr id="25612" name="Picture 12" descr="E:\jFNHZj5u6a0.jpg"/>
          <p:cNvPicPr>
            <a:picLocks noChangeAspect="1" noChangeArrowheads="1"/>
          </p:cNvPicPr>
          <p:nvPr/>
        </p:nvPicPr>
        <p:blipFill>
          <a:blip r:embed="rId10" cstate="print"/>
          <a:srcRect l="5555" t="7291" r="8333" b="2083"/>
          <a:stretch>
            <a:fillRect/>
          </a:stretch>
        </p:blipFill>
        <p:spPr bwMode="auto">
          <a:xfrm>
            <a:off x="285720" y="1357298"/>
            <a:ext cx="1883664" cy="264320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конкурсах и даже имею дипломы и благодарности</a:t>
            </a:r>
          </a:p>
        </p:txBody>
      </p:sp>
      <p:pic>
        <p:nvPicPr>
          <p:cNvPr id="1026" name="Picture 2" descr="C:\Users\Наталья\Desktop\IMG_2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6929486" cy="528641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время я, например,  увлеклась созданием кукол. Вместе с мамой нам пришла идея создать кукол разных народов. Весь процесс создания куклы для меня был таким увлекательным и познавательным. В магазинах очень много материалов для изготовления  кукол, мы взяли наиболее простые и недорогие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E:\2017-03-09-PHOTO-00000008.jpg"/>
          <p:cNvPicPr>
            <a:picLocks noChangeAspect="1" noChangeArrowheads="1"/>
          </p:cNvPicPr>
          <p:nvPr/>
        </p:nvPicPr>
        <p:blipFill>
          <a:blip r:embed="rId2" cstate="print"/>
          <a:srcRect t="26042" b="5208"/>
          <a:stretch>
            <a:fillRect/>
          </a:stretch>
        </p:blipFill>
        <p:spPr bwMode="auto">
          <a:xfrm>
            <a:off x="642910" y="2714620"/>
            <a:ext cx="2513301" cy="307183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7" name="Picture 3" descr="C:\Users\Наталья\AppData\Local\Temp\Rar$DIa0.666\2017-03-09-PHOTO-00000011.jpg"/>
          <p:cNvPicPr>
            <a:picLocks noChangeAspect="1" noChangeArrowheads="1"/>
          </p:cNvPicPr>
          <p:nvPr/>
        </p:nvPicPr>
        <p:blipFill>
          <a:blip r:embed="rId3" cstate="print"/>
          <a:srcRect l="7407" t="13541" r="12963" b="11458"/>
          <a:stretch>
            <a:fillRect/>
          </a:stretch>
        </p:blipFill>
        <p:spPr bwMode="auto">
          <a:xfrm>
            <a:off x="5214942" y="3786190"/>
            <a:ext cx="1521034" cy="254684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C:\Users\Наталья\AppData\Local\Temp\Rar$DIa0.860\2017-03-09-PHOTO-0000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643182"/>
            <a:ext cx="1848445" cy="328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9" name="Picture 5" descr="C:\Users\Наталья\AppData\Local\Temp\Rar$DIa0.309\2017-03-09-PHOTO-00000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786190"/>
            <a:ext cx="1928808" cy="257174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393075"/>
            <a:ext cx="83582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понадобилась проволока, пенопластовые шарики, ткань. Процесс изготовления оказался несложным.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Берем трехжильную медную проволоку,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отмеряем нужный размер -это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приблизительный рост будущей куклы.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разрезаем с двух сторон на руки и ноги,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третья на шею.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Пенопластовому шарику путем сдавливания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руками,                             придаем овальную форму, далее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натягиваем              капрон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телесного цвета, закрепляем ниткой у основания шеи .Для волос можно использовать нитки для вязания,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заплетаем в косы 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клеем к шарику.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Или делаем короткую стрижку, зависит   от пола куклы.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Челка оформляется отдельно. Приклеиваем глаза,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рисуем рот , щеки, брови. насаживаем готовую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голову на шею 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Одежда для куклы может использоваться на ваш вкус: . можно связать крючком , можно использовать материю 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Наталья\Desktop\2017-03-09-PHOTO-0000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947" y="785794"/>
            <a:ext cx="2667019" cy="150019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 descr="C:\Users\Наталья\Desktop\2017-03-09-PHOTO-00000024.jpg"/>
          <p:cNvPicPr>
            <a:picLocks noChangeAspect="1" noChangeArrowheads="1"/>
          </p:cNvPicPr>
          <p:nvPr/>
        </p:nvPicPr>
        <p:blipFill>
          <a:blip r:embed="rId3" cstate="print"/>
          <a:srcRect l="24397" t="21448" r="22519"/>
          <a:stretch>
            <a:fillRect/>
          </a:stretch>
        </p:blipFill>
        <p:spPr bwMode="auto">
          <a:xfrm>
            <a:off x="7000892" y="4143380"/>
            <a:ext cx="1457534" cy="121320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C:\Users\Наталья\Desktop\2017-03-09-PHOTO-00000027.jpg"/>
          <p:cNvPicPr>
            <a:picLocks noChangeAspect="1" noChangeArrowheads="1"/>
          </p:cNvPicPr>
          <p:nvPr/>
        </p:nvPicPr>
        <p:blipFill>
          <a:blip r:embed="rId4" cstate="print"/>
          <a:srcRect t="22449" b="16326"/>
          <a:stretch>
            <a:fillRect/>
          </a:stretch>
        </p:blipFill>
        <p:spPr bwMode="auto">
          <a:xfrm>
            <a:off x="2143108" y="2285992"/>
            <a:ext cx="918864" cy="100013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10904" y="1076394"/>
            <a:ext cx="792961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Рукоделие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очень увлекательное дело и для меня оно очень дорого! И я считаю это одним из самых лучших и нужных хобби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губи ты жизнь бездельем –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Занимайся рукодельем!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Шей, вяжи – не унывай,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гладью вышивай.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Вот иголки, нитки,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пяльца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проворных наших пальцев.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Ткани, ленточки, кайма –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Закружилась голова!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8358246" cy="120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Теперь же, пока многие мои одноклассники часами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сидят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играми в компьютерах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,попросту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тратя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 занимаюсь рукоделием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Picture 2" descr="http://baby-nn.ru/u/dd/forum/24/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429000"/>
            <a:ext cx="2201241" cy="203339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 descr="C:\Users\Наталья\Desktop\2017-03-09-PHOTO-0000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86058"/>
            <a:ext cx="1928813" cy="3429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952291"/>
            <a:ext cx="79296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того чтобы уточнить, имеют ли любимые увлечения мои одноклассники и их родители, мною была разработана анкета. Она включала в себя следующие вопросы: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ребят: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Есть ли у Вас увлечение? (Да, нет )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такое хобби?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 свое увлечение?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Анкета для родителей: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1.Есть ли у Вас хобби? (Да, нет)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2.Назовите свое хобби?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8229600" cy="8715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Анкетирование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обработке данных были получены следующие результаты: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2.2. Результаты анкетирования учеников и их родителей.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Знают значение хобби- 80% ребят.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Имеют увлечение-70% ребят.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Имеют любимое дело-70% родителей.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Любимое хобби мальчиков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Футбол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на компьютере, в телефоне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девочек –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взрослых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Садоводство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Вязание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Кулинария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 descr="C:\Users\Наталья\Desktop\kak-izbavit-rebenka-ot-kompyuternoy-zavisimost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72816"/>
            <a:ext cx="2114531" cy="158589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4" name="Picture 2" descr="C:\Users\Наталья\Desktop\3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3250" y="3068960"/>
            <a:ext cx="1357322" cy="142876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795" name="Picture 3" descr="C:\Users\Наталья\Desktop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286256"/>
            <a:ext cx="2000265" cy="132908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1" name="Picture 1" descr="C:\Users\Наталья\Desktop\depositphotos_7461462-Gardening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5000636"/>
            <a:ext cx="1571612" cy="157161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2" name="Picture 2" descr="C:\Users\Наталья\Desktop\kak-zarabotat-na-vyazanii-v-dekrete.jpg"/>
          <p:cNvPicPr>
            <a:picLocks noChangeAspect="1" noChangeArrowheads="1"/>
          </p:cNvPicPr>
          <p:nvPr/>
        </p:nvPicPr>
        <p:blipFill>
          <a:blip r:embed="rId6" cstate="print"/>
          <a:srcRect l="45263" t="-3158"/>
          <a:stretch>
            <a:fillRect/>
          </a:stretch>
        </p:blipFill>
        <p:spPr bwMode="auto">
          <a:xfrm>
            <a:off x="4500562" y="4857760"/>
            <a:ext cx="1402499" cy="176212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-114625"/>
            <a:ext cx="850112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гипотеза подтвердилась: рукоделие –  это мое настоящее увлечение,  или хобби. Я уже задумываюсь  чтобы выбрать в дальнейшем профессию связанную с рукоделием.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Выводы: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Увлечения музыкой, прикладным творчеством, рисованием и путешествиями развивают умения общаться с окружающими, учат слушать и слышать, помогают в изучении школьных предметов.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Семья, родители играют большую роль в развитии творческих способностей детей.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Человек в процессе жизни растет, развивается, меняются его интересы, но есть увлечения, которые остаются на всю жизнь.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C:\Users\Наталья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832" y="5301208"/>
            <a:ext cx="2071702" cy="137897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776864" cy="612068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 исследования: </a:t>
            </a:r>
          </a:p>
          <a:p>
            <a:pPr marL="45720" indent="0"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хобби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является средством борьбы со стрессом, а также можно реализовать свой потенциал, «отвести душу». </a:t>
            </a: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увлечения учащихся. </a:t>
            </a:r>
          </a:p>
          <a:p>
            <a:pPr algn="ctr"/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 хобби </a:t>
            </a:r>
          </a:p>
          <a:p>
            <a:pPr algn="ctr">
              <a:buNone/>
            </a:pP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Цель исследования: познакомиться с историей возникновения хобби, продемонстрировать свои достижения, углубить свои познания в мире увлечений, сравнить влияние хобби на  учебу в школе.</a:t>
            </a:r>
          </a:p>
          <a:p>
            <a:pPr>
              <a:buNone/>
            </a:pPr>
            <a:endParaRPr lang="ru-RU" sz="30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50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85728"/>
            <a:ext cx="321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928670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Позвольте детям искать себя, выбирая хобби по душе. Став взрослыми, вспомните о том, что вы любили в детстве и начните этим заниматься!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Внимательно смотрите на мир: возможно, именно вы сегодня станете родоначальником нового хобби, которое сможет помочь многим людям стать счастливее!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Любое занятие сможет стать вашим хобби, если заниматься им систематически, отдавая творческие силы и любовь.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pic>
        <p:nvPicPr>
          <p:cNvPr id="5" name="Picture 2" descr="C:\Users\Наталья\Desktop\hello_html_517e7013.jpg"/>
          <p:cNvPicPr>
            <a:picLocks noChangeAspect="1" noChangeArrowheads="1"/>
          </p:cNvPicPr>
          <p:nvPr/>
        </p:nvPicPr>
        <p:blipFill>
          <a:blip r:embed="rId2" cstate="print"/>
          <a:srcRect t="26843"/>
          <a:stretch>
            <a:fillRect/>
          </a:stretch>
        </p:blipFill>
        <p:spPr bwMode="auto">
          <a:xfrm>
            <a:off x="1571604" y="3643314"/>
            <a:ext cx="5639106" cy="292768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286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исследования: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 Выяснить, что является хобби.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Узнать об увлечениях моих одноклассников.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 Провести анализ полученной информации.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4. Выяснить, помогают ли увлечения сформировать профессиональные интересы детей.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Если мое увлечение  рукоделием  приносит мне удовольствие, то это увлечение является моим хобби и возможно оно поможет мне и при выборе моей будущей профессии.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Методы исследования: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 Изучение литературы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2.Анкетирование одноклассников и родителей.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3.Анализ результатов.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0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6438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Хобби – занятие для души, любимое занятие. Хобби мы отдаем  свободное время, обсуждаем свое увлечение, общаясь в клубах по интересам. Хобби может стать совершенно любое занятие: спорт, моделизм, коллекционирование, рукоделие, выращивание растений, свой зооуголок  и еще много-много других видов деятельности.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Для многих людей хобби является средством борьбы со стрессом.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В хобби можно реализовать свой потенциал, «отвести душу».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Я хочу представить </a:t>
            </a:r>
            <a:r>
              <a:rPr lang="ru-RU" sz="2400" b="1" dirty="0" smtClean="0">
                <a:solidFill>
                  <a:srgbClr val="C00000"/>
                </a:solidFill>
              </a:rPr>
              <a:t> небольшую часть коллекции  хобби </a:t>
            </a:r>
            <a:r>
              <a:rPr lang="ru-RU" sz="2400" b="1" dirty="0" smtClean="0">
                <a:solidFill>
                  <a:srgbClr val="C00000"/>
                </a:solidFill>
              </a:rPr>
              <a:t>на любой вкус: выбирайте себе по душе и увлекайтесь! 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43042" y="233477"/>
            <a:ext cx="6000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Активные хобби:  Спорт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4" name="Picture 2" descr="C:\Users\Наталья\Desktop\плав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2571768" cy="171185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Наталья\Desktop\б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2"/>
            <a:ext cx="3000364" cy="165267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Users\Наталья\Desktop\гимнаст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00438"/>
            <a:ext cx="2674937" cy="188118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C:\Users\Наталья\Desktop\тенни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429000"/>
            <a:ext cx="2690810" cy="178686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6" descr="C:\Users\Наталья\Desktop\теннис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1142984"/>
            <a:ext cx="1071575" cy="178595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9" name="Picture 7" descr="C:\Users\Наталья\Desktop\скалолазани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5286388"/>
            <a:ext cx="2412989" cy="135730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11945" y="233478"/>
            <a:ext cx="8305800" cy="90950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        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плавание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бадминтон                        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бег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57200" y="3000372"/>
            <a:ext cx="8305800" cy="35719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гимнастика                      лыжи                        теннис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4294967295"/>
          </p:nvPr>
        </p:nvSpPr>
        <p:spPr>
          <a:xfrm>
            <a:off x="6450013" y="5643563"/>
            <a:ext cx="2693987" cy="714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скалолазание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 descr="C:\Users\Наталья\Desktop\oka_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3571876"/>
            <a:ext cx="1547810" cy="154781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"Спокойные","домашние" хобби: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8891588" cy="1285875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700" dirty="0" smtClean="0">
                <a:solidFill>
                  <a:srgbClr val="C00000"/>
                </a:solidFill>
                <a:latin typeface="+mn-lt"/>
              </a:rPr>
              <a:t>         пение   игра на инструментах  вырезание   лепка</a:t>
            </a:r>
            <a:br>
              <a:rPr lang="ru-RU" sz="27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                 </a:t>
            </a:r>
            <a:br>
              <a:rPr lang="ru-RU" sz="2400" dirty="0" smtClean="0">
                <a:latin typeface="+mn-lt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пение       игра на инструментах   вырезание   лепка</a:t>
            </a:r>
            <a:endParaRPr lang="ru-RU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142844" y="3500438"/>
            <a:ext cx="9001156" cy="792162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вышивание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вязание   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бисероплетение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цветоводство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Наталья\Desktop\pict0010gif.gif"/>
          <p:cNvPicPr>
            <a:picLocks noChangeAspect="1" noChangeArrowheads="1"/>
          </p:cNvPicPr>
          <p:nvPr/>
        </p:nvPicPr>
        <p:blipFill>
          <a:blip r:embed="rId2" cstate="print"/>
          <a:srcRect t="9375" r="35356" b="6249"/>
          <a:stretch>
            <a:fillRect/>
          </a:stretch>
        </p:blipFill>
        <p:spPr bwMode="auto">
          <a:xfrm>
            <a:off x="5000628" y="1785926"/>
            <a:ext cx="1357322" cy="165787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Наталья\Desktop\п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73" y="1844824"/>
            <a:ext cx="2119285" cy="158946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C:\Users\Наталья\Desktop\игра на музык инструментах.jpg"/>
          <p:cNvPicPr>
            <a:picLocks noChangeAspect="1" noChangeArrowheads="1"/>
          </p:cNvPicPr>
          <p:nvPr/>
        </p:nvPicPr>
        <p:blipFill>
          <a:blip r:embed="rId4" cstate="print"/>
          <a:srcRect l="4780" t="6902" r="11573" b="7974"/>
          <a:stretch>
            <a:fillRect/>
          </a:stretch>
        </p:blipFill>
        <p:spPr bwMode="auto">
          <a:xfrm>
            <a:off x="2857488" y="1857364"/>
            <a:ext cx="1714512" cy="164307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 descr="C:\Users\Наталья\Desktop\lepka-iz-gliny-dlya-detey-s-3-let-moskva-61900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857364"/>
            <a:ext cx="1833541" cy="164307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 descr="C:\Users\Наталья\Desktop\вышивание вязан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437112"/>
            <a:ext cx="2130425" cy="18383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5" name="Picture 7" descr="C:\Users\Наталья\Desktop\бисероплетени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0412" y="4431658"/>
            <a:ext cx="2428862" cy="182434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6" name="Picture 8" descr="C:\Users\Наталья\Desktop\ФОТО-№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7499" y="4426204"/>
            <a:ext cx="2548154" cy="178594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23850" y="214313"/>
            <a:ext cx="8820150" cy="121443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ДРУГИЕ СПОКОЙНЫЕ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СОБИРАНИЕ ПАЗЛОВ       БОУЛИНГ                                ШАХМАТЫ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838200" y="3700463"/>
            <a:ext cx="8305800" cy="585787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                     аэрография                рисование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" name="Picture 1" descr="C:\Users\Наталья\Desktop\пазлы.jpg"/>
          <p:cNvPicPr>
            <a:picLocks noChangeAspect="1" noChangeArrowheads="1"/>
          </p:cNvPicPr>
          <p:nvPr/>
        </p:nvPicPr>
        <p:blipFill>
          <a:blip r:embed="rId2" cstate="print"/>
          <a:srcRect l="9124" r="16359"/>
          <a:stretch>
            <a:fillRect/>
          </a:stretch>
        </p:blipFill>
        <p:spPr bwMode="auto">
          <a:xfrm>
            <a:off x="428597" y="1428736"/>
            <a:ext cx="2800382" cy="200026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Наталья\Desktop\шахма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357298"/>
            <a:ext cx="2166936" cy="216693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Наталья\Desktop\боулин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393017"/>
            <a:ext cx="2714618" cy="2035963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8" name="Picture 4" descr="C:\Users\Наталья\Desktop\чтение.jpg"/>
          <p:cNvPicPr>
            <a:picLocks noChangeAspect="1" noChangeArrowheads="1"/>
          </p:cNvPicPr>
          <p:nvPr/>
        </p:nvPicPr>
        <p:blipFill>
          <a:blip r:embed="rId5" cstate="print"/>
          <a:srcRect l="2106" r="15766"/>
          <a:stretch>
            <a:fillRect/>
          </a:stretch>
        </p:blipFill>
        <p:spPr bwMode="auto">
          <a:xfrm>
            <a:off x="428596" y="4429132"/>
            <a:ext cx="2786082" cy="189067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Users\Наталья\Desktop\аэрография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429132"/>
            <a:ext cx="2719212" cy="189070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0" name="Picture 6" descr="C:\Users\Наталья\Desktop\рисовани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429132"/>
            <a:ext cx="2286016" cy="185738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1" cy="4537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известные люди тоже имели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хобби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4000496" cy="32861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Английский математик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Чарлз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Л.Джонсон больше знаком школьникам под псевдонимом Льюис Кэрролл. Он прославился не только своими математическими трудами, а еще и сказками «Алиса в Стране Чудес» и «Алиса в Зазеркалье, он увлекался фотографией и философией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143372" y="928670"/>
            <a:ext cx="4564764" cy="1714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сент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Экзюпери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Французский писатель, поэт и профессиональный лётчик. Рисовал иллюстрации к сказке «Маленький принц»</a:t>
            </a: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Николаевич Толстой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сам пахал, впрягшись в плуг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400" dirty="0"/>
          </a:p>
        </p:txBody>
      </p:sp>
      <p:pic>
        <p:nvPicPr>
          <p:cNvPr id="5122" name="Picture 2" descr="Льюис Кэрол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68396"/>
            <a:ext cx="2714644" cy="237531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Антуан де сент Экзюпе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643182"/>
            <a:ext cx="1466850" cy="230505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Лев Толстой за плуг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786058"/>
            <a:ext cx="2590800" cy="221457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Пушкин фехту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086100" cy="250033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Иван Грозный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643050"/>
            <a:ext cx="1743078" cy="235745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королева Великобритан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286256"/>
            <a:ext cx="3200422" cy="228601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7" name="Picture 1" descr="7918484_origi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429000"/>
            <a:ext cx="1857388" cy="300039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5720" y="-366996"/>
            <a:ext cx="3714776" cy="27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7496" tIns="539580" rIns="539580" bIns="50466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Сергеевич Пушкин любил фехтовать 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927127"/>
            <a:ext cx="1198733" cy="166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47496" tIns="539580" rIns="539580" bIns="50466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793713"/>
            <a:ext cx="2321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572264" y="809148"/>
            <a:ext cx="235745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Король Швеции Густав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увлекался вышивкой.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Хобби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короля-вышивка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церковных принадлежностей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11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357167"/>
            <a:ext cx="3143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цари имели хобби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 Грозный любил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собственноручно звонить в колокола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071942"/>
            <a:ext cx="2990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Королева Великобритании Елизавета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увлекается катанием на лошадях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450</TotalTime>
  <Words>1168</Words>
  <Application>Microsoft Office PowerPoint</Application>
  <PresentationFormat>Экран (4:3)</PresentationFormat>
  <Paragraphs>165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Фестиваль научно-исследовательских  работ</vt:lpstr>
      <vt:lpstr>Слайд 2</vt:lpstr>
      <vt:lpstr>Слайд 3</vt:lpstr>
      <vt:lpstr>Слайд 4</vt:lpstr>
      <vt:lpstr>                                плавание                   бадминтон                         бег</vt:lpstr>
      <vt:lpstr>            пение   игра на инструментах  вырезание   лепка                                                 пение       игра на инструментах   вырезание   лепка</vt:lpstr>
      <vt:lpstr>                              ДРУГИЕ СПОКОЙНЫЕ  СОБИРАНИЕ ПАЗЛОВ       БОУЛИНГ                                ШАХМАТЫ</vt:lpstr>
      <vt:lpstr>Многие известные люди тоже имели хобби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Анкетирование 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научно-исследовательских работ</dc:title>
  <dc:creator>Наталья</dc:creator>
  <cp:lastModifiedBy>Наталья</cp:lastModifiedBy>
  <cp:revision>51</cp:revision>
  <dcterms:created xsi:type="dcterms:W3CDTF">2017-03-17T13:35:18Z</dcterms:created>
  <dcterms:modified xsi:type="dcterms:W3CDTF">2017-03-20T11:20:02Z</dcterms:modified>
</cp:coreProperties>
</file>