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2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7" r:id="rId6"/>
    <p:sldId id="268" r:id="rId7"/>
    <p:sldId id="262" r:id="rId8"/>
    <p:sldId id="263" r:id="rId9"/>
    <p:sldId id="264" r:id="rId10"/>
    <p:sldId id="269" r:id="rId11"/>
    <p:sldId id="266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0E8BB3-3640-4293-83FD-125F887FDF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614599-0FBC-4915-86AB-782F24E42AF0}">
      <dgm:prSet phldrT="[Текст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Wer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ist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der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Sch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öpfer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der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Relativitätstheorie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?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14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E60590-812C-4DDD-B15F-8F6DF08168E1}" type="parTrans" cxnId="{4983EDEF-09FB-4B20-9D4B-0083CEC706F4}">
      <dgm:prSet/>
      <dgm:spPr/>
      <dgm:t>
        <a:bodyPr/>
        <a:lstStyle/>
        <a:p>
          <a:endParaRPr lang="ru-RU"/>
        </a:p>
      </dgm:t>
    </dgm:pt>
    <dgm:pt modelId="{B8D9E39D-9FFE-4449-814C-01FF98D2190A}" type="sibTrans" cxnId="{4983EDEF-09FB-4B20-9D4B-0083CEC706F4}">
      <dgm:prSet/>
      <dgm:spPr/>
      <dgm:t>
        <a:bodyPr/>
        <a:lstStyle/>
        <a:p>
          <a:endParaRPr lang="ru-RU"/>
        </a:p>
      </dgm:t>
    </dgm:pt>
    <dgm:pt modelId="{C3852D30-C764-47F8-8139-49840F8CA9DA}">
      <dgm:prSet phldrT="[Текст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12. 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Wer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entdeckte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die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unsichtbare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Strahlen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die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äter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seinen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Namen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bekamen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?</a:t>
          </a:r>
          <a:endParaRPr lang="ru-RU" sz="15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88677C-4252-4FB6-98F6-555D97C78FAB}" type="parTrans" cxnId="{2ABC1601-0E45-4E6F-9129-F0295A52ACCE}">
      <dgm:prSet/>
      <dgm:spPr/>
      <dgm:t>
        <a:bodyPr/>
        <a:lstStyle/>
        <a:p>
          <a:endParaRPr lang="ru-RU"/>
        </a:p>
      </dgm:t>
    </dgm:pt>
    <dgm:pt modelId="{40BBF909-8B58-41FE-B4C4-35B2F138CE17}" type="sibTrans" cxnId="{2ABC1601-0E45-4E6F-9129-F0295A52ACCE}">
      <dgm:prSet/>
      <dgm:spPr/>
      <dgm:t>
        <a:bodyPr/>
        <a:lstStyle/>
        <a:p>
          <a:endParaRPr lang="ru-RU"/>
        </a:p>
      </dgm:t>
    </dgm:pt>
    <dgm:pt modelId="{8B13916A-4F32-445E-8F43-A5BDAFD6C534}">
      <dgm:prSet phldrT="[Текст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5.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Wer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entdeckte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die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Gesetze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der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Planetenbewegung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?</a:t>
          </a:r>
          <a:endParaRPr lang="ru-RU" sz="14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BDB0FC-38CD-4187-BF73-99959243A6E9}" type="parTrans" cxnId="{46CB2096-FE41-4AEA-82D3-6AAE9DB59CFE}">
      <dgm:prSet/>
      <dgm:spPr/>
      <dgm:t>
        <a:bodyPr/>
        <a:lstStyle/>
        <a:p>
          <a:endParaRPr lang="ru-RU"/>
        </a:p>
      </dgm:t>
    </dgm:pt>
    <dgm:pt modelId="{04CE18B1-72E9-4CE7-B347-62E79954DE71}" type="sibTrans" cxnId="{46CB2096-FE41-4AEA-82D3-6AAE9DB59CFE}">
      <dgm:prSet/>
      <dgm:spPr/>
      <dgm:t>
        <a:bodyPr/>
        <a:lstStyle/>
        <a:p>
          <a:endParaRPr lang="ru-RU"/>
        </a:p>
      </dgm:t>
    </dgm:pt>
    <dgm:pt modelId="{8F7A6780-04BF-4B1B-B64E-0D7EDA06EAA4}">
      <dgm:prSet phldrT="[Текст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6.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Wer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entdeckte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die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Gesetze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der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Elektrolyse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der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elektromagnetischen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Induktion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?</a:t>
          </a:r>
          <a:endParaRPr lang="ru-RU" sz="14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66BBCB-D24A-465D-B560-0DBE8AC1466B}" type="parTrans" cxnId="{A7F046A0-137C-4C13-96D1-EFF1917EC593}">
      <dgm:prSet/>
      <dgm:spPr/>
      <dgm:t>
        <a:bodyPr/>
        <a:lstStyle/>
        <a:p>
          <a:endParaRPr lang="ru-RU"/>
        </a:p>
      </dgm:t>
    </dgm:pt>
    <dgm:pt modelId="{663F24F6-6A1B-449C-B9A8-3012993E88C3}" type="sibTrans" cxnId="{A7F046A0-137C-4C13-96D1-EFF1917EC593}">
      <dgm:prSet/>
      <dgm:spPr/>
      <dgm:t>
        <a:bodyPr/>
        <a:lstStyle/>
        <a:p>
          <a:endParaRPr lang="ru-RU"/>
        </a:p>
      </dgm:t>
    </dgm:pt>
    <dgm:pt modelId="{DADD49D7-C3B2-4972-996F-5D101BD10DC7}">
      <dgm:prSet phldrT="[Текст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7.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Wer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ist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der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Begr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ünder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der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modernen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Zahlentheorie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?</a:t>
          </a:r>
          <a:endParaRPr lang="ru-RU" sz="14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FC7DBA-2D43-43C8-A245-C9709E73623C}" type="parTrans" cxnId="{AABCCF50-ADAA-472E-AA9E-BF6E0B282BD2}">
      <dgm:prSet/>
      <dgm:spPr/>
      <dgm:t>
        <a:bodyPr/>
        <a:lstStyle/>
        <a:p>
          <a:endParaRPr lang="ru-RU"/>
        </a:p>
      </dgm:t>
    </dgm:pt>
    <dgm:pt modelId="{FFB887EC-8DDC-42FE-84C8-ED7540241ECF}" type="sibTrans" cxnId="{AABCCF50-ADAA-472E-AA9E-BF6E0B282BD2}">
      <dgm:prSet/>
      <dgm:spPr/>
      <dgm:t>
        <a:bodyPr/>
        <a:lstStyle/>
        <a:p>
          <a:endParaRPr lang="ru-RU"/>
        </a:p>
      </dgm:t>
    </dgm:pt>
    <dgm:pt modelId="{C846DF57-995D-4DA3-937F-9AD0DC46F799}">
      <dgm:prSet phldrT="[Текст]" custT="1"/>
      <dgm:spPr/>
      <dgm:t>
        <a:bodyPr/>
        <a:lstStyle/>
        <a:p>
          <a:r>
            <a:rPr lang="en-US" sz="1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9.  </a:t>
          </a:r>
          <a:r>
            <a:rPr lang="en-US" sz="13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Wie</a:t>
          </a:r>
          <a:r>
            <a:rPr lang="en-US" sz="1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3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</a:t>
          </a:r>
          <a:r>
            <a:rPr lang="en-US" sz="13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ührte</a:t>
          </a:r>
          <a:r>
            <a:rPr lang="en-US" sz="1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die </a:t>
          </a:r>
          <a:r>
            <a:rPr lang="en-US" sz="13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heute</a:t>
          </a:r>
          <a:r>
            <a:rPr lang="en-US" sz="1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3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gebräuchliche</a:t>
          </a:r>
          <a:r>
            <a:rPr lang="en-US" sz="1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3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Temperaturskala</a:t>
          </a:r>
          <a:r>
            <a:rPr lang="en-US" sz="1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3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ein</a:t>
          </a:r>
          <a:r>
            <a:rPr lang="en-US" sz="1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?</a:t>
          </a:r>
          <a:r>
            <a:rPr lang="en-US" sz="1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? </a:t>
          </a:r>
          <a:endParaRPr lang="ru-RU" sz="13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F54D08-92E5-49BF-A294-8A110BAF9212}" type="parTrans" cxnId="{209FAE73-0865-4394-AC7A-B15BCCEB7CFC}">
      <dgm:prSet/>
      <dgm:spPr/>
      <dgm:t>
        <a:bodyPr/>
        <a:lstStyle/>
        <a:p>
          <a:endParaRPr lang="ru-RU"/>
        </a:p>
      </dgm:t>
    </dgm:pt>
    <dgm:pt modelId="{AFF5C09B-1283-4C56-85FC-96ECDEFC9866}" type="sibTrans" cxnId="{209FAE73-0865-4394-AC7A-B15BCCEB7CFC}">
      <dgm:prSet/>
      <dgm:spPr/>
      <dgm:t>
        <a:bodyPr/>
        <a:lstStyle/>
        <a:p>
          <a:endParaRPr lang="ru-RU"/>
        </a:p>
      </dgm:t>
    </dgm:pt>
    <dgm:pt modelId="{3AFBB9FF-F1D6-4B5C-ABAE-314F66F7D393}">
      <dgm:prSet phldrT="[Текст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10.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Wer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entdeckte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das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Tuberkelbakterium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und den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Choleraerreger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?? </a:t>
          </a:r>
          <a:endParaRPr lang="ru-RU" sz="15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FC77C8-5A98-458B-8E09-6BF5270B7763}" type="parTrans" cxnId="{04A175B0-137F-4499-BAEB-A68DDD1F977A}">
      <dgm:prSet/>
      <dgm:spPr/>
      <dgm:t>
        <a:bodyPr/>
        <a:lstStyle/>
        <a:p>
          <a:endParaRPr lang="ru-RU"/>
        </a:p>
      </dgm:t>
    </dgm:pt>
    <dgm:pt modelId="{97B71A22-7445-4DD6-9D28-86C40ECFA080}" type="sibTrans" cxnId="{04A175B0-137F-4499-BAEB-A68DDD1F977A}">
      <dgm:prSet/>
      <dgm:spPr/>
      <dgm:t>
        <a:bodyPr/>
        <a:lstStyle/>
        <a:p>
          <a:endParaRPr lang="ru-RU"/>
        </a:p>
      </dgm:t>
    </dgm:pt>
    <dgm:pt modelId="{74336023-1CE0-441C-A8F7-EEC8C5158BC3}">
      <dgm:prSet phldrT="[Текст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11.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Wen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nennt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man “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Vater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der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Raumfahrt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”? </a:t>
          </a:r>
          <a:endParaRPr lang="ru-RU" sz="14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20E24E-4A34-4891-B24F-68BF52D0B4D1}" type="parTrans" cxnId="{4F3E1BED-4B13-4769-815C-0558F5BE354F}">
      <dgm:prSet/>
      <dgm:spPr/>
      <dgm:t>
        <a:bodyPr/>
        <a:lstStyle/>
        <a:p>
          <a:endParaRPr lang="ru-RU"/>
        </a:p>
      </dgm:t>
    </dgm:pt>
    <dgm:pt modelId="{70241AAF-AFB1-47BD-8265-2AF690D8CE06}" type="sibTrans" cxnId="{4F3E1BED-4B13-4769-815C-0558F5BE354F}">
      <dgm:prSet/>
      <dgm:spPr/>
      <dgm:t>
        <a:bodyPr/>
        <a:lstStyle/>
        <a:p>
          <a:endParaRPr lang="ru-RU"/>
        </a:p>
      </dgm:t>
    </dgm:pt>
    <dgm:pt modelId="{8CDBA373-BA7A-499E-9FAF-D6877CCE26FC}">
      <dgm:prSet phldrT="[Текст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Wer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best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ätigte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experimentell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die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elektromagnetische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Lichttheorie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? </a:t>
          </a:r>
          <a:endParaRPr lang="ru-RU" sz="14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E3E678-562A-4233-81A6-7CA4BEC262F6}" type="parTrans" cxnId="{BC33ED3B-2323-496E-84DE-E7B8FE9E3B12}">
      <dgm:prSet/>
      <dgm:spPr/>
      <dgm:t>
        <a:bodyPr/>
        <a:lstStyle/>
        <a:p>
          <a:endParaRPr lang="ru-RU"/>
        </a:p>
      </dgm:t>
    </dgm:pt>
    <dgm:pt modelId="{B1B1B09F-624E-4C18-8444-28DDBAAAB279}" type="sibTrans" cxnId="{BC33ED3B-2323-496E-84DE-E7B8FE9E3B12}">
      <dgm:prSet/>
      <dgm:spPr/>
      <dgm:t>
        <a:bodyPr/>
        <a:lstStyle/>
        <a:p>
          <a:endParaRPr lang="ru-RU"/>
        </a:p>
      </dgm:t>
    </dgm:pt>
    <dgm:pt modelId="{5056EB6F-9527-4A55-AC94-00A5C0748EA5}">
      <dgm:prSet phldrT="[Текст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Wer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entdeckte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Radium und Polonium? </a:t>
          </a:r>
          <a:endParaRPr lang="ru-RU" sz="14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A8605C-DFAB-4E1E-AABF-6471D9EC88E6}" type="parTrans" cxnId="{E31BF6D1-9D81-4F06-8C79-84975A79A7B7}">
      <dgm:prSet/>
      <dgm:spPr/>
      <dgm:t>
        <a:bodyPr/>
        <a:lstStyle/>
        <a:p>
          <a:endParaRPr lang="ru-RU"/>
        </a:p>
      </dgm:t>
    </dgm:pt>
    <dgm:pt modelId="{6A434872-494E-4986-8BE0-3B4C189B4615}" type="sibTrans" cxnId="{E31BF6D1-9D81-4F06-8C79-84975A79A7B7}">
      <dgm:prSet/>
      <dgm:spPr/>
      <dgm:t>
        <a:bodyPr/>
        <a:lstStyle/>
        <a:p>
          <a:endParaRPr lang="ru-RU"/>
        </a:p>
      </dgm:t>
    </dgm:pt>
    <dgm:pt modelId="{A544D31E-D843-446A-8BF0-F98AB653FB50}">
      <dgm:prSet phldrT="[Текст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4.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Wer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konstruirte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das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Fernrohr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?</a:t>
          </a:r>
          <a:endParaRPr lang="ru-RU" sz="14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AF36EA-5F89-4533-8A62-B84E22C19182}" type="parTrans" cxnId="{BF5ABFFE-51EC-4E9B-8C89-4FAC5E8DB592}">
      <dgm:prSet/>
      <dgm:spPr/>
      <dgm:t>
        <a:bodyPr/>
        <a:lstStyle/>
        <a:p>
          <a:endParaRPr lang="ru-RU"/>
        </a:p>
      </dgm:t>
    </dgm:pt>
    <dgm:pt modelId="{8AA095EA-250F-48BA-BB9C-617F683B49B5}" type="sibTrans" cxnId="{BF5ABFFE-51EC-4E9B-8C89-4FAC5E8DB592}">
      <dgm:prSet/>
      <dgm:spPr/>
      <dgm:t>
        <a:bodyPr/>
        <a:lstStyle/>
        <a:p>
          <a:endParaRPr lang="ru-RU"/>
        </a:p>
      </dgm:t>
    </dgm:pt>
    <dgm:pt modelId="{E88ECFBF-C387-4F5B-A9B5-36726B411A7A}">
      <dgm:prSet phldrT="[Текст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8. 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Wer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begr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ündete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die </a:t>
          </a:r>
          <a:r>
            <a:rPr lang="en-US" sz="1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Evolutionstheotie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?</a:t>
          </a:r>
          <a:r>
            <a: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? </a:t>
          </a:r>
          <a:endParaRPr lang="ru-RU" sz="14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F4500B-3259-4EB9-8449-F5F7A12C51C9}" type="parTrans" cxnId="{3C7287E9-1EC2-44B3-A521-9B5EF2BEB947}">
      <dgm:prSet/>
      <dgm:spPr/>
      <dgm:t>
        <a:bodyPr/>
        <a:lstStyle/>
        <a:p>
          <a:endParaRPr lang="ru-RU"/>
        </a:p>
      </dgm:t>
    </dgm:pt>
    <dgm:pt modelId="{C5A8203A-48AC-4827-BAED-5EAE27FA8A00}" type="sibTrans" cxnId="{3C7287E9-1EC2-44B3-A521-9B5EF2BEB947}">
      <dgm:prSet/>
      <dgm:spPr/>
      <dgm:t>
        <a:bodyPr/>
        <a:lstStyle/>
        <a:p>
          <a:endParaRPr lang="ru-RU"/>
        </a:p>
      </dgm:t>
    </dgm:pt>
    <dgm:pt modelId="{47C71A26-C606-4557-945F-D5B55C6B802E}" type="pres">
      <dgm:prSet presAssocID="{E90E8BB3-3640-4293-83FD-125F887FDF89}" presName="linear" presStyleCnt="0">
        <dgm:presLayoutVars>
          <dgm:animLvl val="lvl"/>
          <dgm:resizeHandles val="exact"/>
        </dgm:presLayoutVars>
      </dgm:prSet>
      <dgm:spPr/>
    </dgm:pt>
    <dgm:pt modelId="{B60B1B37-78C1-471C-B734-723002449ABE}" type="pres">
      <dgm:prSet presAssocID="{C7614599-0FBC-4915-86AB-782F24E42AF0}" presName="parentText" presStyleLbl="node1" presStyleIdx="0" presStyleCnt="12">
        <dgm:presLayoutVars>
          <dgm:chMax val="0"/>
          <dgm:bulletEnabled val="1"/>
        </dgm:presLayoutVars>
      </dgm:prSet>
      <dgm:spPr/>
    </dgm:pt>
    <dgm:pt modelId="{626770C2-732E-4CC5-866D-B0A20B8803C5}" type="pres">
      <dgm:prSet presAssocID="{B8D9E39D-9FFE-4449-814C-01FF98D2190A}" presName="spacer" presStyleCnt="0"/>
      <dgm:spPr/>
    </dgm:pt>
    <dgm:pt modelId="{D57BBE95-34DB-4C49-85D2-7EAF2CDA1AED}" type="pres">
      <dgm:prSet presAssocID="{8CDBA373-BA7A-499E-9FAF-D6877CCE26FC}" presName="parentText" presStyleLbl="node1" presStyleIdx="1" presStyleCnt="12">
        <dgm:presLayoutVars>
          <dgm:chMax val="0"/>
          <dgm:bulletEnabled val="1"/>
        </dgm:presLayoutVars>
      </dgm:prSet>
      <dgm:spPr/>
    </dgm:pt>
    <dgm:pt modelId="{D3D109F6-263A-43B2-8B1F-F6F294F70921}" type="pres">
      <dgm:prSet presAssocID="{B1B1B09F-624E-4C18-8444-28DDBAAAB279}" presName="spacer" presStyleCnt="0"/>
      <dgm:spPr/>
    </dgm:pt>
    <dgm:pt modelId="{A5DDB781-A65F-45D2-99C2-9D0DB98FF349}" type="pres">
      <dgm:prSet presAssocID="{5056EB6F-9527-4A55-AC94-00A5C0748EA5}" presName="parentText" presStyleLbl="node1" presStyleIdx="2" presStyleCnt="12">
        <dgm:presLayoutVars>
          <dgm:chMax val="0"/>
          <dgm:bulletEnabled val="1"/>
        </dgm:presLayoutVars>
      </dgm:prSet>
      <dgm:spPr/>
    </dgm:pt>
    <dgm:pt modelId="{4A71AFC9-5520-41C5-A477-8CD8980889AD}" type="pres">
      <dgm:prSet presAssocID="{6A434872-494E-4986-8BE0-3B4C189B4615}" presName="spacer" presStyleCnt="0"/>
      <dgm:spPr/>
    </dgm:pt>
    <dgm:pt modelId="{09432356-0B56-425D-AD6F-3CF587B99751}" type="pres">
      <dgm:prSet presAssocID="{A544D31E-D843-446A-8BF0-F98AB653FB50}" presName="parentText" presStyleLbl="node1" presStyleIdx="3" presStyleCnt="12">
        <dgm:presLayoutVars>
          <dgm:chMax val="0"/>
          <dgm:bulletEnabled val="1"/>
        </dgm:presLayoutVars>
      </dgm:prSet>
      <dgm:spPr/>
    </dgm:pt>
    <dgm:pt modelId="{12C96532-6119-4FC5-8E3D-940DF651AE40}" type="pres">
      <dgm:prSet presAssocID="{8AA095EA-250F-48BA-BB9C-617F683B49B5}" presName="spacer" presStyleCnt="0"/>
      <dgm:spPr/>
    </dgm:pt>
    <dgm:pt modelId="{E047C817-9FC4-4932-A68B-9BD7C19A13B1}" type="pres">
      <dgm:prSet presAssocID="{8B13916A-4F32-445E-8F43-A5BDAFD6C534}" presName="parentText" presStyleLbl="node1" presStyleIdx="4" presStyleCnt="12">
        <dgm:presLayoutVars>
          <dgm:chMax val="0"/>
          <dgm:bulletEnabled val="1"/>
        </dgm:presLayoutVars>
      </dgm:prSet>
      <dgm:spPr/>
    </dgm:pt>
    <dgm:pt modelId="{34C81D61-6C38-478C-9588-7329FFC8737D}" type="pres">
      <dgm:prSet presAssocID="{04CE18B1-72E9-4CE7-B347-62E79954DE71}" presName="spacer" presStyleCnt="0"/>
      <dgm:spPr/>
    </dgm:pt>
    <dgm:pt modelId="{393A10ED-6168-49A4-ADFC-54247F96C258}" type="pres">
      <dgm:prSet presAssocID="{8F7A6780-04BF-4B1B-B64E-0D7EDA06EAA4}" presName="parentText" presStyleLbl="node1" presStyleIdx="5" presStyleCnt="12">
        <dgm:presLayoutVars>
          <dgm:chMax val="0"/>
          <dgm:bulletEnabled val="1"/>
        </dgm:presLayoutVars>
      </dgm:prSet>
      <dgm:spPr/>
    </dgm:pt>
    <dgm:pt modelId="{30A3D006-5431-40C0-A6A4-E36B6562A529}" type="pres">
      <dgm:prSet presAssocID="{663F24F6-6A1B-449C-B9A8-3012993E88C3}" presName="spacer" presStyleCnt="0"/>
      <dgm:spPr/>
    </dgm:pt>
    <dgm:pt modelId="{3C22B065-4E4D-4130-B60D-D7C2CB503D21}" type="pres">
      <dgm:prSet presAssocID="{DADD49D7-C3B2-4972-996F-5D101BD10DC7}" presName="parentText" presStyleLbl="node1" presStyleIdx="6" presStyleCnt="12">
        <dgm:presLayoutVars>
          <dgm:chMax val="0"/>
          <dgm:bulletEnabled val="1"/>
        </dgm:presLayoutVars>
      </dgm:prSet>
      <dgm:spPr/>
    </dgm:pt>
    <dgm:pt modelId="{9405B90E-E0B9-4A11-A3FA-6627C95E47FF}" type="pres">
      <dgm:prSet presAssocID="{FFB887EC-8DDC-42FE-84C8-ED7540241ECF}" presName="spacer" presStyleCnt="0"/>
      <dgm:spPr/>
    </dgm:pt>
    <dgm:pt modelId="{3882500B-A716-4EF7-9FEA-57CF783096F2}" type="pres">
      <dgm:prSet presAssocID="{E88ECFBF-C387-4F5B-A9B5-36726B411A7A}" presName="parentText" presStyleLbl="node1" presStyleIdx="7" presStyleCnt="12">
        <dgm:presLayoutVars>
          <dgm:chMax val="0"/>
          <dgm:bulletEnabled val="1"/>
        </dgm:presLayoutVars>
      </dgm:prSet>
      <dgm:spPr/>
    </dgm:pt>
    <dgm:pt modelId="{54594990-C74F-4712-AD1E-942F4FBB189F}" type="pres">
      <dgm:prSet presAssocID="{C5A8203A-48AC-4827-BAED-5EAE27FA8A00}" presName="spacer" presStyleCnt="0"/>
      <dgm:spPr/>
    </dgm:pt>
    <dgm:pt modelId="{B19948F4-00C2-4977-87D0-1B163A7B0DA1}" type="pres">
      <dgm:prSet presAssocID="{C846DF57-995D-4DA3-937F-9AD0DC46F799}" presName="parentText" presStyleLbl="node1" presStyleIdx="8" presStyleCnt="12">
        <dgm:presLayoutVars>
          <dgm:chMax val="0"/>
          <dgm:bulletEnabled val="1"/>
        </dgm:presLayoutVars>
      </dgm:prSet>
      <dgm:spPr/>
    </dgm:pt>
    <dgm:pt modelId="{6AAC0404-EC18-4249-A449-B6949C972ED1}" type="pres">
      <dgm:prSet presAssocID="{AFF5C09B-1283-4C56-85FC-96ECDEFC9866}" presName="spacer" presStyleCnt="0"/>
      <dgm:spPr/>
    </dgm:pt>
    <dgm:pt modelId="{8137F2B0-6509-4BA1-BE83-7EF0D41DBDC0}" type="pres">
      <dgm:prSet presAssocID="{3AFBB9FF-F1D6-4B5C-ABAE-314F66F7D393}" presName="parentText" presStyleLbl="node1" presStyleIdx="9" presStyleCnt="12">
        <dgm:presLayoutVars>
          <dgm:chMax val="0"/>
          <dgm:bulletEnabled val="1"/>
        </dgm:presLayoutVars>
      </dgm:prSet>
      <dgm:spPr/>
    </dgm:pt>
    <dgm:pt modelId="{1CC72496-92EF-458B-B0E1-8927F299930F}" type="pres">
      <dgm:prSet presAssocID="{97B71A22-7445-4DD6-9D28-86C40ECFA080}" presName="spacer" presStyleCnt="0"/>
      <dgm:spPr/>
    </dgm:pt>
    <dgm:pt modelId="{DCE3D639-7AE8-4091-83F4-B43C3A7FD91C}" type="pres">
      <dgm:prSet presAssocID="{74336023-1CE0-441C-A8F7-EEC8C5158BC3}" presName="parentText" presStyleLbl="node1" presStyleIdx="10" presStyleCnt="12">
        <dgm:presLayoutVars>
          <dgm:chMax val="0"/>
          <dgm:bulletEnabled val="1"/>
        </dgm:presLayoutVars>
      </dgm:prSet>
      <dgm:spPr/>
    </dgm:pt>
    <dgm:pt modelId="{7D7154BC-17C7-493B-874C-2EC79E264A95}" type="pres">
      <dgm:prSet presAssocID="{70241AAF-AFB1-47BD-8265-2AF690D8CE06}" presName="spacer" presStyleCnt="0"/>
      <dgm:spPr/>
    </dgm:pt>
    <dgm:pt modelId="{6D74A8C3-BE64-449B-9694-E8061666241A}" type="pres">
      <dgm:prSet presAssocID="{C3852D30-C764-47F8-8139-49840F8CA9DA}" presName="parentText" presStyleLbl="node1" presStyleIdx="11" presStyleCnt="12">
        <dgm:presLayoutVars>
          <dgm:chMax val="0"/>
          <dgm:bulletEnabled val="1"/>
        </dgm:presLayoutVars>
      </dgm:prSet>
      <dgm:spPr/>
    </dgm:pt>
  </dgm:ptLst>
  <dgm:cxnLst>
    <dgm:cxn modelId="{2ABC1601-0E45-4E6F-9129-F0295A52ACCE}" srcId="{E90E8BB3-3640-4293-83FD-125F887FDF89}" destId="{C3852D30-C764-47F8-8139-49840F8CA9DA}" srcOrd="11" destOrd="0" parTransId="{9288677C-4252-4FB6-98F6-555D97C78FAB}" sibTransId="{40BBF909-8B58-41FE-B4C4-35B2F138CE17}"/>
    <dgm:cxn modelId="{11B8A708-7C1E-4AB5-B9E6-CA65AF199C75}" type="presOf" srcId="{C7614599-0FBC-4915-86AB-782F24E42AF0}" destId="{B60B1B37-78C1-471C-B734-723002449ABE}" srcOrd="0" destOrd="0" presId="urn:microsoft.com/office/officeart/2005/8/layout/vList2"/>
    <dgm:cxn modelId="{40624C2C-422B-4282-ADAA-A6A342450FD3}" type="presOf" srcId="{8F7A6780-04BF-4B1B-B64E-0D7EDA06EAA4}" destId="{393A10ED-6168-49A4-ADFC-54247F96C258}" srcOrd="0" destOrd="0" presId="urn:microsoft.com/office/officeart/2005/8/layout/vList2"/>
    <dgm:cxn modelId="{04C77630-8A8E-4986-9972-4277E2668E23}" type="presOf" srcId="{E90E8BB3-3640-4293-83FD-125F887FDF89}" destId="{47C71A26-C606-4557-945F-D5B55C6B802E}" srcOrd="0" destOrd="0" presId="urn:microsoft.com/office/officeart/2005/8/layout/vList2"/>
    <dgm:cxn modelId="{BC33ED3B-2323-496E-84DE-E7B8FE9E3B12}" srcId="{E90E8BB3-3640-4293-83FD-125F887FDF89}" destId="{8CDBA373-BA7A-499E-9FAF-D6877CCE26FC}" srcOrd="1" destOrd="0" parTransId="{8BE3E678-562A-4233-81A6-7CA4BEC262F6}" sibTransId="{B1B1B09F-624E-4C18-8444-28DDBAAAB279}"/>
    <dgm:cxn modelId="{0803A15B-37C2-4DDA-AE5E-F59391119F86}" type="presOf" srcId="{DADD49D7-C3B2-4972-996F-5D101BD10DC7}" destId="{3C22B065-4E4D-4130-B60D-D7C2CB503D21}" srcOrd="0" destOrd="0" presId="urn:microsoft.com/office/officeart/2005/8/layout/vList2"/>
    <dgm:cxn modelId="{87449F4C-79C6-44CB-8872-2A12CDA2B9A9}" type="presOf" srcId="{A544D31E-D843-446A-8BF0-F98AB653FB50}" destId="{09432356-0B56-425D-AD6F-3CF587B99751}" srcOrd="0" destOrd="0" presId="urn:microsoft.com/office/officeart/2005/8/layout/vList2"/>
    <dgm:cxn modelId="{AABCCF50-ADAA-472E-AA9E-BF6E0B282BD2}" srcId="{E90E8BB3-3640-4293-83FD-125F887FDF89}" destId="{DADD49D7-C3B2-4972-996F-5D101BD10DC7}" srcOrd="6" destOrd="0" parTransId="{00FC7DBA-2D43-43C8-A245-C9709E73623C}" sibTransId="{FFB887EC-8DDC-42FE-84C8-ED7540241ECF}"/>
    <dgm:cxn modelId="{209FAE73-0865-4394-AC7A-B15BCCEB7CFC}" srcId="{E90E8BB3-3640-4293-83FD-125F887FDF89}" destId="{C846DF57-995D-4DA3-937F-9AD0DC46F799}" srcOrd="8" destOrd="0" parTransId="{41F54D08-92E5-49BF-A294-8A110BAF9212}" sibTransId="{AFF5C09B-1283-4C56-85FC-96ECDEFC9866}"/>
    <dgm:cxn modelId="{45C8337A-7C44-415E-9096-31554792BDDE}" type="presOf" srcId="{8CDBA373-BA7A-499E-9FAF-D6877CCE26FC}" destId="{D57BBE95-34DB-4C49-85D2-7EAF2CDA1AED}" srcOrd="0" destOrd="0" presId="urn:microsoft.com/office/officeart/2005/8/layout/vList2"/>
    <dgm:cxn modelId="{46CB2096-FE41-4AEA-82D3-6AAE9DB59CFE}" srcId="{E90E8BB3-3640-4293-83FD-125F887FDF89}" destId="{8B13916A-4F32-445E-8F43-A5BDAFD6C534}" srcOrd="4" destOrd="0" parTransId="{4BBDB0FC-38CD-4187-BF73-99959243A6E9}" sibTransId="{04CE18B1-72E9-4CE7-B347-62E79954DE71}"/>
    <dgm:cxn modelId="{BBA83399-DEB2-4382-8994-EFB4C23DB28E}" type="presOf" srcId="{C846DF57-995D-4DA3-937F-9AD0DC46F799}" destId="{B19948F4-00C2-4977-87D0-1B163A7B0DA1}" srcOrd="0" destOrd="0" presId="urn:microsoft.com/office/officeart/2005/8/layout/vList2"/>
    <dgm:cxn modelId="{A7F046A0-137C-4C13-96D1-EFF1917EC593}" srcId="{E90E8BB3-3640-4293-83FD-125F887FDF89}" destId="{8F7A6780-04BF-4B1B-B64E-0D7EDA06EAA4}" srcOrd="5" destOrd="0" parTransId="{9666BBCB-D24A-465D-B560-0DBE8AC1466B}" sibTransId="{663F24F6-6A1B-449C-B9A8-3012993E88C3}"/>
    <dgm:cxn modelId="{775217AC-AE70-43D0-BF52-1581A852AE99}" type="presOf" srcId="{74336023-1CE0-441C-A8F7-EEC8C5158BC3}" destId="{DCE3D639-7AE8-4091-83F4-B43C3A7FD91C}" srcOrd="0" destOrd="0" presId="urn:microsoft.com/office/officeart/2005/8/layout/vList2"/>
    <dgm:cxn modelId="{E011FFAF-38D8-4622-9BD0-C9777E76A300}" type="presOf" srcId="{C3852D30-C764-47F8-8139-49840F8CA9DA}" destId="{6D74A8C3-BE64-449B-9694-E8061666241A}" srcOrd="0" destOrd="0" presId="urn:microsoft.com/office/officeart/2005/8/layout/vList2"/>
    <dgm:cxn modelId="{04A175B0-137F-4499-BAEB-A68DDD1F977A}" srcId="{E90E8BB3-3640-4293-83FD-125F887FDF89}" destId="{3AFBB9FF-F1D6-4B5C-ABAE-314F66F7D393}" srcOrd="9" destOrd="0" parTransId="{DEFC77C8-5A98-458B-8E09-6BF5270B7763}" sibTransId="{97B71A22-7445-4DD6-9D28-86C40ECFA080}"/>
    <dgm:cxn modelId="{73280FB8-D9AE-40D5-A841-9286CB4B20C6}" type="presOf" srcId="{5056EB6F-9527-4A55-AC94-00A5C0748EA5}" destId="{A5DDB781-A65F-45D2-99C2-9D0DB98FF349}" srcOrd="0" destOrd="0" presId="urn:microsoft.com/office/officeart/2005/8/layout/vList2"/>
    <dgm:cxn modelId="{E31BF6D1-9D81-4F06-8C79-84975A79A7B7}" srcId="{E90E8BB3-3640-4293-83FD-125F887FDF89}" destId="{5056EB6F-9527-4A55-AC94-00A5C0748EA5}" srcOrd="2" destOrd="0" parTransId="{56A8605C-DFAB-4E1E-AABF-6471D9EC88E6}" sibTransId="{6A434872-494E-4986-8BE0-3B4C189B4615}"/>
    <dgm:cxn modelId="{21FC4DE3-5FB0-4CDC-B697-7E82A33BB3CF}" type="presOf" srcId="{E88ECFBF-C387-4F5B-A9B5-36726B411A7A}" destId="{3882500B-A716-4EF7-9FEA-57CF783096F2}" srcOrd="0" destOrd="0" presId="urn:microsoft.com/office/officeart/2005/8/layout/vList2"/>
    <dgm:cxn modelId="{3C7287E9-1EC2-44B3-A521-9B5EF2BEB947}" srcId="{E90E8BB3-3640-4293-83FD-125F887FDF89}" destId="{E88ECFBF-C387-4F5B-A9B5-36726B411A7A}" srcOrd="7" destOrd="0" parTransId="{22F4500B-3259-4EB9-8449-F5F7A12C51C9}" sibTransId="{C5A8203A-48AC-4827-BAED-5EAE27FA8A00}"/>
    <dgm:cxn modelId="{E7152EEA-5F85-44C2-89A7-6FDBB825695A}" type="presOf" srcId="{3AFBB9FF-F1D6-4B5C-ABAE-314F66F7D393}" destId="{8137F2B0-6509-4BA1-BE83-7EF0D41DBDC0}" srcOrd="0" destOrd="0" presId="urn:microsoft.com/office/officeart/2005/8/layout/vList2"/>
    <dgm:cxn modelId="{4F3E1BED-4B13-4769-815C-0558F5BE354F}" srcId="{E90E8BB3-3640-4293-83FD-125F887FDF89}" destId="{74336023-1CE0-441C-A8F7-EEC8C5158BC3}" srcOrd="10" destOrd="0" parTransId="{AA20E24E-4A34-4891-B24F-68BF52D0B4D1}" sibTransId="{70241AAF-AFB1-47BD-8265-2AF690D8CE06}"/>
    <dgm:cxn modelId="{4983EDEF-09FB-4B20-9D4B-0083CEC706F4}" srcId="{E90E8BB3-3640-4293-83FD-125F887FDF89}" destId="{C7614599-0FBC-4915-86AB-782F24E42AF0}" srcOrd="0" destOrd="0" parTransId="{32E60590-812C-4DDD-B15F-8F6DF08168E1}" sibTransId="{B8D9E39D-9FFE-4449-814C-01FF98D2190A}"/>
    <dgm:cxn modelId="{4F931BF7-B266-408B-B166-327F78DD8F4B}" type="presOf" srcId="{8B13916A-4F32-445E-8F43-A5BDAFD6C534}" destId="{E047C817-9FC4-4932-A68B-9BD7C19A13B1}" srcOrd="0" destOrd="0" presId="urn:microsoft.com/office/officeart/2005/8/layout/vList2"/>
    <dgm:cxn modelId="{BF5ABFFE-51EC-4E9B-8C89-4FAC5E8DB592}" srcId="{E90E8BB3-3640-4293-83FD-125F887FDF89}" destId="{A544D31E-D843-446A-8BF0-F98AB653FB50}" srcOrd="3" destOrd="0" parTransId="{5CAF36EA-5F89-4533-8A62-B84E22C19182}" sibTransId="{8AA095EA-250F-48BA-BB9C-617F683B49B5}"/>
    <dgm:cxn modelId="{CCB6B82B-A43F-43EB-9023-12A76BB1B12C}" type="presParOf" srcId="{47C71A26-C606-4557-945F-D5B55C6B802E}" destId="{B60B1B37-78C1-471C-B734-723002449ABE}" srcOrd="0" destOrd="0" presId="urn:microsoft.com/office/officeart/2005/8/layout/vList2"/>
    <dgm:cxn modelId="{0AD2B176-B326-4C2C-840B-97550F9C9103}" type="presParOf" srcId="{47C71A26-C606-4557-945F-D5B55C6B802E}" destId="{626770C2-732E-4CC5-866D-B0A20B8803C5}" srcOrd="1" destOrd="0" presId="urn:microsoft.com/office/officeart/2005/8/layout/vList2"/>
    <dgm:cxn modelId="{15097A50-77C0-4CE6-9547-F7769591676A}" type="presParOf" srcId="{47C71A26-C606-4557-945F-D5B55C6B802E}" destId="{D57BBE95-34DB-4C49-85D2-7EAF2CDA1AED}" srcOrd="2" destOrd="0" presId="urn:microsoft.com/office/officeart/2005/8/layout/vList2"/>
    <dgm:cxn modelId="{CBFA21F7-B90F-4577-A345-54337321E4CB}" type="presParOf" srcId="{47C71A26-C606-4557-945F-D5B55C6B802E}" destId="{D3D109F6-263A-43B2-8B1F-F6F294F70921}" srcOrd="3" destOrd="0" presId="urn:microsoft.com/office/officeart/2005/8/layout/vList2"/>
    <dgm:cxn modelId="{467691FD-614F-4BD5-83BD-D8881C09CB32}" type="presParOf" srcId="{47C71A26-C606-4557-945F-D5B55C6B802E}" destId="{A5DDB781-A65F-45D2-99C2-9D0DB98FF349}" srcOrd="4" destOrd="0" presId="urn:microsoft.com/office/officeart/2005/8/layout/vList2"/>
    <dgm:cxn modelId="{5E1AC36E-4F89-4002-9982-A25C2F91EBEF}" type="presParOf" srcId="{47C71A26-C606-4557-945F-D5B55C6B802E}" destId="{4A71AFC9-5520-41C5-A477-8CD8980889AD}" srcOrd="5" destOrd="0" presId="urn:microsoft.com/office/officeart/2005/8/layout/vList2"/>
    <dgm:cxn modelId="{0B82FC2B-DE0E-458D-99F5-B92394BDEF14}" type="presParOf" srcId="{47C71A26-C606-4557-945F-D5B55C6B802E}" destId="{09432356-0B56-425D-AD6F-3CF587B99751}" srcOrd="6" destOrd="0" presId="urn:microsoft.com/office/officeart/2005/8/layout/vList2"/>
    <dgm:cxn modelId="{B0483EA5-2BB6-4FC5-8237-97D15E203C62}" type="presParOf" srcId="{47C71A26-C606-4557-945F-D5B55C6B802E}" destId="{12C96532-6119-4FC5-8E3D-940DF651AE40}" srcOrd="7" destOrd="0" presId="urn:microsoft.com/office/officeart/2005/8/layout/vList2"/>
    <dgm:cxn modelId="{67576089-BA33-463E-A784-682E790898EF}" type="presParOf" srcId="{47C71A26-C606-4557-945F-D5B55C6B802E}" destId="{E047C817-9FC4-4932-A68B-9BD7C19A13B1}" srcOrd="8" destOrd="0" presId="urn:microsoft.com/office/officeart/2005/8/layout/vList2"/>
    <dgm:cxn modelId="{2BADD5CA-416B-4D18-A1E3-28BADB6CF512}" type="presParOf" srcId="{47C71A26-C606-4557-945F-D5B55C6B802E}" destId="{34C81D61-6C38-478C-9588-7329FFC8737D}" srcOrd="9" destOrd="0" presId="urn:microsoft.com/office/officeart/2005/8/layout/vList2"/>
    <dgm:cxn modelId="{4D99D01B-52AB-4E91-BF42-9D9C33DAAC54}" type="presParOf" srcId="{47C71A26-C606-4557-945F-D5B55C6B802E}" destId="{393A10ED-6168-49A4-ADFC-54247F96C258}" srcOrd="10" destOrd="0" presId="urn:microsoft.com/office/officeart/2005/8/layout/vList2"/>
    <dgm:cxn modelId="{B883B84F-09DB-4371-AF51-1C604D4023F9}" type="presParOf" srcId="{47C71A26-C606-4557-945F-D5B55C6B802E}" destId="{30A3D006-5431-40C0-A6A4-E36B6562A529}" srcOrd="11" destOrd="0" presId="urn:microsoft.com/office/officeart/2005/8/layout/vList2"/>
    <dgm:cxn modelId="{F8C8B2EB-AA47-417E-8957-ACDFD9E89D58}" type="presParOf" srcId="{47C71A26-C606-4557-945F-D5B55C6B802E}" destId="{3C22B065-4E4D-4130-B60D-D7C2CB503D21}" srcOrd="12" destOrd="0" presId="urn:microsoft.com/office/officeart/2005/8/layout/vList2"/>
    <dgm:cxn modelId="{92BD9CD2-2E43-4C2A-B166-7A8C50562ADF}" type="presParOf" srcId="{47C71A26-C606-4557-945F-D5B55C6B802E}" destId="{9405B90E-E0B9-4A11-A3FA-6627C95E47FF}" srcOrd="13" destOrd="0" presId="urn:microsoft.com/office/officeart/2005/8/layout/vList2"/>
    <dgm:cxn modelId="{C27844A8-2C56-4418-A85B-E37CC7E6637B}" type="presParOf" srcId="{47C71A26-C606-4557-945F-D5B55C6B802E}" destId="{3882500B-A716-4EF7-9FEA-57CF783096F2}" srcOrd="14" destOrd="0" presId="urn:microsoft.com/office/officeart/2005/8/layout/vList2"/>
    <dgm:cxn modelId="{88AFF78D-7116-42AE-A13A-B779962EB1B2}" type="presParOf" srcId="{47C71A26-C606-4557-945F-D5B55C6B802E}" destId="{54594990-C74F-4712-AD1E-942F4FBB189F}" srcOrd="15" destOrd="0" presId="urn:microsoft.com/office/officeart/2005/8/layout/vList2"/>
    <dgm:cxn modelId="{14EB3382-2FA5-4ECB-887D-5241794C0C6D}" type="presParOf" srcId="{47C71A26-C606-4557-945F-D5B55C6B802E}" destId="{B19948F4-00C2-4977-87D0-1B163A7B0DA1}" srcOrd="16" destOrd="0" presId="urn:microsoft.com/office/officeart/2005/8/layout/vList2"/>
    <dgm:cxn modelId="{A1A9605C-0968-4FB4-A49E-79241D40A27F}" type="presParOf" srcId="{47C71A26-C606-4557-945F-D5B55C6B802E}" destId="{6AAC0404-EC18-4249-A449-B6949C972ED1}" srcOrd="17" destOrd="0" presId="urn:microsoft.com/office/officeart/2005/8/layout/vList2"/>
    <dgm:cxn modelId="{CFFE4FA9-B52C-4457-9D3A-615626EB33CE}" type="presParOf" srcId="{47C71A26-C606-4557-945F-D5B55C6B802E}" destId="{8137F2B0-6509-4BA1-BE83-7EF0D41DBDC0}" srcOrd="18" destOrd="0" presId="urn:microsoft.com/office/officeart/2005/8/layout/vList2"/>
    <dgm:cxn modelId="{2F0E0E81-C6FD-46DA-86A5-4AB5C11F1716}" type="presParOf" srcId="{47C71A26-C606-4557-945F-D5B55C6B802E}" destId="{1CC72496-92EF-458B-B0E1-8927F299930F}" srcOrd="19" destOrd="0" presId="urn:microsoft.com/office/officeart/2005/8/layout/vList2"/>
    <dgm:cxn modelId="{3D712BCE-8214-45DA-8B53-8BBD32B38A1F}" type="presParOf" srcId="{47C71A26-C606-4557-945F-D5B55C6B802E}" destId="{DCE3D639-7AE8-4091-83F4-B43C3A7FD91C}" srcOrd="20" destOrd="0" presId="urn:microsoft.com/office/officeart/2005/8/layout/vList2"/>
    <dgm:cxn modelId="{5A9BFA5F-579E-48D4-9976-AB9D4A208A0B}" type="presParOf" srcId="{47C71A26-C606-4557-945F-D5B55C6B802E}" destId="{7D7154BC-17C7-493B-874C-2EC79E264A95}" srcOrd="21" destOrd="0" presId="urn:microsoft.com/office/officeart/2005/8/layout/vList2"/>
    <dgm:cxn modelId="{19F68EFD-8A6B-48DF-BD1D-459B45A2158C}" type="presParOf" srcId="{47C71A26-C606-4557-945F-D5B55C6B802E}" destId="{6D74A8C3-BE64-449B-9694-E8061666241A}" srcOrd="2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B986C00-50F4-4DE2-BFB6-D93F8B1F7A19}" type="doc">
      <dgm:prSet loTypeId="urn:microsoft.com/office/officeart/2005/8/layout/venn3" loCatId="relationship" qsTypeId="urn:microsoft.com/office/officeart/2005/8/quickstyle/3d2#5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ADCC072-B80A-420F-8FB6-1AFF09D39BA1}">
      <dgm:prSet phldrT="[Текст]"/>
      <dgm:spPr/>
      <dgm:t>
        <a:bodyPr/>
        <a:lstStyle/>
        <a:p>
          <a:r>
            <a:rPr lang="en-US" dirty="0"/>
            <a:t>a</a:t>
          </a:r>
          <a:endParaRPr lang="ru-RU" dirty="0"/>
        </a:p>
      </dgm:t>
    </dgm:pt>
    <dgm:pt modelId="{02199935-4AD6-4ED9-9857-B2B3BD87A8F1}" type="parTrans" cxnId="{D8C36C94-35D0-47DE-8861-F53786AEB70C}">
      <dgm:prSet/>
      <dgm:spPr/>
      <dgm:t>
        <a:bodyPr/>
        <a:lstStyle/>
        <a:p>
          <a:endParaRPr lang="ru-RU"/>
        </a:p>
      </dgm:t>
    </dgm:pt>
    <dgm:pt modelId="{30748123-2D24-445A-BD79-B947A1B1C981}" type="sibTrans" cxnId="{D8C36C94-35D0-47DE-8861-F53786AEB70C}">
      <dgm:prSet/>
      <dgm:spPr/>
      <dgm:t>
        <a:bodyPr/>
        <a:lstStyle/>
        <a:p>
          <a:endParaRPr lang="ru-RU"/>
        </a:p>
      </dgm:t>
    </dgm:pt>
    <dgm:pt modelId="{6C8CA271-B145-4669-90F9-BA52F69F0DB1}">
      <dgm:prSet phldrT="[Текст]"/>
      <dgm:spPr/>
      <dgm:t>
        <a:bodyPr/>
        <a:lstStyle/>
        <a:p>
          <a:r>
            <a:rPr lang="en-US" dirty="0"/>
            <a:t>g</a:t>
          </a:r>
          <a:endParaRPr lang="ru-RU" dirty="0"/>
        </a:p>
      </dgm:t>
    </dgm:pt>
    <dgm:pt modelId="{B3383BB8-098C-4693-A0A8-C27F1C416B07}" type="parTrans" cxnId="{198F55BA-3713-4D52-A01F-D1E6CA43F8ED}">
      <dgm:prSet/>
      <dgm:spPr/>
      <dgm:t>
        <a:bodyPr/>
        <a:lstStyle/>
        <a:p>
          <a:endParaRPr lang="ru-RU"/>
        </a:p>
      </dgm:t>
    </dgm:pt>
    <dgm:pt modelId="{64CACC25-2B6E-44AA-B042-ECE3CABBB99E}" type="sibTrans" cxnId="{198F55BA-3713-4D52-A01F-D1E6CA43F8ED}">
      <dgm:prSet/>
      <dgm:spPr/>
      <dgm:t>
        <a:bodyPr/>
        <a:lstStyle/>
        <a:p>
          <a:endParaRPr lang="ru-RU"/>
        </a:p>
      </dgm:t>
    </dgm:pt>
    <dgm:pt modelId="{D4F4A5C8-9F5A-47DB-86D4-8B5843A86C84}">
      <dgm:prSet phldrT="[Текст]"/>
      <dgm:spPr/>
      <dgm:t>
        <a:bodyPr/>
        <a:lstStyle/>
        <a:p>
          <a:r>
            <a:rPr lang="en-US" dirty="0"/>
            <a:t>n</a:t>
          </a:r>
          <a:endParaRPr lang="ru-RU" dirty="0"/>
        </a:p>
      </dgm:t>
    </dgm:pt>
    <dgm:pt modelId="{475EDC24-EB86-4C96-9A8D-0D333D83F28D}" type="parTrans" cxnId="{92C3FDD4-F7DC-41E2-A87D-2F24EDC16CB7}">
      <dgm:prSet/>
      <dgm:spPr/>
      <dgm:t>
        <a:bodyPr/>
        <a:lstStyle/>
        <a:p>
          <a:endParaRPr lang="ru-RU"/>
        </a:p>
      </dgm:t>
    </dgm:pt>
    <dgm:pt modelId="{8C84E417-26DB-4255-A99B-798F731A5034}" type="sibTrans" cxnId="{92C3FDD4-F7DC-41E2-A87D-2F24EDC16CB7}">
      <dgm:prSet/>
      <dgm:spPr/>
      <dgm:t>
        <a:bodyPr/>
        <a:lstStyle/>
        <a:p>
          <a:endParaRPr lang="ru-RU"/>
        </a:p>
      </dgm:t>
    </dgm:pt>
    <dgm:pt modelId="{F1A9D64E-8363-4EC2-BED4-B3F9CB1B1DF1}">
      <dgm:prSet phldrT="[Текст]"/>
      <dgm:spPr/>
      <dgm:t>
        <a:bodyPr/>
        <a:lstStyle/>
        <a:p>
          <a:r>
            <a:rPr lang="en-US" dirty="0"/>
            <a:t>i</a:t>
          </a:r>
          <a:endParaRPr lang="ru-RU" dirty="0"/>
        </a:p>
      </dgm:t>
    </dgm:pt>
    <dgm:pt modelId="{B56A3DDD-EF89-49BF-A5BF-90F6482F5530}" type="parTrans" cxnId="{6B389D1F-9FEE-455D-95E8-BC0BFA9681AD}">
      <dgm:prSet/>
      <dgm:spPr/>
      <dgm:t>
        <a:bodyPr/>
        <a:lstStyle/>
        <a:p>
          <a:endParaRPr lang="ru-RU"/>
        </a:p>
      </dgm:t>
    </dgm:pt>
    <dgm:pt modelId="{C24E7413-AFEF-4325-9121-304430E63B30}" type="sibTrans" cxnId="{6B389D1F-9FEE-455D-95E8-BC0BFA9681AD}">
      <dgm:prSet/>
      <dgm:spPr/>
      <dgm:t>
        <a:bodyPr/>
        <a:lstStyle/>
        <a:p>
          <a:endParaRPr lang="ru-RU"/>
        </a:p>
      </dgm:t>
    </dgm:pt>
    <dgm:pt modelId="{3A669E41-04EF-4F98-BD09-06365F7B1CC2}">
      <dgm:prSet phldrT="[Текст]"/>
      <dgm:spPr/>
      <dgm:t>
        <a:bodyPr/>
        <a:lstStyle/>
        <a:p>
          <a:r>
            <a:rPr lang="en-US" dirty="0"/>
            <a:t>e</a:t>
          </a:r>
          <a:endParaRPr lang="ru-RU" dirty="0"/>
        </a:p>
      </dgm:t>
    </dgm:pt>
    <dgm:pt modelId="{5F09E8C0-54EB-42D6-9970-8FB577632261}" type="parTrans" cxnId="{3E79213B-4F80-4E37-B99E-7940E932E15A}">
      <dgm:prSet/>
      <dgm:spPr/>
      <dgm:t>
        <a:bodyPr/>
        <a:lstStyle/>
        <a:p>
          <a:endParaRPr lang="ru-RU"/>
        </a:p>
      </dgm:t>
    </dgm:pt>
    <dgm:pt modelId="{61F22427-FB8F-4123-A28E-B57ABC6C406E}" type="sibTrans" cxnId="{3E79213B-4F80-4E37-B99E-7940E932E15A}">
      <dgm:prSet/>
      <dgm:spPr/>
      <dgm:t>
        <a:bodyPr/>
        <a:lstStyle/>
        <a:p>
          <a:endParaRPr lang="ru-RU"/>
        </a:p>
      </dgm:t>
    </dgm:pt>
    <dgm:pt modelId="{9FA01F41-A5F7-4F53-B2CC-AA7D6AE73764}">
      <dgm:prSet phldrT="[Текст]"/>
      <dgm:spPr/>
      <dgm:t>
        <a:bodyPr/>
        <a:lstStyle/>
        <a:p>
          <a:r>
            <a:rPr lang="en-US" dirty="0"/>
            <a:t>b</a:t>
          </a:r>
          <a:endParaRPr lang="ru-RU" dirty="0"/>
        </a:p>
      </dgm:t>
    </dgm:pt>
    <dgm:pt modelId="{A9A50973-1F7A-4F1C-9B01-99EC4932CB6C}" type="parTrans" cxnId="{4C6CFB1B-F4C6-442A-B2E8-E8F058F7AB15}">
      <dgm:prSet/>
      <dgm:spPr/>
      <dgm:t>
        <a:bodyPr/>
        <a:lstStyle/>
        <a:p>
          <a:endParaRPr lang="ru-RU"/>
        </a:p>
      </dgm:t>
    </dgm:pt>
    <dgm:pt modelId="{A17DD872-9088-4347-ABC9-F2AFA6DAAC5A}" type="sibTrans" cxnId="{4C6CFB1B-F4C6-442A-B2E8-E8F058F7AB15}">
      <dgm:prSet/>
      <dgm:spPr/>
      <dgm:t>
        <a:bodyPr/>
        <a:lstStyle/>
        <a:p>
          <a:endParaRPr lang="ru-RU"/>
        </a:p>
      </dgm:t>
    </dgm:pt>
    <dgm:pt modelId="{FCD5D2F7-F932-4C4F-9A60-DA264A45B247}">
      <dgm:prSet phldrT="[Текст]"/>
      <dgm:spPr/>
      <dgm:t>
        <a:bodyPr/>
        <a:lstStyle/>
        <a:p>
          <a:r>
            <a:rPr lang="en-US" dirty="0"/>
            <a:t>d</a:t>
          </a:r>
          <a:endParaRPr lang="ru-RU" dirty="0"/>
        </a:p>
      </dgm:t>
    </dgm:pt>
    <dgm:pt modelId="{05A80E49-7ABE-4C5F-8268-F0CB908C022B}" type="parTrans" cxnId="{FA088D5A-1DD9-4D72-B9A3-42D61F629B09}">
      <dgm:prSet/>
      <dgm:spPr/>
      <dgm:t>
        <a:bodyPr/>
        <a:lstStyle/>
        <a:p>
          <a:endParaRPr lang="ru-RU"/>
        </a:p>
      </dgm:t>
    </dgm:pt>
    <dgm:pt modelId="{B0145CC6-DBB7-4D0F-85EE-8F53FB076CD0}" type="sibTrans" cxnId="{FA088D5A-1DD9-4D72-B9A3-42D61F629B09}">
      <dgm:prSet/>
      <dgm:spPr/>
      <dgm:t>
        <a:bodyPr/>
        <a:lstStyle/>
        <a:p>
          <a:endParaRPr lang="ru-RU"/>
        </a:p>
      </dgm:t>
    </dgm:pt>
    <dgm:pt modelId="{50B5C88B-F737-4E09-A582-56F4DFFF3D35}">
      <dgm:prSet phldrT="[Текст]"/>
      <dgm:spPr/>
      <dgm:t>
        <a:bodyPr/>
        <a:lstStyle/>
        <a:p>
          <a:r>
            <a:rPr lang="en-US" dirty="0"/>
            <a:t>a</a:t>
          </a:r>
          <a:endParaRPr lang="ru-RU" dirty="0"/>
        </a:p>
      </dgm:t>
    </dgm:pt>
    <dgm:pt modelId="{9E9496B0-B381-4516-A8CC-A557E5988D1B}" type="parTrans" cxnId="{D582CF5E-B133-4429-B86D-201CE2F9863D}">
      <dgm:prSet/>
      <dgm:spPr/>
      <dgm:t>
        <a:bodyPr/>
        <a:lstStyle/>
        <a:p>
          <a:endParaRPr lang="ru-RU"/>
        </a:p>
      </dgm:t>
    </dgm:pt>
    <dgm:pt modelId="{D84AF0D7-158E-4521-A6F0-AC15FEB83726}" type="sibTrans" cxnId="{D582CF5E-B133-4429-B86D-201CE2F9863D}">
      <dgm:prSet/>
      <dgm:spPr/>
      <dgm:t>
        <a:bodyPr/>
        <a:lstStyle/>
        <a:p>
          <a:endParaRPr lang="ru-RU"/>
        </a:p>
      </dgm:t>
    </dgm:pt>
    <dgm:pt modelId="{A85567F6-4E66-4530-BD81-DE5E990BD90E}">
      <dgm:prSet phldrT="[Текст]"/>
      <dgm:spPr/>
      <dgm:t>
        <a:bodyPr/>
        <a:lstStyle/>
        <a:p>
          <a:r>
            <a:rPr lang="en-US" dirty="0"/>
            <a:t>u</a:t>
          </a:r>
          <a:endParaRPr lang="ru-RU" dirty="0"/>
        </a:p>
      </dgm:t>
    </dgm:pt>
    <dgm:pt modelId="{C22BE9D1-A308-4C36-B604-AF8FA652E9C6}" type="parTrans" cxnId="{E236214F-6E75-4C29-A98A-72804B8968B5}">
      <dgm:prSet/>
      <dgm:spPr/>
      <dgm:t>
        <a:bodyPr/>
        <a:lstStyle/>
        <a:p>
          <a:endParaRPr lang="ru-RU"/>
        </a:p>
      </dgm:t>
    </dgm:pt>
    <dgm:pt modelId="{FA3D962D-B19C-4732-BF40-16326DF30CBD}" type="sibTrans" cxnId="{E236214F-6E75-4C29-A98A-72804B8968B5}">
      <dgm:prSet/>
      <dgm:spPr/>
      <dgm:t>
        <a:bodyPr/>
        <a:lstStyle/>
        <a:p>
          <a:endParaRPr lang="ru-RU"/>
        </a:p>
      </dgm:t>
    </dgm:pt>
    <dgm:pt modelId="{07DE920E-B5B0-47FC-B603-ACF27ACDA300}">
      <dgm:prSet phldrT="[Текст]"/>
      <dgm:spPr/>
      <dgm:t>
        <a:bodyPr/>
        <a:lstStyle/>
        <a:p>
          <a:r>
            <a:rPr lang="en-US" dirty="0"/>
            <a:t>s</a:t>
          </a:r>
          <a:endParaRPr lang="ru-RU" dirty="0"/>
        </a:p>
      </dgm:t>
    </dgm:pt>
    <dgm:pt modelId="{31CB5CDB-0114-48C9-98AF-E60F7E0BA06B}" type="parTrans" cxnId="{C60E62B9-71A4-4300-BAF8-6CAEB6EF130C}">
      <dgm:prSet/>
      <dgm:spPr/>
      <dgm:t>
        <a:bodyPr/>
        <a:lstStyle/>
        <a:p>
          <a:endParaRPr lang="ru-RU"/>
        </a:p>
      </dgm:t>
    </dgm:pt>
    <dgm:pt modelId="{7E210B1C-149F-40CF-AAC2-1DAA64D0E7CB}" type="sibTrans" cxnId="{C60E62B9-71A4-4300-BAF8-6CAEB6EF130C}">
      <dgm:prSet/>
      <dgm:spPr/>
      <dgm:t>
        <a:bodyPr/>
        <a:lstStyle/>
        <a:p>
          <a:endParaRPr lang="ru-RU"/>
        </a:p>
      </dgm:t>
    </dgm:pt>
    <dgm:pt modelId="{96DE21FB-DD91-4FC6-9D33-0841409A7C55}">
      <dgm:prSet phldrT="[Текст]"/>
      <dgm:spPr/>
      <dgm:t>
        <a:bodyPr/>
        <a:lstStyle/>
        <a:p>
          <a:r>
            <a:rPr lang="en-US" dirty="0"/>
            <a:t>s</a:t>
          </a:r>
          <a:endParaRPr lang="ru-RU" dirty="0"/>
        </a:p>
      </dgm:t>
    </dgm:pt>
    <dgm:pt modelId="{58500980-2268-434B-8AAD-218722B7502B}" type="parTrans" cxnId="{92A0036C-B4D8-4740-BD86-8272423664BA}">
      <dgm:prSet/>
      <dgm:spPr/>
      <dgm:t>
        <a:bodyPr/>
        <a:lstStyle/>
        <a:p>
          <a:endParaRPr lang="ru-RU"/>
        </a:p>
      </dgm:t>
    </dgm:pt>
    <dgm:pt modelId="{2405DE39-8BA2-492D-AEA0-1DE7E7318575}" type="sibTrans" cxnId="{92A0036C-B4D8-4740-BD86-8272423664BA}">
      <dgm:prSet/>
      <dgm:spPr/>
      <dgm:t>
        <a:bodyPr/>
        <a:lstStyle/>
        <a:p>
          <a:endParaRPr lang="ru-RU"/>
        </a:p>
      </dgm:t>
    </dgm:pt>
    <dgm:pt modelId="{CBC22235-58C6-4038-BDC2-08A97044535A}">
      <dgm:prSet phldrT="[Текст]"/>
      <dgm:spPr/>
      <dgm:t>
        <a:bodyPr/>
        <a:lstStyle/>
        <a:p>
          <a:r>
            <a:rPr lang="en-US" dirty="0"/>
            <a:t>t</a:t>
          </a:r>
          <a:endParaRPr lang="ru-RU" dirty="0"/>
        </a:p>
      </dgm:t>
    </dgm:pt>
    <dgm:pt modelId="{33505A17-A04B-482A-A797-F482247AD192}" type="parTrans" cxnId="{AFBB6AC5-C75A-4D5F-A4ED-6D4AB9722B78}">
      <dgm:prSet/>
      <dgm:spPr/>
      <dgm:t>
        <a:bodyPr/>
        <a:lstStyle/>
        <a:p>
          <a:endParaRPr lang="ru-RU"/>
        </a:p>
      </dgm:t>
    </dgm:pt>
    <dgm:pt modelId="{3E3A1D79-45EE-4CF6-9D68-95555AAC8948}" type="sibTrans" cxnId="{AFBB6AC5-C75A-4D5F-A4ED-6D4AB9722B78}">
      <dgm:prSet/>
      <dgm:spPr/>
      <dgm:t>
        <a:bodyPr/>
        <a:lstStyle/>
        <a:p>
          <a:endParaRPr lang="ru-RU"/>
        </a:p>
      </dgm:t>
    </dgm:pt>
    <dgm:pt modelId="{8B3575D1-9647-4331-811A-906271640F7A}">
      <dgm:prSet phldrT="[Текст]"/>
      <dgm:spPr/>
      <dgm:t>
        <a:bodyPr/>
        <a:lstStyle/>
        <a:p>
          <a:r>
            <a:rPr lang="en-US" dirty="0"/>
            <a:t>e</a:t>
          </a:r>
          <a:endParaRPr lang="ru-RU" dirty="0"/>
        </a:p>
      </dgm:t>
    </dgm:pt>
    <dgm:pt modelId="{3357859A-0134-4486-B2D3-D4319529435B}" type="parTrans" cxnId="{53BCA6DE-6A5F-43F4-832A-D39551CA5AF7}">
      <dgm:prSet/>
      <dgm:spPr/>
      <dgm:t>
        <a:bodyPr/>
        <a:lstStyle/>
        <a:p>
          <a:endParaRPr lang="ru-RU"/>
        </a:p>
      </dgm:t>
    </dgm:pt>
    <dgm:pt modelId="{1893B51E-271B-4D89-92E7-7640FB80C1D8}" type="sibTrans" cxnId="{53BCA6DE-6A5F-43F4-832A-D39551CA5AF7}">
      <dgm:prSet/>
      <dgm:spPr/>
      <dgm:t>
        <a:bodyPr/>
        <a:lstStyle/>
        <a:p>
          <a:endParaRPr lang="ru-RU"/>
        </a:p>
      </dgm:t>
    </dgm:pt>
    <dgm:pt modelId="{9031CE97-9ACE-41C6-8BA5-57D4AB1A4D5B}">
      <dgm:prSet phldrT="[Текст]"/>
      <dgm:spPr/>
      <dgm:t>
        <a:bodyPr/>
        <a:lstStyle/>
        <a:p>
          <a:r>
            <a:rPr lang="en-US" dirty="0"/>
            <a:t>r</a:t>
          </a:r>
          <a:endParaRPr lang="ru-RU" dirty="0"/>
        </a:p>
      </dgm:t>
    </dgm:pt>
    <dgm:pt modelId="{159DEA26-16C5-4B13-919F-4FC15F71A186}" type="parTrans" cxnId="{2E9726A0-A65E-47E2-A14A-AC1284F9272E}">
      <dgm:prSet/>
      <dgm:spPr/>
      <dgm:t>
        <a:bodyPr/>
        <a:lstStyle/>
        <a:p>
          <a:endParaRPr lang="ru-RU"/>
        </a:p>
      </dgm:t>
    </dgm:pt>
    <dgm:pt modelId="{3AC64CDF-C7D5-4B10-8114-D3116BC74A22}" type="sibTrans" cxnId="{2E9726A0-A65E-47E2-A14A-AC1284F9272E}">
      <dgm:prSet/>
      <dgm:spPr/>
      <dgm:t>
        <a:bodyPr/>
        <a:lstStyle/>
        <a:p>
          <a:endParaRPr lang="ru-RU"/>
        </a:p>
      </dgm:t>
    </dgm:pt>
    <dgm:pt modelId="{5BB1B1F6-3253-468A-8DD9-9A5B49CFC495}">
      <dgm:prSet phldrT="[Текст]"/>
      <dgm:spPr/>
      <dgm:t>
        <a:bodyPr/>
        <a:lstStyle/>
        <a:p>
          <a:r>
            <a:rPr lang="en-US" dirty="0"/>
            <a:t>i</a:t>
          </a:r>
          <a:endParaRPr lang="ru-RU" dirty="0"/>
        </a:p>
      </dgm:t>
    </dgm:pt>
    <dgm:pt modelId="{B747E693-36C7-4307-8A7F-5F5C8D5EA213}" type="parTrans" cxnId="{C6F9F1D8-3228-4D3C-AA6E-39624747DF6A}">
      <dgm:prSet/>
      <dgm:spPr/>
      <dgm:t>
        <a:bodyPr/>
        <a:lstStyle/>
        <a:p>
          <a:endParaRPr lang="ru-RU"/>
        </a:p>
      </dgm:t>
    </dgm:pt>
    <dgm:pt modelId="{CCBC412E-C9EE-40E2-9899-2B096828C2D1}" type="sibTrans" cxnId="{C6F9F1D8-3228-4D3C-AA6E-39624747DF6A}">
      <dgm:prSet/>
      <dgm:spPr/>
      <dgm:t>
        <a:bodyPr/>
        <a:lstStyle/>
        <a:p>
          <a:endParaRPr lang="ru-RU"/>
        </a:p>
      </dgm:t>
    </dgm:pt>
    <dgm:pt modelId="{2217BB1F-7AE5-4ABC-AB76-29A0F6D7310F}" type="pres">
      <dgm:prSet presAssocID="{0B986C00-50F4-4DE2-BFB6-D93F8B1F7A19}" presName="Name0" presStyleCnt="0">
        <dgm:presLayoutVars>
          <dgm:dir/>
          <dgm:resizeHandles val="exact"/>
        </dgm:presLayoutVars>
      </dgm:prSet>
      <dgm:spPr/>
    </dgm:pt>
    <dgm:pt modelId="{3EDF601E-44E2-491D-80B6-66B364C29F66}" type="pres">
      <dgm:prSet presAssocID="{DADCC072-B80A-420F-8FB6-1AFF09D39BA1}" presName="Name5" presStyleLbl="vennNode1" presStyleIdx="0" presStyleCnt="15">
        <dgm:presLayoutVars>
          <dgm:bulletEnabled val="1"/>
        </dgm:presLayoutVars>
      </dgm:prSet>
      <dgm:spPr/>
    </dgm:pt>
    <dgm:pt modelId="{43C109EC-FDE6-40D9-86BD-B48E963242AF}" type="pres">
      <dgm:prSet presAssocID="{30748123-2D24-445A-BD79-B947A1B1C981}" presName="space" presStyleCnt="0"/>
      <dgm:spPr/>
    </dgm:pt>
    <dgm:pt modelId="{867A7A88-AA54-477F-96C4-FCA37F5C7C8C}" type="pres">
      <dgm:prSet presAssocID="{6C8CA271-B145-4669-90F9-BA52F69F0DB1}" presName="Name5" presStyleLbl="vennNode1" presStyleIdx="1" presStyleCnt="15">
        <dgm:presLayoutVars>
          <dgm:bulletEnabled val="1"/>
        </dgm:presLayoutVars>
      </dgm:prSet>
      <dgm:spPr/>
    </dgm:pt>
    <dgm:pt modelId="{8B645757-6921-4DD3-9256-03C1850CCBB0}" type="pres">
      <dgm:prSet presAssocID="{64CACC25-2B6E-44AA-B042-ECE3CABBB99E}" presName="space" presStyleCnt="0"/>
      <dgm:spPr/>
    </dgm:pt>
    <dgm:pt modelId="{34D153FB-8319-42F5-A556-4C4A5C7E72A8}" type="pres">
      <dgm:prSet presAssocID="{D4F4A5C8-9F5A-47DB-86D4-8B5843A86C84}" presName="Name5" presStyleLbl="vennNode1" presStyleIdx="2" presStyleCnt="15">
        <dgm:presLayoutVars>
          <dgm:bulletEnabled val="1"/>
        </dgm:presLayoutVars>
      </dgm:prSet>
      <dgm:spPr/>
    </dgm:pt>
    <dgm:pt modelId="{C8424C19-1760-4EC0-8C65-4E74F9325609}" type="pres">
      <dgm:prSet presAssocID="{8C84E417-26DB-4255-A99B-798F731A5034}" presName="space" presStyleCnt="0"/>
      <dgm:spPr/>
    </dgm:pt>
    <dgm:pt modelId="{D113C598-7ACB-43FB-8284-C8DE8C9443CC}" type="pres">
      <dgm:prSet presAssocID="{F1A9D64E-8363-4EC2-BED4-B3F9CB1B1DF1}" presName="Name5" presStyleLbl="vennNode1" presStyleIdx="3" presStyleCnt="15">
        <dgm:presLayoutVars>
          <dgm:bulletEnabled val="1"/>
        </dgm:presLayoutVars>
      </dgm:prSet>
      <dgm:spPr/>
    </dgm:pt>
    <dgm:pt modelId="{DF3A0E04-BE1E-47BD-9E13-9B004C14D78A}" type="pres">
      <dgm:prSet presAssocID="{C24E7413-AFEF-4325-9121-304430E63B30}" presName="space" presStyleCnt="0"/>
      <dgm:spPr/>
    </dgm:pt>
    <dgm:pt modelId="{E2A151A6-D6A7-4D35-B1FC-B4C5F45BFB09}" type="pres">
      <dgm:prSet presAssocID="{9FA01F41-A5F7-4F53-B2CC-AA7D6AE73764}" presName="Name5" presStyleLbl="vennNode1" presStyleIdx="4" presStyleCnt="15">
        <dgm:presLayoutVars>
          <dgm:bulletEnabled val="1"/>
        </dgm:presLayoutVars>
      </dgm:prSet>
      <dgm:spPr/>
    </dgm:pt>
    <dgm:pt modelId="{ED9A9F3E-4221-4078-B3B5-399782296985}" type="pres">
      <dgm:prSet presAssocID="{A17DD872-9088-4347-ABC9-F2AFA6DAAC5A}" presName="space" presStyleCnt="0"/>
      <dgm:spPr/>
    </dgm:pt>
    <dgm:pt modelId="{D8300643-54BF-44C8-BA32-C4E552069D49}" type="pres">
      <dgm:prSet presAssocID="{FCD5D2F7-F932-4C4F-9A60-DA264A45B247}" presName="Name5" presStyleLbl="vennNode1" presStyleIdx="5" presStyleCnt="15">
        <dgm:presLayoutVars>
          <dgm:bulletEnabled val="1"/>
        </dgm:presLayoutVars>
      </dgm:prSet>
      <dgm:spPr/>
    </dgm:pt>
    <dgm:pt modelId="{9B58A843-AFFF-45E9-98EC-83B98D632867}" type="pres">
      <dgm:prSet presAssocID="{B0145CC6-DBB7-4D0F-85EE-8F53FB076CD0}" presName="space" presStyleCnt="0"/>
      <dgm:spPr/>
    </dgm:pt>
    <dgm:pt modelId="{498BDD22-B309-41CC-A64B-08A3880A0593}" type="pres">
      <dgm:prSet presAssocID="{50B5C88B-F737-4E09-A582-56F4DFFF3D35}" presName="Name5" presStyleLbl="vennNode1" presStyleIdx="6" presStyleCnt="15">
        <dgm:presLayoutVars>
          <dgm:bulletEnabled val="1"/>
        </dgm:presLayoutVars>
      </dgm:prSet>
      <dgm:spPr/>
    </dgm:pt>
    <dgm:pt modelId="{FA428964-400A-4CC2-9F83-7FBEFA5C6D6C}" type="pres">
      <dgm:prSet presAssocID="{D84AF0D7-158E-4521-A6F0-AC15FEB83726}" presName="space" presStyleCnt="0"/>
      <dgm:spPr/>
    </dgm:pt>
    <dgm:pt modelId="{04873980-A3FF-4B68-90BD-E122337730C6}" type="pres">
      <dgm:prSet presAssocID="{A85567F6-4E66-4530-BD81-DE5E990BD90E}" presName="Name5" presStyleLbl="vennNode1" presStyleIdx="7" presStyleCnt="15">
        <dgm:presLayoutVars>
          <dgm:bulletEnabled val="1"/>
        </dgm:presLayoutVars>
      </dgm:prSet>
      <dgm:spPr/>
    </dgm:pt>
    <dgm:pt modelId="{C542463C-B7EB-4D5C-B7D9-401B4C72ABA5}" type="pres">
      <dgm:prSet presAssocID="{FA3D962D-B19C-4732-BF40-16326DF30CBD}" presName="space" presStyleCnt="0"/>
      <dgm:spPr/>
    </dgm:pt>
    <dgm:pt modelId="{5C6756AF-D828-4192-B382-552A8CAE20AE}" type="pres">
      <dgm:prSet presAssocID="{07DE920E-B5B0-47FC-B603-ACF27ACDA300}" presName="Name5" presStyleLbl="vennNode1" presStyleIdx="8" presStyleCnt="15">
        <dgm:presLayoutVars>
          <dgm:bulletEnabled val="1"/>
        </dgm:presLayoutVars>
      </dgm:prSet>
      <dgm:spPr/>
    </dgm:pt>
    <dgm:pt modelId="{D293DD93-AFEC-43D1-ADCC-85669395847F}" type="pres">
      <dgm:prSet presAssocID="{7E210B1C-149F-40CF-AAC2-1DAA64D0E7CB}" presName="space" presStyleCnt="0"/>
      <dgm:spPr/>
    </dgm:pt>
    <dgm:pt modelId="{BBF231FE-A99C-4A5B-B66C-AC21D3CB5990}" type="pres">
      <dgm:prSet presAssocID="{96DE21FB-DD91-4FC6-9D33-0841409A7C55}" presName="Name5" presStyleLbl="vennNode1" presStyleIdx="9" presStyleCnt="15">
        <dgm:presLayoutVars>
          <dgm:bulletEnabled val="1"/>
        </dgm:presLayoutVars>
      </dgm:prSet>
      <dgm:spPr/>
    </dgm:pt>
    <dgm:pt modelId="{7A80FBD0-E67C-4995-B5EF-B8C79318E66B}" type="pres">
      <dgm:prSet presAssocID="{2405DE39-8BA2-492D-AEA0-1DE7E7318575}" presName="space" presStyleCnt="0"/>
      <dgm:spPr/>
    </dgm:pt>
    <dgm:pt modelId="{EEF4EE24-F5DD-4BE9-B6F6-F3326609429C}" type="pres">
      <dgm:prSet presAssocID="{CBC22235-58C6-4038-BDC2-08A97044535A}" presName="Name5" presStyleLbl="vennNode1" presStyleIdx="10" presStyleCnt="15">
        <dgm:presLayoutVars>
          <dgm:bulletEnabled val="1"/>
        </dgm:presLayoutVars>
      </dgm:prSet>
      <dgm:spPr/>
    </dgm:pt>
    <dgm:pt modelId="{88CE239F-A728-4E68-B2AD-73C54AB20973}" type="pres">
      <dgm:prSet presAssocID="{3E3A1D79-45EE-4CF6-9D68-95555AAC8948}" presName="space" presStyleCnt="0"/>
      <dgm:spPr/>
    </dgm:pt>
    <dgm:pt modelId="{8B27777E-4AB3-4B5C-BC5C-F780310C6D97}" type="pres">
      <dgm:prSet presAssocID="{8B3575D1-9647-4331-811A-906271640F7A}" presName="Name5" presStyleLbl="vennNode1" presStyleIdx="11" presStyleCnt="15">
        <dgm:presLayoutVars>
          <dgm:bulletEnabled val="1"/>
        </dgm:presLayoutVars>
      </dgm:prSet>
      <dgm:spPr/>
    </dgm:pt>
    <dgm:pt modelId="{A6246F0C-0685-4AA2-AAFE-5BC5A5153F72}" type="pres">
      <dgm:prSet presAssocID="{1893B51E-271B-4D89-92E7-7640FB80C1D8}" presName="space" presStyleCnt="0"/>
      <dgm:spPr/>
    </dgm:pt>
    <dgm:pt modelId="{1B4342E5-8CEF-44B8-947D-5F69EB383F12}" type="pres">
      <dgm:prSet presAssocID="{9031CE97-9ACE-41C6-8BA5-57D4AB1A4D5B}" presName="Name5" presStyleLbl="vennNode1" presStyleIdx="12" presStyleCnt="15">
        <dgm:presLayoutVars>
          <dgm:bulletEnabled val="1"/>
        </dgm:presLayoutVars>
      </dgm:prSet>
      <dgm:spPr/>
    </dgm:pt>
    <dgm:pt modelId="{A24C3339-3317-4A48-B4AA-9B1F327805F1}" type="pres">
      <dgm:prSet presAssocID="{3AC64CDF-C7D5-4B10-8114-D3116BC74A22}" presName="space" presStyleCnt="0"/>
      <dgm:spPr/>
    </dgm:pt>
    <dgm:pt modelId="{300B1C54-883C-4F04-B07D-6A1FE0015CBD}" type="pres">
      <dgm:prSet presAssocID="{5BB1B1F6-3253-468A-8DD9-9A5B49CFC495}" presName="Name5" presStyleLbl="vennNode1" presStyleIdx="13" presStyleCnt="15">
        <dgm:presLayoutVars>
          <dgm:bulletEnabled val="1"/>
        </dgm:presLayoutVars>
      </dgm:prSet>
      <dgm:spPr/>
    </dgm:pt>
    <dgm:pt modelId="{C5333A2D-3498-4384-8DEC-AD6F2A993724}" type="pres">
      <dgm:prSet presAssocID="{CCBC412E-C9EE-40E2-9899-2B096828C2D1}" presName="space" presStyleCnt="0"/>
      <dgm:spPr/>
    </dgm:pt>
    <dgm:pt modelId="{494865F0-2E4E-43B9-8459-E033CC2A8BA9}" type="pres">
      <dgm:prSet presAssocID="{3A669E41-04EF-4F98-BD09-06365F7B1CC2}" presName="Name5" presStyleLbl="vennNode1" presStyleIdx="14" presStyleCnt="15">
        <dgm:presLayoutVars>
          <dgm:bulletEnabled val="1"/>
        </dgm:presLayoutVars>
      </dgm:prSet>
      <dgm:spPr/>
    </dgm:pt>
  </dgm:ptLst>
  <dgm:cxnLst>
    <dgm:cxn modelId="{47D12406-0B45-448C-8255-D30B9D33785A}" type="presOf" srcId="{FCD5D2F7-F932-4C4F-9A60-DA264A45B247}" destId="{D8300643-54BF-44C8-BA32-C4E552069D49}" srcOrd="0" destOrd="0" presId="urn:microsoft.com/office/officeart/2005/8/layout/venn3"/>
    <dgm:cxn modelId="{4C6CFB1B-F4C6-442A-B2E8-E8F058F7AB15}" srcId="{0B986C00-50F4-4DE2-BFB6-D93F8B1F7A19}" destId="{9FA01F41-A5F7-4F53-B2CC-AA7D6AE73764}" srcOrd="4" destOrd="0" parTransId="{A9A50973-1F7A-4F1C-9B01-99EC4932CB6C}" sibTransId="{A17DD872-9088-4347-ABC9-F2AFA6DAAC5A}"/>
    <dgm:cxn modelId="{F8BDCD1E-6326-4406-8AE7-46434E7B1A1E}" type="presOf" srcId="{0B986C00-50F4-4DE2-BFB6-D93F8B1F7A19}" destId="{2217BB1F-7AE5-4ABC-AB76-29A0F6D7310F}" srcOrd="0" destOrd="0" presId="urn:microsoft.com/office/officeart/2005/8/layout/venn3"/>
    <dgm:cxn modelId="{6B389D1F-9FEE-455D-95E8-BC0BFA9681AD}" srcId="{0B986C00-50F4-4DE2-BFB6-D93F8B1F7A19}" destId="{F1A9D64E-8363-4EC2-BED4-B3F9CB1B1DF1}" srcOrd="3" destOrd="0" parTransId="{B56A3DDD-EF89-49BF-A5BF-90F6482F5530}" sibTransId="{C24E7413-AFEF-4325-9121-304430E63B30}"/>
    <dgm:cxn modelId="{4E73FB20-AB2E-4F4A-9AD6-B4D5B97A00D3}" type="presOf" srcId="{F1A9D64E-8363-4EC2-BED4-B3F9CB1B1DF1}" destId="{D113C598-7ACB-43FB-8284-C8DE8C9443CC}" srcOrd="0" destOrd="0" presId="urn:microsoft.com/office/officeart/2005/8/layout/venn3"/>
    <dgm:cxn modelId="{3E79213B-4F80-4E37-B99E-7940E932E15A}" srcId="{0B986C00-50F4-4DE2-BFB6-D93F8B1F7A19}" destId="{3A669E41-04EF-4F98-BD09-06365F7B1CC2}" srcOrd="14" destOrd="0" parTransId="{5F09E8C0-54EB-42D6-9970-8FB577632261}" sibTransId="{61F22427-FB8F-4123-A28E-B57ABC6C406E}"/>
    <dgm:cxn modelId="{D582CF5E-B133-4429-B86D-201CE2F9863D}" srcId="{0B986C00-50F4-4DE2-BFB6-D93F8B1F7A19}" destId="{50B5C88B-F737-4E09-A582-56F4DFFF3D35}" srcOrd="6" destOrd="0" parTransId="{9E9496B0-B381-4516-A8CC-A557E5988D1B}" sibTransId="{D84AF0D7-158E-4521-A6F0-AC15FEB83726}"/>
    <dgm:cxn modelId="{1C068263-DED1-40EA-8FC0-55C64C096093}" type="presOf" srcId="{D4F4A5C8-9F5A-47DB-86D4-8B5843A86C84}" destId="{34D153FB-8319-42F5-A556-4C4A5C7E72A8}" srcOrd="0" destOrd="0" presId="urn:microsoft.com/office/officeart/2005/8/layout/venn3"/>
    <dgm:cxn modelId="{2B174464-B980-4E48-BAAE-38EDE38E88DD}" type="presOf" srcId="{A85567F6-4E66-4530-BD81-DE5E990BD90E}" destId="{04873980-A3FF-4B68-90BD-E122337730C6}" srcOrd="0" destOrd="0" presId="urn:microsoft.com/office/officeart/2005/8/layout/venn3"/>
    <dgm:cxn modelId="{FAA32965-5E34-4A6A-9719-A33BFD714622}" type="presOf" srcId="{9FA01F41-A5F7-4F53-B2CC-AA7D6AE73764}" destId="{E2A151A6-D6A7-4D35-B1FC-B4C5F45BFB09}" srcOrd="0" destOrd="0" presId="urn:microsoft.com/office/officeart/2005/8/layout/venn3"/>
    <dgm:cxn modelId="{B1325269-E735-48D7-B0CE-DB3A4DC068DD}" type="presOf" srcId="{96DE21FB-DD91-4FC6-9D33-0841409A7C55}" destId="{BBF231FE-A99C-4A5B-B66C-AC21D3CB5990}" srcOrd="0" destOrd="0" presId="urn:microsoft.com/office/officeart/2005/8/layout/venn3"/>
    <dgm:cxn modelId="{92A0036C-B4D8-4740-BD86-8272423664BA}" srcId="{0B986C00-50F4-4DE2-BFB6-D93F8B1F7A19}" destId="{96DE21FB-DD91-4FC6-9D33-0841409A7C55}" srcOrd="9" destOrd="0" parTransId="{58500980-2268-434B-8AAD-218722B7502B}" sibTransId="{2405DE39-8BA2-492D-AEA0-1DE7E7318575}"/>
    <dgm:cxn modelId="{E236214F-6E75-4C29-A98A-72804B8968B5}" srcId="{0B986C00-50F4-4DE2-BFB6-D93F8B1F7A19}" destId="{A85567F6-4E66-4530-BD81-DE5E990BD90E}" srcOrd="7" destOrd="0" parTransId="{C22BE9D1-A308-4C36-B604-AF8FA652E9C6}" sibTransId="{FA3D962D-B19C-4732-BF40-16326DF30CBD}"/>
    <dgm:cxn modelId="{A85FD459-F32F-47E1-8D72-6E6DD47C2E0F}" type="presOf" srcId="{6C8CA271-B145-4669-90F9-BA52F69F0DB1}" destId="{867A7A88-AA54-477F-96C4-FCA37F5C7C8C}" srcOrd="0" destOrd="0" presId="urn:microsoft.com/office/officeart/2005/8/layout/venn3"/>
    <dgm:cxn modelId="{FA088D5A-1DD9-4D72-B9A3-42D61F629B09}" srcId="{0B986C00-50F4-4DE2-BFB6-D93F8B1F7A19}" destId="{FCD5D2F7-F932-4C4F-9A60-DA264A45B247}" srcOrd="5" destOrd="0" parTransId="{05A80E49-7ABE-4C5F-8268-F0CB908C022B}" sibTransId="{B0145CC6-DBB7-4D0F-85EE-8F53FB076CD0}"/>
    <dgm:cxn modelId="{8CDDF483-2945-4D47-8421-A8A9B36BAAA0}" type="presOf" srcId="{CBC22235-58C6-4038-BDC2-08A97044535A}" destId="{EEF4EE24-F5DD-4BE9-B6F6-F3326609429C}" srcOrd="0" destOrd="0" presId="urn:microsoft.com/office/officeart/2005/8/layout/venn3"/>
    <dgm:cxn modelId="{D8C36C94-35D0-47DE-8861-F53786AEB70C}" srcId="{0B986C00-50F4-4DE2-BFB6-D93F8B1F7A19}" destId="{DADCC072-B80A-420F-8FB6-1AFF09D39BA1}" srcOrd="0" destOrd="0" parTransId="{02199935-4AD6-4ED9-9857-B2B3BD87A8F1}" sibTransId="{30748123-2D24-445A-BD79-B947A1B1C981}"/>
    <dgm:cxn modelId="{2E9726A0-A65E-47E2-A14A-AC1284F9272E}" srcId="{0B986C00-50F4-4DE2-BFB6-D93F8B1F7A19}" destId="{9031CE97-9ACE-41C6-8BA5-57D4AB1A4D5B}" srcOrd="12" destOrd="0" parTransId="{159DEA26-16C5-4B13-919F-4FC15F71A186}" sibTransId="{3AC64CDF-C7D5-4B10-8114-D3116BC74A22}"/>
    <dgm:cxn modelId="{18D14CA0-74A4-49CE-B407-1B572CA03E1C}" type="presOf" srcId="{9031CE97-9ACE-41C6-8BA5-57D4AB1A4D5B}" destId="{1B4342E5-8CEF-44B8-947D-5F69EB383F12}" srcOrd="0" destOrd="0" presId="urn:microsoft.com/office/officeart/2005/8/layout/venn3"/>
    <dgm:cxn modelId="{EB0747AA-763F-4A28-B5E8-AC9BFB0AEDC0}" type="presOf" srcId="{50B5C88B-F737-4E09-A582-56F4DFFF3D35}" destId="{498BDD22-B309-41CC-A64B-08A3880A0593}" srcOrd="0" destOrd="0" presId="urn:microsoft.com/office/officeart/2005/8/layout/venn3"/>
    <dgm:cxn modelId="{C60E62B9-71A4-4300-BAF8-6CAEB6EF130C}" srcId="{0B986C00-50F4-4DE2-BFB6-D93F8B1F7A19}" destId="{07DE920E-B5B0-47FC-B603-ACF27ACDA300}" srcOrd="8" destOrd="0" parTransId="{31CB5CDB-0114-48C9-98AF-E60F7E0BA06B}" sibTransId="{7E210B1C-149F-40CF-AAC2-1DAA64D0E7CB}"/>
    <dgm:cxn modelId="{4FC74CBA-FD8D-4ADC-8F6A-CDB969033FD4}" type="presOf" srcId="{DADCC072-B80A-420F-8FB6-1AFF09D39BA1}" destId="{3EDF601E-44E2-491D-80B6-66B364C29F66}" srcOrd="0" destOrd="0" presId="urn:microsoft.com/office/officeart/2005/8/layout/venn3"/>
    <dgm:cxn modelId="{198F55BA-3713-4D52-A01F-D1E6CA43F8ED}" srcId="{0B986C00-50F4-4DE2-BFB6-D93F8B1F7A19}" destId="{6C8CA271-B145-4669-90F9-BA52F69F0DB1}" srcOrd="1" destOrd="0" parTransId="{B3383BB8-098C-4693-A0A8-C27F1C416B07}" sibTransId="{64CACC25-2B6E-44AA-B042-ECE3CABBB99E}"/>
    <dgm:cxn modelId="{AFBB6AC5-C75A-4D5F-A4ED-6D4AB9722B78}" srcId="{0B986C00-50F4-4DE2-BFB6-D93F8B1F7A19}" destId="{CBC22235-58C6-4038-BDC2-08A97044535A}" srcOrd="10" destOrd="0" parTransId="{33505A17-A04B-482A-A797-F482247AD192}" sibTransId="{3E3A1D79-45EE-4CF6-9D68-95555AAC8948}"/>
    <dgm:cxn modelId="{92C3FDD4-F7DC-41E2-A87D-2F24EDC16CB7}" srcId="{0B986C00-50F4-4DE2-BFB6-D93F8B1F7A19}" destId="{D4F4A5C8-9F5A-47DB-86D4-8B5843A86C84}" srcOrd="2" destOrd="0" parTransId="{475EDC24-EB86-4C96-9A8D-0D333D83F28D}" sibTransId="{8C84E417-26DB-4255-A99B-798F731A5034}"/>
    <dgm:cxn modelId="{32E1D2D6-B642-4494-8821-F991D82888F9}" type="presOf" srcId="{07DE920E-B5B0-47FC-B603-ACF27ACDA300}" destId="{5C6756AF-D828-4192-B382-552A8CAE20AE}" srcOrd="0" destOrd="0" presId="urn:microsoft.com/office/officeart/2005/8/layout/venn3"/>
    <dgm:cxn modelId="{C6F9F1D8-3228-4D3C-AA6E-39624747DF6A}" srcId="{0B986C00-50F4-4DE2-BFB6-D93F8B1F7A19}" destId="{5BB1B1F6-3253-468A-8DD9-9A5B49CFC495}" srcOrd="13" destOrd="0" parTransId="{B747E693-36C7-4307-8A7F-5F5C8D5EA213}" sibTransId="{CCBC412E-C9EE-40E2-9899-2B096828C2D1}"/>
    <dgm:cxn modelId="{F9D1FCDA-BDF6-49F2-8E81-94AE79800E7E}" type="presOf" srcId="{5BB1B1F6-3253-468A-8DD9-9A5B49CFC495}" destId="{300B1C54-883C-4F04-B07D-6A1FE0015CBD}" srcOrd="0" destOrd="0" presId="urn:microsoft.com/office/officeart/2005/8/layout/venn3"/>
    <dgm:cxn modelId="{53BCA6DE-6A5F-43F4-832A-D39551CA5AF7}" srcId="{0B986C00-50F4-4DE2-BFB6-D93F8B1F7A19}" destId="{8B3575D1-9647-4331-811A-906271640F7A}" srcOrd="11" destOrd="0" parTransId="{3357859A-0134-4486-B2D3-D4319529435B}" sibTransId="{1893B51E-271B-4D89-92E7-7640FB80C1D8}"/>
    <dgm:cxn modelId="{C57677E6-C853-4C64-83DA-EC1D74524536}" type="presOf" srcId="{3A669E41-04EF-4F98-BD09-06365F7B1CC2}" destId="{494865F0-2E4E-43B9-8459-E033CC2A8BA9}" srcOrd="0" destOrd="0" presId="urn:microsoft.com/office/officeart/2005/8/layout/venn3"/>
    <dgm:cxn modelId="{046155EF-09AB-41D1-98A9-65F266C1E3DB}" type="presOf" srcId="{8B3575D1-9647-4331-811A-906271640F7A}" destId="{8B27777E-4AB3-4B5C-BC5C-F780310C6D97}" srcOrd="0" destOrd="0" presId="urn:microsoft.com/office/officeart/2005/8/layout/venn3"/>
    <dgm:cxn modelId="{83D370B9-1F11-4687-BE99-1B6BAE5403B7}" type="presParOf" srcId="{2217BB1F-7AE5-4ABC-AB76-29A0F6D7310F}" destId="{3EDF601E-44E2-491D-80B6-66B364C29F66}" srcOrd="0" destOrd="0" presId="urn:microsoft.com/office/officeart/2005/8/layout/venn3"/>
    <dgm:cxn modelId="{C8C7E107-DA97-41FD-93AD-40404287D5D2}" type="presParOf" srcId="{2217BB1F-7AE5-4ABC-AB76-29A0F6D7310F}" destId="{43C109EC-FDE6-40D9-86BD-B48E963242AF}" srcOrd="1" destOrd="0" presId="urn:microsoft.com/office/officeart/2005/8/layout/venn3"/>
    <dgm:cxn modelId="{67BB3E20-6CF2-49E4-9881-49391267B443}" type="presParOf" srcId="{2217BB1F-7AE5-4ABC-AB76-29A0F6D7310F}" destId="{867A7A88-AA54-477F-96C4-FCA37F5C7C8C}" srcOrd="2" destOrd="0" presId="urn:microsoft.com/office/officeart/2005/8/layout/venn3"/>
    <dgm:cxn modelId="{8FC2DB20-12C8-439A-9ECE-5E8A5A1677A4}" type="presParOf" srcId="{2217BB1F-7AE5-4ABC-AB76-29A0F6D7310F}" destId="{8B645757-6921-4DD3-9256-03C1850CCBB0}" srcOrd="3" destOrd="0" presId="urn:microsoft.com/office/officeart/2005/8/layout/venn3"/>
    <dgm:cxn modelId="{C86332E8-7656-450E-8117-CE37D2DAD068}" type="presParOf" srcId="{2217BB1F-7AE5-4ABC-AB76-29A0F6D7310F}" destId="{34D153FB-8319-42F5-A556-4C4A5C7E72A8}" srcOrd="4" destOrd="0" presId="urn:microsoft.com/office/officeart/2005/8/layout/venn3"/>
    <dgm:cxn modelId="{E05F3AF6-735C-468D-A0A8-38BF950B3C82}" type="presParOf" srcId="{2217BB1F-7AE5-4ABC-AB76-29A0F6D7310F}" destId="{C8424C19-1760-4EC0-8C65-4E74F9325609}" srcOrd="5" destOrd="0" presId="urn:microsoft.com/office/officeart/2005/8/layout/venn3"/>
    <dgm:cxn modelId="{40E7BCE7-4911-40A5-8D96-6649A1F5111B}" type="presParOf" srcId="{2217BB1F-7AE5-4ABC-AB76-29A0F6D7310F}" destId="{D113C598-7ACB-43FB-8284-C8DE8C9443CC}" srcOrd="6" destOrd="0" presId="urn:microsoft.com/office/officeart/2005/8/layout/venn3"/>
    <dgm:cxn modelId="{0B321B2A-FAB1-41D1-8E1E-11B450E08E85}" type="presParOf" srcId="{2217BB1F-7AE5-4ABC-AB76-29A0F6D7310F}" destId="{DF3A0E04-BE1E-47BD-9E13-9B004C14D78A}" srcOrd="7" destOrd="0" presId="urn:microsoft.com/office/officeart/2005/8/layout/venn3"/>
    <dgm:cxn modelId="{361AAF08-8AAC-422C-861D-3157A3EEB370}" type="presParOf" srcId="{2217BB1F-7AE5-4ABC-AB76-29A0F6D7310F}" destId="{E2A151A6-D6A7-4D35-B1FC-B4C5F45BFB09}" srcOrd="8" destOrd="0" presId="urn:microsoft.com/office/officeart/2005/8/layout/venn3"/>
    <dgm:cxn modelId="{ED6429CC-C509-4AE1-9D05-DEF9769E0255}" type="presParOf" srcId="{2217BB1F-7AE5-4ABC-AB76-29A0F6D7310F}" destId="{ED9A9F3E-4221-4078-B3B5-399782296985}" srcOrd="9" destOrd="0" presId="urn:microsoft.com/office/officeart/2005/8/layout/venn3"/>
    <dgm:cxn modelId="{09C899A3-C3A7-4724-A1DC-ABC7EA9818CF}" type="presParOf" srcId="{2217BB1F-7AE5-4ABC-AB76-29A0F6D7310F}" destId="{D8300643-54BF-44C8-BA32-C4E552069D49}" srcOrd="10" destOrd="0" presId="urn:microsoft.com/office/officeart/2005/8/layout/venn3"/>
    <dgm:cxn modelId="{C4594FC5-B692-4C9E-950E-6C7842AFE0A4}" type="presParOf" srcId="{2217BB1F-7AE5-4ABC-AB76-29A0F6D7310F}" destId="{9B58A843-AFFF-45E9-98EC-83B98D632867}" srcOrd="11" destOrd="0" presId="urn:microsoft.com/office/officeart/2005/8/layout/venn3"/>
    <dgm:cxn modelId="{CD878FD0-8E52-4190-86A1-27A3A7B745CA}" type="presParOf" srcId="{2217BB1F-7AE5-4ABC-AB76-29A0F6D7310F}" destId="{498BDD22-B309-41CC-A64B-08A3880A0593}" srcOrd="12" destOrd="0" presId="urn:microsoft.com/office/officeart/2005/8/layout/venn3"/>
    <dgm:cxn modelId="{7CEC5253-93D2-4C6D-94E1-97B327FFB74D}" type="presParOf" srcId="{2217BB1F-7AE5-4ABC-AB76-29A0F6D7310F}" destId="{FA428964-400A-4CC2-9F83-7FBEFA5C6D6C}" srcOrd="13" destOrd="0" presId="urn:microsoft.com/office/officeart/2005/8/layout/venn3"/>
    <dgm:cxn modelId="{42590062-2F6D-49B8-A04C-5A4B28DAFB10}" type="presParOf" srcId="{2217BB1F-7AE5-4ABC-AB76-29A0F6D7310F}" destId="{04873980-A3FF-4B68-90BD-E122337730C6}" srcOrd="14" destOrd="0" presId="urn:microsoft.com/office/officeart/2005/8/layout/venn3"/>
    <dgm:cxn modelId="{4D7E1A95-D6AD-450E-B120-95CBF1999EE2}" type="presParOf" srcId="{2217BB1F-7AE5-4ABC-AB76-29A0F6D7310F}" destId="{C542463C-B7EB-4D5C-B7D9-401B4C72ABA5}" srcOrd="15" destOrd="0" presId="urn:microsoft.com/office/officeart/2005/8/layout/venn3"/>
    <dgm:cxn modelId="{50AE0060-5142-46F3-AAC8-4662D4BF4314}" type="presParOf" srcId="{2217BB1F-7AE5-4ABC-AB76-29A0F6D7310F}" destId="{5C6756AF-D828-4192-B382-552A8CAE20AE}" srcOrd="16" destOrd="0" presId="urn:microsoft.com/office/officeart/2005/8/layout/venn3"/>
    <dgm:cxn modelId="{C2088D5C-208F-4BEA-85B6-3002588AB43A}" type="presParOf" srcId="{2217BB1F-7AE5-4ABC-AB76-29A0F6D7310F}" destId="{D293DD93-AFEC-43D1-ADCC-85669395847F}" srcOrd="17" destOrd="0" presId="urn:microsoft.com/office/officeart/2005/8/layout/venn3"/>
    <dgm:cxn modelId="{B9938871-74AB-4751-995F-31D1D235410A}" type="presParOf" srcId="{2217BB1F-7AE5-4ABC-AB76-29A0F6D7310F}" destId="{BBF231FE-A99C-4A5B-B66C-AC21D3CB5990}" srcOrd="18" destOrd="0" presId="urn:microsoft.com/office/officeart/2005/8/layout/venn3"/>
    <dgm:cxn modelId="{A235FBB8-B2BB-4111-8778-AEDAA6068DCA}" type="presParOf" srcId="{2217BB1F-7AE5-4ABC-AB76-29A0F6D7310F}" destId="{7A80FBD0-E67C-4995-B5EF-B8C79318E66B}" srcOrd="19" destOrd="0" presId="urn:microsoft.com/office/officeart/2005/8/layout/venn3"/>
    <dgm:cxn modelId="{5AC48CDB-DBB0-480C-87B9-DF3925BA930C}" type="presParOf" srcId="{2217BB1F-7AE5-4ABC-AB76-29A0F6D7310F}" destId="{EEF4EE24-F5DD-4BE9-B6F6-F3326609429C}" srcOrd="20" destOrd="0" presId="urn:microsoft.com/office/officeart/2005/8/layout/venn3"/>
    <dgm:cxn modelId="{4D460A68-C848-4717-9DCE-88BCA7440A9E}" type="presParOf" srcId="{2217BB1F-7AE5-4ABC-AB76-29A0F6D7310F}" destId="{88CE239F-A728-4E68-B2AD-73C54AB20973}" srcOrd="21" destOrd="0" presId="urn:microsoft.com/office/officeart/2005/8/layout/venn3"/>
    <dgm:cxn modelId="{9D52A5CA-E75C-499F-BA9D-119644FC0F91}" type="presParOf" srcId="{2217BB1F-7AE5-4ABC-AB76-29A0F6D7310F}" destId="{8B27777E-4AB3-4B5C-BC5C-F780310C6D97}" srcOrd="22" destOrd="0" presId="urn:microsoft.com/office/officeart/2005/8/layout/venn3"/>
    <dgm:cxn modelId="{FA5D3E11-45F4-4539-AF91-7541D0904E61}" type="presParOf" srcId="{2217BB1F-7AE5-4ABC-AB76-29A0F6D7310F}" destId="{A6246F0C-0685-4AA2-AAFE-5BC5A5153F72}" srcOrd="23" destOrd="0" presId="urn:microsoft.com/office/officeart/2005/8/layout/venn3"/>
    <dgm:cxn modelId="{CD741692-A99B-4EBB-895A-6969D3709B0E}" type="presParOf" srcId="{2217BB1F-7AE5-4ABC-AB76-29A0F6D7310F}" destId="{1B4342E5-8CEF-44B8-947D-5F69EB383F12}" srcOrd="24" destOrd="0" presId="urn:microsoft.com/office/officeart/2005/8/layout/venn3"/>
    <dgm:cxn modelId="{3F34D4BA-4E7E-4E6F-8CE7-02EE77AC6744}" type="presParOf" srcId="{2217BB1F-7AE5-4ABC-AB76-29A0F6D7310F}" destId="{A24C3339-3317-4A48-B4AA-9B1F327805F1}" srcOrd="25" destOrd="0" presId="urn:microsoft.com/office/officeart/2005/8/layout/venn3"/>
    <dgm:cxn modelId="{906EFADD-318B-4582-BBD6-5FD114C917EC}" type="presParOf" srcId="{2217BB1F-7AE5-4ABC-AB76-29A0F6D7310F}" destId="{300B1C54-883C-4F04-B07D-6A1FE0015CBD}" srcOrd="26" destOrd="0" presId="urn:microsoft.com/office/officeart/2005/8/layout/venn3"/>
    <dgm:cxn modelId="{41BBD917-F9D6-47B5-B61A-63FC0ABC95E4}" type="presParOf" srcId="{2217BB1F-7AE5-4ABC-AB76-29A0F6D7310F}" destId="{C5333A2D-3498-4384-8DEC-AD6F2A993724}" srcOrd="27" destOrd="0" presId="urn:microsoft.com/office/officeart/2005/8/layout/venn3"/>
    <dgm:cxn modelId="{1DB17182-E57E-4675-9081-806441764C57}" type="presParOf" srcId="{2217BB1F-7AE5-4ABC-AB76-29A0F6D7310F}" destId="{494865F0-2E4E-43B9-8459-E033CC2A8BA9}" srcOrd="2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CA852C5-8B44-4CAD-B75C-3698CA645F8E}" type="doc">
      <dgm:prSet loTypeId="urn:microsoft.com/office/officeart/2005/8/layout/venn3" loCatId="relationship" qsTypeId="urn:microsoft.com/office/officeart/2005/8/quickstyle/3d2#6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5823A57-ADAA-49AB-A1B8-2DB4D8C67C5E}">
      <dgm:prSet phldrT="[Текст]"/>
      <dgm:spPr/>
      <dgm:t>
        <a:bodyPr/>
        <a:lstStyle/>
        <a:p>
          <a:r>
            <a:rPr lang="en-US" dirty="0"/>
            <a:t>w</a:t>
          </a:r>
          <a:endParaRPr lang="ru-RU" dirty="0"/>
        </a:p>
      </dgm:t>
    </dgm:pt>
    <dgm:pt modelId="{A0DDB5BE-8EEC-4FEC-BD49-6B00C56AF74D}" type="parTrans" cxnId="{B60BAE66-46E0-4A91-B1B1-C2E66783532B}">
      <dgm:prSet/>
      <dgm:spPr/>
      <dgm:t>
        <a:bodyPr/>
        <a:lstStyle/>
        <a:p>
          <a:endParaRPr lang="ru-RU"/>
        </a:p>
      </dgm:t>
    </dgm:pt>
    <dgm:pt modelId="{27F67573-A1C0-4BCF-909A-EF35B651309F}" type="sibTrans" cxnId="{B60BAE66-46E0-4A91-B1B1-C2E66783532B}">
      <dgm:prSet/>
      <dgm:spPr/>
      <dgm:t>
        <a:bodyPr/>
        <a:lstStyle/>
        <a:p>
          <a:endParaRPr lang="ru-RU"/>
        </a:p>
      </dgm:t>
    </dgm:pt>
    <dgm:pt modelId="{22E00B4D-FEC7-4D4D-8F0E-FE7373548E86}">
      <dgm:prSet phldrT="[Текст]"/>
      <dgm:spPr/>
      <dgm:t>
        <a:bodyPr/>
        <a:lstStyle/>
        <a:p>
          <a:r>
            <a:rPr lang="en-US" dirty="0"/>
            <a:t>h</a:t>
          </a:r>
          <a:endParaRPr lang="ru-RU" dirty="0"/>
        </a:p>
      </dgm:t>
    </dgm:pt>
    <dgm:pt modelId="{9242D96C-87EB-4B2A-8AF9-3084EF231264}" type="parTrans" cxnId="{7C2DE846-96B2-462C-BC96-1ECFA94AA9EE}">
      <dgm:prSet/>
      <dgm:spPr/>
      <dgm:t>
        <a:bodyPr/>
        <a:lstStyle/>
        <a:p>
          <a:endParaRPr lang="ru-RU"/>
        </a:p>
      </dgm:t>
    </dgm:pt>
    <dgm:pt modelId="{E7047402-8378-4AB2-AC4A-13A2898FCF92}" type="sibTrans" cxnId="{7C2DE846-96B2-462C-BC96-1ECFA94AA9EE}">
      <dgm:prSet/>
      <dgm:spPr/>
      <dgm:t>
        <a:bodyPr/>
        <a:lstStyle/>
        <a:p>
          <a:endParaRPr lang="ru-RU"/>
        </a:p>
      </dgm:t>
    </dgm:pt>
    <dgm:pt modelId="{672A5D7A-AD0D-4AB1-B24C-849FCC93C41A}">
      <dgm:prSet phldrT="[Текст]"/>
      <dgm:spPr/>
      <dgm:t>
        <a:bodyPr/>
        <a:lstStyle/>
        <a:p>
          <a:r>
            <a:rPr lang="en-US" dirty="0"/>
            <a:t>a</a:t>
          </a:r>
          <a:endParaRPr lang="ru-RU" dirty="0"/>
        </a:p>
      </dgm:t>
    </dgm:pt>
    <dgm:pt modelId="{727BDD43-B7D0-4378-AAA1-862A44B754A3}" type="parTrans" cxnId="{2573FA46-7CCF-443E-BD13-57FE598783DF}">
      <dgm:prSet/>
      <dgm:spPr/>
      <dgm:t>
        <a:bodyPr/>
        <a:lstStyle/>
        <a:p>
          <a:endParaRPr lang="ru-RU"/>
        </a:p>
      </dgm:t>
    </dgm:pt>
    <dgm:pt modelId="{93ADCA1C-9B6B-4774-A664-0AFEB821EEE9}" type="sibTrans" cxnId="{2573FA46-7CCF-443E-BD13-57FE598783DF}">
      <dgm:prSet/>
      <dgm:spPr/>
      <dgm:t>
        <a:bodyPr/>
        <a:lstStyle/>
        <a:p>
          <a:endParaRPr lang="ru-RU"/>
        </a:p>
      </dgm:t>
    </dgm:pt>
    <dgm:pt modelId="{4C29D255-83BA-47E4-836F-DE6303AABD9E}">
      <dgm:prSet phldrT="[Текст]"/>
      <dgm:spPr/>
      <dgm:t>
        <a:bodyPr/>
        <a:lstStyle/>
        <a:p>
          <a:r>
            <a:rPr lang="en-US" dirty="0"/>
            <a:t>l</a:t>
          </a:r>
          <a:endParaRPr lang="ru-RU" dirty="0"/>
        </a:p>
      </dgm:t>
    </dgm:pt>
    <dgm:pt modelId="{394CF6CD-84E7-4040-B12F-BF9D671CDBA6}" type="parTrans" cxnId="{2C33B137-70ED-4ACC-BE1B-8BC973C4F911}">
      <dgm:prSet/>
      <dgm:spPr/>
      <dgm:t>
        <a:bodyPr/>
        <a:lstStyle/>
        <a:p>
          <a:endParaRPr lang="ru-RU"/>
        </a:p>
      </dgm:t>
    </dgm:pt>
    <dgm:pt modelId="{C251F2E3-1092-4605-B18B-EC0F2236B158}" type="sibTrans" cxnId="{2C33B137-70ED-4ACC-BE1B-8BC973C4F911}">
      <dgm:prSet/>
      <dgm:spPr/>
      <dgm:t>
        <a:bodyPr/>
        <a:lstStyle/>
        <a:p>
          <a:endParaRPr lang="ru-RU"/>
        </a:p>
      </dgm:t>
    </dgm:pt>
    <dgm:pt modelId="{7DFD4040-048E-446B-9EDF-95A74DCC1501}">
      <dgm:prSet phldrT="[Текст]"/>
      <dgm:spPr/>
      <dgm:t>
        <a:bodyPr/>
        <a:lstStyle/>
        <a:p>
          <a:r>
            <a:rPr lang="en-US" dirty="0"/>
            <a:t>g</a:t>
          </a:r>
          <a:endParaRPr lang="ru-RU" dirty="0"/>
        </a:p>
      </dgm:t>
    </dgm:pt>
    <dgm:pt modelId="{09D3585B-F61F-4F0A-93BA-1856A85B01FF}" type="parTrans" cxnId="{A0AB7F91-8ADD-48A6-9682-BAF584F7900B}">
      <dgm:prSet/>
      <dgm:spPr/>
      <dgm:t>
        <a:bodyPr/>
        <a:lstStyle/>
        <a:p>
          <a:endParaRPr lang="ru-RU"/>
        </a:p>
      </dgm:t>
    </dgm:pt>
    <dgm:pt modelId="{19B89D70-F793-4829-B934-8346BC2CB0F2}" type="sibTrans" cxnId="{A0AB7F91-8ADD-48A6-9682-BAF584F7900B}">
      <dgm:prSet/>
      <dgm:spPr/>
      <dgm:t>
        <a:bodyPr/>
        <a:lstStyle/>
        <a:p>
          <a:endParaRPr lang="ru-RU"/>
        </a:p>
      </dgm:t>
    </dgm:pt>
    <dgm:pt modelId="{420E0612-DE37-49EC-B414-70F7C2572623}">
      <dgm:prSet phldrT="[Текст]"/>
      <dgm:spPr/>
      <dgm:t>
        <a:bodyPr/>
        <a:lstStyle/>
        <a:p>
          <a:r>
            <a:rPr lang="en-US" dirty="0"/>
            <a:t>b</a:t>
          </a:r>
          <a:endParaRPr lang="ru-RU" dirty="0"/>
        </a:p>
      </dgm:t>
    </dgm:pt>
    <dgm:pt modelId="{C6B4026A-5517-4FFC-B1F8-D708430E638B}" type="parTrans" cxnId="{BA290F06-3105-4114-8C6B-25E70A93EEF3}">
      <dgm:prSet/>
      <dgm:spPr/>
      <dgm:t>
        <a:bodyPr/>
        <a:lstStyle/>
        <a:p>
          <a:endParaRPr lang="ru-RU"/>
        </a:p>
      </dgm:t>
    </dgm:pt>
    <dgm:pt modelId="{EC67B394-EF3F-41C8-BC52-5A8A8B581E23}" type="sibTrans" cxnId="{BA290F06-3105-4114-8C6B-25E70A93EEF3}">
      <dgm:prSet/>
      <dgm:spPr/>
      <dgm:t>
        <a:bodyPr/>
        <a:lstStyle/>
        <a:p>
          <a:endParaRPr lang="ru-RU"/>
        </a:p>
      </dgm:t>
    </dgm:pt>
    <dgm:pt modelId="{EDD3B5E5-416B-40E6-A0C9-F5BE698E7512}">
      <dgm:prSet phldrT="[Текст]"/>
      <dgm:spPr/>
      <dgm:t>
        <a:bodyPr/>
        <a:lstStyle/>
        <a:p>
          <a:r>
            <a:rPr lang="en-US" dirty="0"/>
            <a:t>l</a:t>
          </a:r>
          <a:endParaRPr lang="ru-RU" dirty="0"/>
        </a:p>
      </dgm:t>
    </dgm:pt>
    <dgm:pt modelId="{83002C81-524F-4D5C-BC54-41D338C04FA1}" type="parTrans" cxnId="{A78EFAEF-3514-4BF6-BFCA-DF4C1898752D}">
      <dgm:prSet/>
      <dgm:spPr/>
      <dgm:t>
        <a:bodyPr/>
        <a:lstStyle/>
        <a:p>
          <a:endParaRPr lang="ru-RU"/>
        </a:p>
      </dgm:t>
    </dgm:pt>
    <dgm:pt modelId="{5FA2CB97-5AF7-4A81-87CF-F98AA2CC8FCF}" type="sibTrans" cxnId="{A78EFAEF-3514-4BF6-BFCA-DF4C1898752D}">
      <dgm:prSet/>
      <dgm:spPr/>
      <dgm:t>
        <a:bodyPr/>
        <a:lstStyle/>
        <a:p>
          <a:endParaRPr lang="ru-RU"/>
        </a:p>
      </dgm:t>
    </dgm:pt>
    <dgm:pt modelId="{410ED7B6-D7B5-4456-87CA-CE8DBFE5F2B4}">
      <dgm:prSet phldrT="[Текст]"/>
      <dgm:spPr/>
      <dgm:t>
        <a:bodyPr/>
        <a:lstStyle/>
        <a:p>
          <a:r>
            <a:rPr lang="en-US" dirty="0"/>
            <a:t>o</a:t>
          </a:r>
          <a:endParaRPr lang="ru-RU" dirty="0"/>
        </a:p>
      </dgm:t>
    </dgm:pt>
    <dgm:pt modelId="{758E7D5B-2E14-4CD9-9BE9-79FC0D8378C9}" type="parTrans" cxnId="{5A7DAECB-F260-437D-8FEF-E218C1FFEC6A}">
      <dgm:prSet/>
      <dgm:spPr/>
      <dgm:t>
        <a:bodyPr/>
        <a:lstStyle/>
        <a:p>
          <a:endParaRPr lang="ru-RU"/>
        </a:p>
      </dgm:t>
    </dgm:pt>
    <dgm:pt modelId="{80E8D3C3-F695-48C0-9CB0-78D445A8F21F}" type="sibTrans" cxnId="{5A7DAECB-F260-437D-8FEF-E218C1FFEC6A}">
      <dgm:prSet/>
      <dgm:spPr/>
      <dgm:t>
        <a:bodyPr/>
        <a:lstStyle/>
        <a:p>
          <a:endParaRPr lang="ru-RU"/>
        </a:p>
      </dgm:t>
    </dgm:pt>
    <dgm:pt modelId="{DB6BE287-33A9-4F5B-848F-9B72E1633C01}">
      <dgm:prSet phldrT="[Текст]"/>
      <dgm:spPr/>
      <dgm:t>
        <a:bodyPr/>
        <a:lstStyle/>
        <a:p>
          <a:r>
            <a:rPr lang="en-US" dirty="0"/>
            <a:t>d</a:t>
          </a:r>
          <a:endParaRPr lang="ru-RU" dirty="0"/>
        </a:p>
      </dgm:t>
    </dgm:pt>
    <dgm:pt modelId="{A3BD4862-8EBD-43C4-912F-25212029992D}" type="parTrans" cxnId="{17481D48-62E9-46E3-AE1A-3FDD649245F4}">
      <dgm:prSet/>
      <dgm:spPr/>
      <dgm:t>
        <a:bodyPr/>
        <a:lstStyle/>
        <a:p>
          <a:endParaRPr lang="ru-RU"/>
        </a:p>
      </dgm:t>
    </dgm:pt>
    <dgm:pt modelId="{D5E128BE-E6AE-4319-B4E0-B6E8ACE71C21}" type="sibTrans" cxnId="{17481D48-62E9-46E3-AE1A-3FDD649245F4}">
      <dgm:prSet/>
      <dgm:spPr/>
      <dgm:t>
        <a:bodyPr/>
        <a:lstStyle/>
        <a:p>
          <a:endParaRPr lang="ru-RU"/>
        </a:p>
      </dgm:t>
    </dgm:pt>
    <dgm:pt modelId="{4D0ADCEC-5359-4EA2-B6CE-FB559DC60D1F}">
      <dgm:prSet phldrT="[Текст]"/>
      <dgm:spPr/>
      <dgm:t>
        <a:bodyPr/>
        <a:lstStyle/>
        <a:p>
          <a:r>
            <a:rPr lang="en-US" dirty="0"/>
            <a:t>a</a:t>
          </a:r>
          <a:endParaRPr lang="ru-RU" dirty="0"/>
        </a:p>
      </dgm:t>
    </dgm:pt>
    <dgm:pt modelId="{D118F9A3-FA4D-4AE6-92E0-EA4780442B39}" type="parTrans" cxnId="{67C54B3E-C718-40C5-A310-063D59E73827}">
      <dgm:prSet/>
      <dgm:spPr/>
      <dgm:t>
        <a:bodyPr/>
        <a:lstStyle/>
        <a:p>
          <a:endParaRPr lang="ru-RU"/>
        </a:p>
      </dgm:t>
    </dgm:pt>
    <dgm:pt modelId="{D0ADED1F-631A-474C-A6EB-BBC2E52EBE80}" type="sibTrans" cxnId="{67C54B3E-C718-40C5-A310-063D59E73827}">
      <dgm:prSet/>
      <dgm:spPr/>
      <dgm:t>
        <a:bodyPr/>
        <a:lstStyle/>
        <a:p>
          <a:endParaRPr lang="ru-RU"/>
        </a:p>
      </dgm:t>
    </dgm:pt>
    <dgm:pt modelId="{4F9CF955-FD69-43DD-9439-940C49E34A35}">
      <dgm:prSet phldrT="[Текст]"/>
      <dgm:spPr/>
      <dgm:t>
        <a:bodyPr/>
        <a:lstStyle/>
        <a:p>
          <a:r>
            <a:rPr lang="en-US" dirty="0"/>
            <a:t>u</a:t>
          </a:r>
          <a:endParaRPr lang="ru-RU" dirty="0"/>
        </a:p>
      </dgm:t>
    </dgm:pt>
    <dgm:pt modelId="{273855FE-CBF9-4FDB-94C1-4A5B320DF3DE}" type="parTrans" cxnId="{67BB786D-510B-47C0-A953-21DAC958BA08}">
      <dgm:prSet/>
      <dgm:spPr/>
      <dgm:t>
        <a:bodyPr/>
        <a:lstStyle/>
        <a:p>
          <a:endParaRPr lang="ru-RU"/>
        </a:p>
      </dgm:t>
    </dgm:pt>
    <dgm:pt modelId="{DACBFE57-B42A-4335-A6A9-343D8DF51DC1}" type="sibTrans" cxnId="{67BB786D-510B-47C0-A953-21DAC958BA08}">
      <dgm:prSet/>
      <dgm:spPr/>
      <dgm:t>
        <a:bodyPr/>
        <a:lstStyle/>
        <a:p>
          <a:endParaRPr lang="ru-RU"/>
        </a:p>
      </dgm:t>
    </dgm:pt>
    <dgm:pt modelId="{D813F2F1-0210-46BB-92DE-98C806503A40}">
      <dgm:prSet phldrT="[Текст]"/>
      <dgm:spPr/>
      <dgm:t>
        <a:bodyPr/>
        <a:lstStyle/>
        <a:p>
          <a:r>
            <a:rPr lang="en-US" dirty="0"/>
            <a:t>z</a:t>
          </a:r>
          <a:endParaRPr lang="ru-RU" dirty="0"/>
        </a:p>
      </dgm:t>
    </dgm:pt>
    <dgm:pt modelId="{9556C909-A10B-4853-BAA7-02F6555468BA}" type="parTrans" cxnId="{B11A6418-C075-4FE4-9D75-66AE375C0AAD}">
      <dgm:prSet/>
      <dgm:spPr/>
      <dgm:t>
        <a:bodyPr/>
        <a:lstStyle/>
        <a:p>
          <a:endParaRPr lang="ru-RU"/>
        </a:p>
      </dgm:t>
    </dgm:pt>
    <dgm:pt modelId="{ECB0D1C1-6209-4081-97C8-8E95C0EF2746}" type="sibTrans" cxnId="{B11A6418-C075-4FE4-9D75-66AE375C0AAD}">
      <dgm:prSet/>
      <dgm:spPr/>
      <dgm:t>
        <a:bodyPr/>
        <a:lstStyle/>
        <a:p>
          <a:endParaRPr lang="ru-RU"/>
        </a:p>
      </dgm:t>
    </dgm:pt>
    <dgm:pt modelId="{6F546D14-24E6-4E1C-9E51-A97B1D5113DE}">
      <dgm:prSet phldrT="[Текст]"/>
      <dgm:spPr/>
      <dgm:t>
        <a:bodyPr/>
        <a:lstStyle/>
        <a:p>
          <a:r>
            <a:rPr lang="en-US" dirty="0"/>
            <a:t>n</a:t>
          </a:r>
          <a:endParaRPr lang="ru-RU" dirty="0"/>
        </a:p>
      </dgm:t>
    </dgm:pt>
    <dgm:pt modelId="{BECB0EDF-0F3E-420B-A207-BDDD1B2B4500}" type="parTrans" cxnId="{2261EB75-5531-4D34-BF50-E3EEB9C41691}">
      <dgm:prSet/>
      <dgm:spPr/>
      <dgm:t>
        <a:bodyPr/>
        <a:lstStyle/>
        <a:p>
          <a:endParaRPr lang="ru-RU"/>
        </a:p>
      </dgm:t>
    </dgm:pt>
    <dgm:pt modelId="{E2BA5F25-04E8-4063-85E4-350E8F8CA154}" type="sibTrans" cxnId="{2261EB75-5531-4D34-BF50-E3EEB9C41691}">
      <dgm:prSet/>
      <dgm:spPr/>
      <dgm:t>
        <a:bodyPr/>
        <a:lstStyle/>
        <a:p>
          <a:endParaRPr lang="ru-RU"/>
        </a:p>
      </dgm:t>
    </dgm:pt>
    <dgm:pt modelId="{D85E446F-E8D9-411D-AE2D-30C98F266339}" type="pres">
      <dgm:prSet presAssocID="{2CA852C5-8B44-4CAD-B75C-3698CA645F8E}" presName="Name0" presStyleCnt="0">
        <dgm:presLayoutVars>
          <dgm:dir/>
          <dgm:resizeHandles val="exact"/>
        </dgm:presLayoutVars>
      </dgm:prSet>
      <dgm:spPr/>
    </dgm:pt>
    <dgm:pt modelId="{2389213A-7E7F-4F9B-BA64-89CD60B9862D}" type="pres">
      <dgm:prSet presAssocID="{55823A57-ADAA-49AB-A1B8-2DB4D8C67C5E}" presName="Name5" presStyleLbl="vennNode1" presStyleIdx="0" presStyleCnt="13">
        <dgm:presLayoutVars>
          <dgm:bulletEnabled val="1"/>
        </dgm:presLayoutVars>
      </dgm:prSet>
      <dgm:spPr/>
    </dgm:pt>
    <dgm:pt modelId="{F20B3A2B-7CC0-483D-A70A-F4A0E25256A3}" type="pres">
      <dgm:prSet presAssocID="{27F67573-A1C0-4BCF-909A-EF35B651309F}" presName="space" presStyleCnt="0"/>
      <dgm:spPr/>
    </dgm:pt>
    <dgm:pt modelId="{9A775172-E273-490E-92D7-1166D6E91858}" type="pres">
      <dgm:prSet presAssocID="{22E00B4D-FEC7-4D4D-8F0E-FE7373548E86}" presName="Name5" presStyleLbl="vennNode1" presStyleIdx="1" presStyleCnt="13">
        <dgm:presLayoutVars>
          <dgm:bulletEnabled val="1"/>
        </dgm:presLayoutVars>
      </dgm:prSet>
      <dgm:spPr/>
    </dgm:pt>
    <dgm:pt modelId="{E20F98C3-06C6-4506-B568-194BDE028555}" type="pres">
      <dgm:prSet presAssocID="{E7047402-8378-4AB2-AC4A-13A2898FCF92}" presName="space" presStyleCnt="0"/>
      <dgm:spPr/>
    </dgm:pt>
    <dgm:pt modelId="{3DD2A411-4C49-4AA7-A556-D580BE38A276}" type="pres">
      <dgm:prSet presAssocID="{672A5D7A-AD0D-4AB1-B24C-849FCC93C41A}" presName="Name5" presStyleLbl="vennNode1" presStyleIdx="2" presStyleCnt="13">
        <dgm:presLayoutVars>
          <dgm:bulletEnabled val="1"/>
        </dgm:presLayoutVars>
      </dgm:prSet>
      <dgm:spPr/>
    </dgm:pt>
    <dgm:pt modelId="{EB4A68A7-C84C-4D15-B99A-988C152336C0}" type="pres">
      <dgm:prSet presAssocID="{93ADCA1C-9B6B-4774-A664-0AFEB821EEE9}" presName="space" presStyleCnt="0"/>
      <dgm:spPr/>
    </dgm:pt>
    <dgm:pt modelId="{040D4D5F-A3EE-4FE8-A92A-991DDD627B9B}" type="pres">
      <dgm:prSet presAssocID="{4C29D255-83BA-47E4-836F-DE6303AABD9E}" presName="Name5" presStyleLbl="vennNode1" presStyleIdx="3" presStyleCnt="13">
        <dgm:presLayoutVars>
          <dgm:bulletEnabled val="1"/>
        </dgm:presLayoutVars>
      </dgm:prSet>
      <dgm:spPr/>
    </dgm:pt>
    <dgm:pt modelId="{543FA6B4-324A-4221-8D6E-8570091F74BF}" type="pres">
      <dgm:prSet presAssocID="{C251F2E3-1092-4605-B18B-EC0F2236B158}" presName="space" presStyleCnt="0"/>
      <dgm:spPr/>
    </dgm:pt>
    <dgm:pt modelId="{F298AFEB-C57C-40AB-A063-A398E60E37CE}" type="pres">
      <dgm:prSet presAssocID="{420E0612-DE37-49EC-B414-70F7C2572623}" presName="Name5" presStyleLbl="vennNode1" presStyleIdx="4" presStyleCnt="13">
        <dgm:presLayoutVars>
          <dgm:bulletEnabled val="1"/>
        </dgm:presLayoutVars>
      </dgm:prSet>
      <dgm:spPr/>
    </dgm:pt>
    <dgm:pt modelId="{BA007AAB-B25A-40FC-A535-91CDCF6B03FD}" type="pres">
      <dgm:prSet presAssocID="{EC67B394-EF3F-41C8-BC52-5A8A8B581E23}" presName="space" presStyleCnt="0"/>
      <dgm:spPr/>
    </dgm:pt>
    <dgm:pt modelId="{5F413AF3-60E0-466D-96C0-3241B763467A}" type="pres">
      <dgm:prSet presAssocID="{EDD3B5E5-416B-40E6-A0C9-F5BE698E7512}" presName="Name5" presStyleLbl="vennNode1" presStyleIdx="5" presStyleCnt="13">
        <dgm:presLayoutVars>
          <dgm:bulletEnabled val="1"/>
        </dgm:presLayoutVars>
      </dgm:prSet>
      <dgm:spPr/>
    </dgm:pt>
    <dgm:pt modelId="{A537F867-43FF-4C63-A215-AACDFBB15AB9}" type="pres">
      <dgm:prSet presAssocID="{5FA2CB97-5AF7-4A81-87CF-F98AA2CC8FCF}" presName="space" presStyleCnt="0"/>
      <dgm:spPr/>
    </dgm:pt>
    <dgm:pt modelId="{E9776ACD-A9A1-4ED5-B34D-96A9E6CB95D1}" type="pres">
      <dgm:prSet presAssocID="{410ED7B6-D7B5-4456-87CA-CE8DBFE5F2B4}" presName="Name5" presStyleLbl="vennNode1" presStyleIdx="6" presStyleCnt="13">
        <dgm:presLayoutVars>
          <dgm:bulletEnabled val="1"/>
        </dgm:presLayoutVars>
      </dgm:prSet>
      <dgm:spPr/>
    </dgm:pt>
    <dgm:pt modelId="{474961E2-7BD9-4E7E-A467-B0F79B527FC9}" type="pres">
      <dgm:prSet presAssocID="{80E8D3C3-F695-48C0-9CB0-78D445A8F21F}" presName="space" presStyleCnt="0"/>
      <dgm:spPr/>
    </dgm:pt>
    <dgm:pt modelId="{C3236962-2047-42D3-AF4F-C2A2483AFDBE}" type="pres">
      <dgm:prSet presAssocID="{DB6BE287-33A9-4F5B-848F-9B72E1633C01}" presName="Name5" presStyleLbl="vennNode1" presStyleIdx="7" presStyleCnt="13">
        <dgm:presLayoutVars>
          <dgm:bulletEnabled val="1"/>
        </dgm:presLayoutVars>
      </dgm:prSet>
      <dgm:spPr/>
    </dgm:pt>
    <dgm:pt modelId="{F0F1E60B-8FEC-4D77-9E67-5F8265490818}" type="pres">
      <dgm:prSet presAssocID="{D5E128BE-E6AE-4319-B4E0-B6E8ACE71C21}" presName="space" presStyleCnt="0"/>
      <dgm:spPr/>
    </dgm:pt>
    <dgm:pt modelId="{02C463C3-E298-44E2-A3CB-5DF8767A1C60}" type="pres">
      <dgm:prSet presAssocID="{4D0ADCEC-5359-4EA2-B6CE-FB559DC60D1F}" presName="Name5" presStyleLbl="vennNode1" presStyleIdx="8" presStyleCnt="13">
        <dgm:presLayoutVars>
          <dgm:bulletEnabled val="1"/>
        </dgm:presLayoutVars>
      </dgm:prSet>
      <dgm:spPr/>
    </dgm:pt>
    <dgm:pt modelId="{05217DEF-69F3-4E7B-A946-CB97F41982D9}" type="pres">
      <dgm:prSet presAssocID="{D0ADED1F-631A-474C-A6EB-BBC2E52EBE80}" presName="space" presStyleCnt="0"/>
      <dgm:spPr/>
    </dgm:pt>
    <dgm:pt modelId="{F2D38E82-1DB7-4913-9E21-CE72E3B79A8E}" type="pres">
      <dgm:prSet presAssocID="{4F9CF955-FD69-43DD-9439-940C49E34A35}" presName="Name5" presStyleLbl="vennNode1" presStyleIdx="9" presStyleCnt="13">
        <dgm:presLayoutVars>
          <dgm:bulletEnabled val="1"/>
        </dgm:presLayoutVars>
      </dgm:prSet>
      <dgm:spPr/>
    </dgm:pt>
    <dgm:pt modelId="{7703C59C-D9F4-42C1-9F9A-9D4ACEB3C588}" type="pres">
      <dgm:prSet presAssocID="{DACBFE57-B42A-4335-A6A9-343D8DF51DC1}" presName="space" presStyleCnt="0"/>
      <dgm:spPr/>
    </dgm:pt>
    <dgm:pt modelId="{6C732D70-0FFE-40CE-BFB8-2EB569A74DA9}" type="pres">
      <dgm:prSet presAssocID="{D813F2F1-0210-46BB-92DE-98C806503A40}" presName="Name5" presStyleLbl="vennNode1" presStyleIdx="10" presStyleCnt="13">
        <dgm:presLayoutVars>
          <dgm:bulletEnabled val="1"/>
        </dgm:presLayoutVars>
      </dgm:prSet>
      <dgm:spPr/>
    </dgm:pt>
    <dgm:pt modelId="{F86F73B2-295F-4974-9BB4-8E2D03F8AFFF}" type="pres">
      <dgm:prSet presAssocID="{ECB0D1C1-6209-4081-97C8-8E95C0EF2746}" presName="space" presStyleCnt="0"/>
      <dgm:spPr/>
    </dgm:pt>
    <dgm:pt modelId="{5769D619-DC96-4513-8A43-20A27397DC85}" type="pres">
      <dgm:prSet presAssocID="{6F546D14-24E6-4E1C-9E51-A97B1D5113DE}" presName="Name5" presStyleLbl="vennNode1" presStyleIdx="11" presStyleCnt="13">
        <dgm:presLayoutVars>
          <dgm:bulletEnabled val="1"/>
        </dgm:presLayoutVars>
      </dgm:prSet>
      <dgm:spPr/>
    </dgm:pt>
    <dgm:pt modelId="{FA574478-82FE-44BE-9513-8FB73C2656AB}" type="pres">
      <dgm:prSet presAssocID="{E2BA5F25-04E8-4063-85E4-350E8F8CA154}" presName="space" presStyleCnt="0"/>
      <dgm:spPr/>
    </dgm:pt>
    <dgm:pt modelId="{B99539E0-E55D-4337-B96B-50C878E9CCD1}" type="pres">
      <dgm:prSet presAssocID="{7DFD4040-048E-446B-9EDF-95A74DCC1501}" presName="Name5" presStyleLbl="vennNode1" presStyleIdx="12" presStyleCnt="13">
        <dgm:presLayoutVars>
          <dgm:bulletEnabled val="1"/>
        </dgm:presLayoutVars>
      </dgm:prSet>
      <dgm:spPr/>
    </dgm:pt>
  </dgm:ptLst>
  <dgm:cxnLst>
    <dgm:cxn modelId="{BA290F06-3105-4114-8C6B-25E70A93EEF3}" srcId="{2CA852C5-8B44-4CAD-B75C-3698CA645F8E}" destId="{420E0612-DE37-49EC-B414-70F7C2572623}" srcOrd="4" destOrd="0" parTransId="{C6B4026A-5517-4FFC-B1F8-D708430E638B}" sibTransId="{EC67B394-EF3F-41C8-BC52-5A8A8B581E23}"/>
    <dgm:cxn modelId="{215EFF16-7FA0-442A-8E67-E450BEC011FD}" type="presOf" srcId="{4F9CF955-FD69-43DD-9439-940C49E34A35}" destId="{F2D38E82-1DB7-4913-9E21-CE72E3B79A8E}" srcOrd="0" destOrd="0" presId="urn:microsoft.com/office/officeart/2005/8/layout/venn3"/>
    <dgm:cxn modelId="{B11A6418-C075-4FE4-9D75-66AE375C0AAD}" srcId="{2CA852C5-8B44-4CAD-B75C-3698CA645F8E}" destId="{D813F2F1-0210-46BB-92DE-98C806503A40}" srcOrd="10" destOrd="0" parTransId="{9556C909-A10B-4853-BAA7-02F6555468BA}" sibTransId="{ECB0D1C1-6209-4081-97C8-8E95C0EF2746}"/>
    <dgm:cxn modelId="{77F67631-C87D-499C-8AA9-E708C873DA70}" type="presOf" srcId="{D813F2F1-0210-46BB-92DE-98C806503A40}" destId="{6C732D70-0FFE-40CE-BFB8-2EB569A74DA9}" srcOrd="0" destOrd="0" presId="urn:microsoft.com/office/officeart/2005/8/layout/venn3"/>
    <dgm:cxn modelId="{98CF7337-5A3F-4D79-9101-BC2658A56CFB}" type="presOf" srcId="{7DFD4040-048E-446B-9EDF-95A74DCC1501}" destId="{B99539E0-E55D-4337-B96B-50C878E9CCD1}" srcOrd="0" destOrd="0" presId="urn:microsoft.com/office/officeart/2005/8/layout/venn3"/>
    <dgm:cxn modelId="{2C33B137-70ED-4ACC-BE1B-8BC973C4F911}" srcId="{2CA852C5-8B44-4CAD-B75C-3698CA645F8E}" destId="{4C29D255-83BA-47E4-836F-DE6303AABD9E}" srcOrd="3" destOrd="0" parTransId="{394CF6CD-84E7-4040-B12F-BF9D671CDBA6}" sibTransId="{C251F2E3-1092-4605-B18B-EC0F2236B158}"/>
    <dgm:cxn modelId="{67C54B3E-C718-40C5-A310-063D59E73827}" srcId="{2CA852C5-8B44-4CAD-B75C-3698CA645F8E}" destId="{4D0ADCEC-5359-4EA2-B6CE-FB559DC60D1F}" srcOrd="8" destOrd="0" parTransId="{D118F9A3-FA4D-4AE6-92E0-EA4780442B39}" sibTransId="{D0ADED1F-631A-474C-A6EB-BBC2E52EBE80}"/>
    <dgm:cxn modelId="{91155160-D287-496A-94A7-57B33CABDBF6}" type="presOf" srcId="{4C29D255-83BA-47E4-836F-DE6303AABD9E}" destId="{040D4D5F-A3EE-4FE8-A92A-991DDD627B9B}" srcOrd="0" destOrd="0" presId="urn:microsoft.com/office/officeart/2005/8/layout/venn3"/>
    <dgm:cxn modelId="{B60BAE66-46E0-4A91-B1B1-C2E66783532B}" srcId="{2CA852C5-8B44-4CAD-B75C-3698CA645F8E}" destId="{55823A57-ADAA-49AB-A1B8-2DB4D8C67C5E}" srcOrd="0" destOrd="0" parTransId="{A0DDB5BE-8EEC-4FEC-BD49-6B00C56AF74D}" sibTransId="{27F67573-A1C0-4BCF-909A-EF35B651309F}"/>
    <dgm:cxn modelId="{7C2DE846-96B2-462C-BC96-1ECFA94AA9EE}" srcId="{2CA852C5-8B44-4CAD-B75C-3698CA645F8E}" destId="{22E00B4D-FEC7-4D4D-8F0E-FE7373548E86}" srcOrd="1" destOrd="0" parTransId="{9242D96C-87EB-4B2A-8AF9-3084EF231264}" sibTransId="{E7047402-8378-4AB2-AC4A-13A2898FCF92}"/>
    <dgm:cxn modelId="{2573FA46-7CCF-443E-BD13-57FE598783DF}" srcId="{2CA852C5-8B44-4CAD-B75C-3698CA645F8E}" destId="{672A5D7A-AD0D-4AB1-B24C-849FCC93C41A}" srcOrd="2" destOrd="0" parTransId="{727BDD43-B7D0-4378-AAA1-862A44B754A3}" sibTransId="{93ADCA1C-9B6B-4774-A664-0AFEB821EEE9}"/>
    <dgm:cxn modelId="{17481D48-62E9-46E3-AE1A-3FDD649245F4}" srcId="{2CA852C5-8B44-4CAD-B75C-3698CA645F8E}" destId="{DB6BE287-33A9-4F5B-848F-9B72E1633C01}" srcOrd="7" destOrd="0" parTransId="{A3BD4862-8EBD-43C4-912F-25212029992D}" sibTransId="{D5E128BE-E6AE-4319-B4E0-B6E8ACE71C21}"/>
    <dgm:cxn modelId="{67BB786D-510B-47C0-A953-21DAC958BA08}" srcId="{2CA852C5-8B44-4CAD-B75C-3698CA645F8E}" destId="{4F9CF955-FD69-43DD-9439-940C49E34A35}" srcOrd="9" destOrd="0" parTransId="{273855FE-CBF9-4FDB-94C1-4A5B320DF3DE}" sibTransId="{DACBFE57-B42A-4335-A6A9-343D8DF51DC1}"/>
    <dgm:cxn modelId="{DEBCFB51-39C0-4824-A6E7-FA3E43AE54AB}" type="presOf" srcId="{EDD3B5E5-416B-40E6-A0C9-F5BE698E7512}" destId="{5F413AF3-60E0-466D-96C0-3241B763467A}" srcOrd="0" destOrd="0" presId="urn:microsoft.com/office/officeart/2005/8/layout/venn3"/>
    <dgm:cxn modelId="{2261EB75-5531-4D34-BF50-E3EEB9C41691}" srcId="{2CA852C5-8B44-4CAD-B75C-3698CA645F8E}" destId="{6F546D14-24E6-4E1C-9E51-A97B1D5113DE}" srcOrd="11" destOrd="0" parTransId="{BECB0EDF-0F3E-420B-A207-BDDD1B2B4500}" sibTransId="{E2BA5F25-04E8-4063-85E4-350E8F8CA154}"/>
    <dgm:cxn modelId="{324B9477-65F6-42D6-A798-A186D29D1A8A}" type="presOf" srcId="{22E00B4D-FEC7-4D4D-8F0E-FE7373548E86}" destId="{9A775172-E273-490E-92D7-1166D6E91858}" srcOrd="0" destOrd="0" presId="urn:microsoft.com/office/officeart/2005/8/layout/venn3"/>
    <dgm:cxn modelId="{25A2D877-8E16-4A8F-AB99-BE2FF143FEC6}" type="presOf" srcId="{4D0ADCEC-5359-4EA2-B6CE-FB559DC60D1F}" destId="{02C463C3-E298-44E2-A3CB-5DF8767A1C60}" srcOrd="0" destOrd="0" presId="urn:microsoft.com/office/officeart/2005/8/layout/venn3"/>
    <dgm:cxn modelId="{6A83E078-BB13-459E-A180-B6FA752F6618}" type="presOf" srcId="{420E0612-DE37-49EC-B414-70F7C2572623}" destId="{F298AFEB-C57C-40AB-A063-A398E60E37CE}" srcOrd="0" destOrd="0" presId="urn:microsoft.com/office/officeart/2005/8/layout/venn3"/>
    <dgm:cxn modelId="{A0AB7F91-8ADD-48A6-9682-BAF584F7900B}" srcId="{2CA852C5-8B44-4CAD-B75C-3698CA645F8E}" destId="{7DFD4040-048E-446B-9EDF-95A74DCC1501}" srcOrd="12" destOrd="0" parTransId="{09D3585B-F61F-4F0A-93BA-1856A85B01FF}" sibTransId="{19B89D70-F793-4829-B934-8346BC2CB0F2}"/>
    <dgm:cxn modelId="{605B3AA1-B8A1-4F08-A515-9EE19F06F990}" type="presOf" srcId="{55823A57-ADAA-49AB-A1B8-2DB4D8C67C5E}" destId="{2389213A-7E7F-4F9B-BA64-89CD60B9862D}" srcOrd="0" destOrd="0" presId="urn:microsoft.com/office/officeart/2005/8/layout/venn3"/>
    <dgm:cxn modelId="{F9490EA9-C6DE-4759-B1D1-42BA9419941C}" type="presOf" srcId="{672A5D7A-AD0D-4AB1-B24C-849FCC93C41A}" destId="{3DD2A411-4C49-4AA7-A556-D580BE38A276}" srcOrd="0" destOrd="0" presId="urn:microsoft.com/office/officeart/2005/8/layout/venn3"/>
    <dgm:cxn modelId="{500DE3AF-8961-47A4-BA50-6068D4409697}" type="presOf" srcId="{DB6BE287-33A9-4F5B-848F-9B72E1633C01}" destId="{C3236962-2047-42D3-AF4F-C2A2483AFDBE}" srcOrd="0" destOrd="0" presId="urn:microsoft.com/office/officeart/2005/8/layout/venn3"/>
    <dgm:cxn modelId="{A6355BB9-77AE-4775-BCD2-34A98C030A9F}" type="presOf" srcId="{6F546D14-24E6-4E1C-9E51-A97B1D5113DE}" destId="{5769D619-DC96-4513-8A43-20A27397DC85}" srcOrd="0" destOrd="0" presId="urn:microsoft.com/office/officeart/2005/8/layout/venn3"/>
    <dgm:cxn modelId="{D0EB53BE-616D-4D68-9773-CDB749C9E49C}" type="presOf" srcId="{2CA852C5-8B44-4CAD-B75C-3698CA645F8E}" destId="{D85E446F-E8D9-411D-AE2D-30C98F266339}" srcOrd="0" destOrd="0" presId="urn:microsoft.com/office/officeart/2005/8/layout/venn3"/>
    <dgm:cxn modelId="{5A7DAECB-F260-437D-8FEF-E218C1FFEC6A}" srcId="{2CA852C5-8B44-4CAD-B75C-3698CA645F8E}" destId="{410ED7B6-D7B5-4456-87CA-CE8DBFE5F2B4}" srcOrd="6" destOrd="0" parTransId="{758E7D5B-2E14-4CD9-9BE9-79FC0D8378C9}" sibTransId="{80E8D3C3-F695-48C0-9CB0-78D445A8F21F}"/>
    <dgm:cxn modelId="{AADDE4D0-A731-43B6-93B1-B4928A9AC5F7}" type="presOf" srcId="{410ED7B6-D7B5-4456-87CA-CE8DBFE5F2B4}" destId="{E9776ACD-A9A1-4ED5-B34D-96A9E6CB95D1}" srcOrd="0" destOrd="0" presId="urn:microsoft.com/office/officeart/2005/8/layout/venn3"/>
    <dgm:cxn modelId="{A78EFAEF-3514-4BF6-BFCA-DF4C1898752D}" srcId="{2CA852C5-8B44-4CAD-B75C-3698CA645F8E}" destId="{EDD3B5E5-416B-40E6-A0C9-F5BE698E7512}" srcOrd="5" destOrd="0" parTransId="{83002C81-524F-4D5C-BC54-41D338C04FA1}" sibTransId="{5FA2CB97-5AF7-4A81-87CF-F98AA2CC8FCF}"/>
    <dgm:cxn modelId="{01FA97AA-F071-4412-8562-A76F774B07C7}" type="presParOf" srcId="{D85E446F-E8D9-411D-AE2D-30C98F266339}" destId="{2389213A-7E7F-4F9B-BA64-89CD60B9862D}" srcOrd="0" destOrd="0" presId="urn:microsoft.com/office/officeart/2005/8/layout/venn3"/>
    <dgm:cxn modelId="{2CBA8752-3A29-4CD3-A1BD-70F5E902D7B2}" type="presParOf" srcId="{D85E446F-E8D9-411D-AE2D-30C98F266339}" destId="{F20B3A2B-7CC0-483D-A70A-F4A0E25256A3}" srcOrd="1" destOrd="0" presId="urn:microsoft.com/office/officeart/2005/8/layout/venn3"/>
    <dgm:cxn modelId="{6C8A29BD-E6D7-4EDE-A93B-2EC6A61E2373}" type="presParOf" srcId="{D85E446F-E8D9-411D-AE2D-30C98F266339}" destId="{9A775172-E273-490E-92D7-1166D6E91858}" srcOrd="2" destOrd="0" presId="urn:microsoft.com/office/officeart/2005/8/layout/venn3"/>
    <dgm:cxn modelId="{6F1D1C9E-FB01-4B88-9DF1-BE0908BF6D36}" type="presParOf" srcId="{D85E446F-E8D9-411D-AE2D-30C98F266339}" destId="{E20F98C3-06C6-4506-B568-194BDE028555}" srcOrd="3" destOrd="0" presId="urn:microsoft.com/office/officeart/2005/8/layout/venn3"/>
    <dgm:cxn modelId="{6A5F0FC0-8F23-4D40-B1B1-CF5113C7F9C7}" type="presParOf" srcId="{D85E446F-E8D9-411D-AE2D-30C98F266339}" destId="{3DD2A411-4C49-4AA7-A556-D580BE38A276}" srcOrd="4" destOrd="0" presId="urn:microsoft.com/office/officeart/2005/8/layout/venn3"/>
    <dgm:cxn modelId="{6B68C000-06FC-455E-B4A6-A5B5F20D0902}" type="presParOf" srcId="{D85E446F-E8D9-411D-AE2D-30C98F266339}" destId="{EB4A68A7-C84C-4D15-B99A-988C152336C0}" srcOrd="5" destOrd="0" presId="urn:microsoft.com/office/officeart/2005/8/layout/venn3"/>
    <dgm:cxn modelId="{8AF19515-8F45-43D5-B590-6A97C328607F}" type="presParOf" srcId="{D85E446F-E8D9-411D-AE2D-30C98F266339}" destId="{040D4D5F-A3EE-4FE8-A92A-991DDD627B9B}" srcOrd="6" destOrd="0" presId="urn:microsoft.com/office/officeart/2005/8/layout/venn3"/>
    <dgm:cxn modelId="{49E9ACD9-F54D-4A54-A1E0-63FA2A3DFAD1}" type="presParOf" srcId="{D85E446F-E8D9-411D-AE2D-30C98F266339}" destId="{543FA6B4-324A-4221-8D6E-8570091F74BF}" srcOrd="7" destOrd="0" presId="urn:microsoft.com/office/officeart/2005/8/layout/venn3"/>
    <dgm:cxn modelId="{277621A8-E351-43C2-9FF8-C4C32F1E256C}" type="presParOf" srcId="{D85E446F-E8D9-411D-AE2D-30C98F266339}" destId="{F298AFEB-C57C-40AB-A063-A398E60E37CE}" srcOrd="8" destOrd="0" presId="urn:microsoft.com/office/officeart/2005/8/layout/venn3"/>
    <dgm:cxn modelId="{FC7CFA4D-B36A-4B95-A591-53CCC1541B89}" type="presParOf" srcId="{D85E446F-E8D9-411D-AE2D-30C98F266339}" destId="{BA007AAB-B25A-40FC-A535-91CDCF6B03FD}" srcOrd="9" destOrd="0" presId="urn:microsoft.com/office/officeart/2005/8/layout/venn3"/>
    <dgm:cxn modelId="{9BD6419D-4A2D-44A8-A12A-4DC9E809E14E}" type="presParOf" srcId="{D85E446F-E8D9-411D-AE2D-30C98F266339}" destId="{5F413AF3-60E0-466D-96C0-3241B763467A}" srcOrd="10" destOrd="0" presId="urn:microsoft.com/office/officeart/2005/8/layout/venn3"/>
    <dgm:cxn modelId="{1044A9BA-B925-416F-881A-83C3DDCFB7FA}" type="presParOf" srcId="{D85E446F-E8D9-411D-AE2D-30C98F266339}" destId="{A537F867-43FF-4C63-A215-AACDFBB15AB9}" srcOrd="11" destOrd="0" presId="urn:microsoft.com/office/officeart/2005/8/layout/venn3"/>
    <dgm:cxn modelId="{60AAE55B-EE2A-439F-B420-AB70155E85A8}" type="presParOf" srcId="{D85E446F-E8D9-411D-AE2D-30C98F266339}" destId="{E9776ACD-A9A1-4ED5-B34D-96A9E6CB95D1}" srcOrd="12" destOrd="0" presId="urn:microsoft.com/office/officeart/2005/8/layout/venn3"/>
    <dgm:cxn modelId="{0B949BF2-2E23-4D4A-A711-603295CAD371}" type="presParOf" srcId="{D85E446F-E8D9-411D-AE2D-30C98F266339}" destId="{474961E2-7BD9-4E7E-A467-B0F79B527FC9}" srcOrd="13" destOrd="0" presId="urn:microsoft.com/office/officeart/2005/8/layout/venn3"/>
    <dgm:cxn modelId="{2E136E50-3F87-48BE-B570-4940DF443F8D}" type="presParOf" srcId="{D85E446F-E8D9-411D-AE2D-30C98F266339}" destId="{C3236962-2047-42D3-AF4F-C2A2483AFDBE}" srcOrd="14" destOrd="0" presId="urn:microsoft.com/office/officeart/2005/8/layout/venn3"/>
    <dgm:cxn modelId="{6E01A9D0-045C-4FCF-B3B5-3B95F7B6CFA7}" type="presParOf" srcId="{D85E446F-E8D9-411D-AE2D-30C98F266339}" destId="{F0F1E60B-8FEC-4D77-9E67-5F8265490818}" srcOrd="15" destOrd="0" presId="urn:microsoft.com/office/officeart/2005/8/layout/venn3"/>
    <dgm:cxn modelId="{CFB6667C-E1D5-48E0-90F4-C19030A2AABC}" type="presParOf" srcId="{D85E446F-E8D9-411D-AE2D-30C98F266339}" destId="{02C463C3-E298-44E2-A3CB-5DF8767A1C60}" srcOrd="16" destOrd="0" presId="urn:microsoft.com/office/officeart/2005/8/layout/venn3"/>
    <dgm:cxn modelId="{52F66B3C-D410-48C3-89D7-F74563DC3E8C}" type="presParOf" srcId="{D85E446F-E8D9-411D-AE2D-30C98F266339}" destId="{05217DEF-69F3-4E7B-A946-CB97F41982D9}" srcOrd="17" destOrd="0" presId="urn:microsoft.com/office/officeart/2005/8/layout/venn3"/>
    <dgm:cxn modelId="{50D13CD6-D7E8-49DE-85B5-A3A3BFB2CAAB}" type="presParOf" srcId="{D85E446F-E8D9-411D-AE2D-30C98F266339}" destId="{F2D38E82-1DB7-4913-9E21-CE72E3B79A8E}" srcOrd="18" destOrd="0" presId="urn:microsoft.com/office/officeart/2005/8/layout/venn3"/>
    <dgm:cxn modelId="{1B38234D-E5E4-43F5-9792-F62613CEEE87}" type="presParOf" srcId="{D85E446F-E8D9-411D-AE2D-30C98F266339}" destId="{7703C59C-D9F4-42C1-9F9A-9D4ACEB3C588}" srcOrd="19" destOrd="0" presId="urn:microsoft.com/office/officeart/2005/8/layout/venn3"/>
    <dgm:cxn modelId="{E26B4934-8269-4793-BEA4-2DEFECB71739}" type="presParOf" srcId="{D85E446F-E8D9-411D-AE2D-30C98F266339}" destId="{6C732D70-0FFE-40CE-BFB8-2EB569A74DA9}" srcOrd="20" destOrd="0" presId="urn:microsoft.com/office/officeart/2005/8/layout/venn3"/>
    <dgm:cxn modelId="{4C76C582-CF2F-4A4D-AD3F-390AFF63849C}" type="presParOf" srcId="{D85E446F-E8D9-411D-AE2D-30C98F266339}" destId="{F86F73B2-295F-4974-9BB4-8E2D03F8AFFF}" srcOrd="21" destOrd="0" presId="urn:microsoft.com/office/officeart/2005/8/layout/venn3"/>
    <dgm:cxn modelId="{A7F63A8A-BBD0-461A-A670-91D976A75BBE}" type="presParOf" srcId="{D85E446F-E8D9-411D-AE2D-30C98F266339}" destId="{5769D619-DC96-4513-8A43-20A27397DC85}" srcOrd="22" destOrd="0" presId="urn:microsoft.com/office/officeart/2005/8/layout/venn3"/>
    <dgm:cxn modelId="{4AABCF22-144A-44E5-B15D-A980C6E68DE1}" type="presParOf" srcId="{D85E446F-E8D9-411D-AE2D-30C98F266339}" destId="{FA574478-82FE-44BE-9513-8FB73C2656AB}" srcOrd="23" destOrd="0" presId="urn:microsoft.com/office/officeart/2005/8/layout/venn3"/>
    <dgm:cxn modelId="{F80AA4DD-1DC3-408D-AFB3-D51C2DAE22F8}" type="presParOf" srcId="{D85E446F-E8D9-411D-AE2D-30C98F266339}" destId="{B99539E0-E55D-4337-B96B-50C878E9CCD1}" srcOrd="2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13769FF-B982-4A85-8B2A-BDD42AB34566}" type="doc">
      <dgm:prSet loTypeId="urn:microsoft.com/office/officeart/2005/8/layout/venn3" loCatId="relationship" qsTypeId="urn:microsoft.com/office/officeart/2005/8/quickstyle/3d2#7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06883BF3-CD43-4962-B750-E9D93D3B1CF4}">
      <dgm:prSet phldrT="[Текст]"/>
      <dgm:spPr/>
      <dgm:t>
        <a:bodyPr/>
        <a:lstStyle/>
        <a:p>
          <a:r>
            <a:rPr lang="en-US" dirty="0"/>
            <a:t>e</a:t>
          </a:r>
          <a:endParaRPr lang="ru-RU" dirty="0"/>
        </a:p>
      </dgm:t>
    </dgm:pt>
    <dgm:pt modelId="{C8F56938-9403-417D-9254-DC18C853F9BA}" type="parTrans" cxnId="{D5ECC5E3-95EB-4B93-BFC9-6B032881EDB3}">
      <dgm:prSet/>
      <dgm:spPr/>
      <dgm:t>
        <a:bodyPr/>
        <a:lstStyle/>
        <a:p>
          <a:endParaRPr lang="ru-RU"/>
        </a:p>
      </dgm:t>
    </dgm:pt>
    <dgm:pt modelId="{E72F9E75-89D7-46BB-98AF-B63411BB905D}" type="sibTrans" cxnId="{D5ECC5E3-95EB-4B93-BFC9-6B032881EDB3}">
      <dgm:prSet/>
      <dgm:spPr/>
      <dgm:t>
        <a:bodyPr/>
        <a:lstStyle/>
        <a:p>
          <a:endParaRPr lang="ru-RU"/>
        </a:p>
      </dgm:t>
    </dgm:pt>
    <dgm:pt modelId="{49EB2729-EC3C-4901-BB7B-C6E0D12E43A5}">
      <dgm:prSet phldrT="[Текст]"/>
      <dgm:spPr/>
      <dgm:t>
        <a:bodyPr/>
        <a:lstStyle/>
        <a:p>
          <a:r>
            <a:rPr lang="en-US" dirty="0"/>
            <a:t>n</a:t>
          </a:r>
          <a:endParaRPr lang="ru-RU" dirty="0"/>
        </a:p>
      </dgm:t>
    </dgm:pt>
    <dgm:pt modelId="{085AEA7A-68B5-4CDF-A9ED-AE339B21AB03}" type="parTrans" cxnId="{A62C764D-20E0-4C1A-86EC-77FF7B5B787B}">
      <dgm:prSet/>
      <dgm:spPr/>
      <dgm:t>
        <a:bodyPr/>
        <a:lstStyle/>
        <a:p>
          <a:endParaRPr lang="ru-RU"/>
        </a:p>
      </dgm:t>
    </dgm:pt>
    <dgm:pt modelId="{7C714182-2462-4009-819E-9F8C00834FA0}" type="sibTrans" cxnId="{A62C764D-20E0-4C1A-86EC-77FF7B5B787B}">
      <dgm:prSet/>
      <dgm:spPr/>
      <dgm:t>
        <a:bodyPr/>
        <a:lstStyle/>
        <a:p>
          <a:endParaRPr lang="ru-RU"/>
        </a:p>
      </dgm:t>
    </dgm:pt>
    <dgm:pt modelId="{68CD5737-A5A3-4D79-8BAB-965DA8827603}">
      <dgm:prSet phldrT="[Текст]"/>
      <dgm:spPr/>
      <dgm:t>
        <a:bodyPr/>
        <a:lstStyle/>
        <a:p>
          <a:r>
            <a:rPr lang="en-US" dirty="0"/>
            <a:t>b</a:t>
          </a:r>
          <a:endParaRPr lang="ru-RU" dirty="0"/>
        </a:p>
      </dgm:t>
    </dgm:pt>
    <dgm:pt modelId="{EAF01BA9-0667-4CD4-ADDD-1E63626BE93C}" type="parTrans" cxnId="{E419F4C2-97FF-4A7C-A23B-9FFAA82E167C}">
      <dgm:prSet/>
      <dgm:spPr/>
      <dgm:t>
        <a:bodyPr/>
        <a:lstStyle/>
        <a:p>
          <a:endParaRPr lang="ru-RU"/>
        </a:p>
      </dgm:t>
    </dgm:pt>
    <dgm:pt modelId="{5049D97D-A693-4330-97D9-0571A260784C}" type="sibTrans" cxnId="{E419F4C2-97FF-4A7C-A23B-9FFAA82E167C}">
      <dgm:prSet/>
      <dgm:spPr/>
      <dgm:t>
        <a:bodyPr/>
        <a:lstStyle/>
        <a:p>
          <a:endParaRPr lang="ru-RU"/>
        </a:p>
      </dgm:t>
    </dgm:pt>
    <dgm:pt modelId="{25B2BD75-BC04-4525-9529-6D17598C58D9}">
      <dgm:prSet phldrT="[Текст]"/>
      <dgm:spPr/>
      <dgm:t>
        <a:bodyPr/>
        <a:lstStyle/>
        <a:p>
          <a:r>
            <a:rPr lang="en-US" dirty="0"/>
            <a:t>e</a:t>
          </a:r>
          <a:endParaRPr lang="ru-RU" dirty="0"/>
        </a:p>
      </dgm:t>
    </dgm:pt>
    <dgm:pt modelId="{B7663405-A928-4812-B925-86EADB7E2BCD}" type="parTrans" cxnId="{A518EDAF-54A7-49BC-8BF5-13C659DA5A2A}">
      <dgm:prSet/>
      <dgm:spPr/>
      <dgm:t>
        <a:bodyPr/>
        <a:lstStyle/>
        <a:p>
          <a:endParaRPr lang="ru-RU"/>
        </a:p>
      </dgm:t>
    </dgm:pt>
    <dgm:pt modelId="{6AD8F2B8-A604-44FC-A7F9-843B60D9649B}" type="sibTrans" cxnId="{A518EDAF-54A7-49BC-8BF5-13C659DA5A2A}">
      <dgm:prSet/>
      <dgm:spPr/>
      <dgm:t>
        <a:bodyPr/>
        <a:lstStyle/>
        <a:p>
          <a:endParaRPr lang="ru-RU"/>
        </a:p>
      </dgm:t>
    </dgm:pt>
    <dgm:pt modelId="{0487A69D-ED10-4216-9C0B-72452D374840}">
      <dgm:prSet phldrT="[Текст]"/>
      <dgm:spPr/>
      <dgm:t>
        <a:bodyPr/>
        <a:lstStyle/>
        <a:p>
          <a:r>
            <a:rPr lang="en-US" dirty="0"/>
            <a:t>h</a:t>
          </a:r>
          <a:endParaRPr lang="ru-RU" dirty="0"/>
        </a:p>
      </dgm:t>
    </dgm:pt>
    <dgm:pt modelId="{42F966AE-EC76-4BB0-8EF7-03DE1649BACB}" type="parTrans" cxnId="{FA2717AD-4A22-4044-88CD-E3D363E684EB}">
      <dgm:prSet/>
      <dgm:spPr/>
      <dgm:t>
        <a:bodyPr/>
        <a:lstStyle/>
        <a:p>
          <a:endParaRPr lang="ru-RU"/>
        </a:p>
      </dgm:t>
    </dgm:pt>
    <dgm:pt modelId="{29EA2CBF-74A9-4A26-B212-18440EE95F39}" type="sibTrans" cxnId="{FA2717AD-4A22-4044-88CD-E3D363E684EB}">
      <dgm:prSet/>
      <dgm:spPr/>
      <dgm:t>
        <a:bodyPr/>
        <a:lstStyle/>
        <a:p>
          <a:endParaRPr lang="ru-RU"/>
        </a:p>
      </dgm:t>
    </dgm:pt>
    <dgm:pt modelId="{70734E36-F6B7-4476-B11B-F793C7785ADF}">
      <dgm:prSet phldrT="[Текст]"/>
      <dgm:spPr/>
      <dgm:t>
        <a:bodyPr/>
        <a:lstStyle/>
        <a:p>
          <a:r>
            <a:rPr lang="en-US" dirty="0"/>
            <a:t>v</a:t>
          </a:r>
          <a:endParaRPr lang="ru-RU" dirty="0"/>
        </a:p>
      </dgm:t>
    </dgm:pt>
    <dgm:pt modelId="{EAC57E9A-2EDA-4D7E-86B8-D1A1EFCB46F8}" type="parTrans" cxnId="{562BAB7B-3C90-4309-8437-B2FE84A1A030}">
      <dgm:prSet/>
      <dgm:spPr/>
      <dgm:t>
        <a:bodyPr/>
        <a:lstStyle/>
        <a:p>
          <a:endParaRPr lang="ru-RU"/>
        </a:p>
      </dgm:t>
    </dgm:pt>
    <dgm:pt modelId="{E5A74C1B-1A9A-4D5D-A54B-C69054003469}" type="sibTrans" cxnId="{562BAB7B-3C90-4309-8437-B2FE84A1A030}">
      <dgm:prSet/>
      <dgm:spPr/>
      <dgm:t>
        <a:bodyPr/>
        <a:lstStyle/>
        <a:p>
          <a:endParaRPr lang="ru-RU"/>
        </a:p>
      </dgm:t>
    </dgm:pt>
    <dgm:pt modelId="{FED1A36E-793C-4A91-9B4E-E4F0466D394A}">
      <dgm:prSet phldrT="[Текст]"/>
      <dgm:spPr/>
      <dgm:t>
        <a:bodyPr/>
        <a:lstStyle/>
        <a:p>
          <a:r>
            <a:rPr lang="en-US" dirty="0"/>
            <a:t>a</a:t>
          </a:r>
          <a:endParaRPr lang="ru-RU" dirty="0"/>
        </a:p>
      </dgm:t>
    </dgm:pt>
    <dgm:pt modelId="{8E32F188-854C-4B9C-B7EF-7F798B7D9D3F}" type="parTrans" cxnId="{C2D1D844-4148-4182-AA0B-EA85B8D0CB33}">
      <dgm:prSet/>
      <dgm:spPr/>
      <dgm:t>
        <a:bodyPr/>
        <a:lstStyle/>
        <a:p>
          <a:endParaRPr lang="ru-RU"/>
        </a:p>
      </dgm:t>
    </dgm:pt>
    <dgm:pt modelId="{FA865D06-6D28-40D9-A263-453E411EA5CC}" type="sibTrans" cxnId="{C2D1D844-4148-4182-AA0B-EA85B8D0CB33}">
      <dgm:prSet/>
      <dgm:spPr/>
      <dgm:t>
        <a:bodyPr/>
        <a:lstStyle/>
        <a:p>
          <a:endParaRPr lang="ru-RU"/>
        </a:p>
      </dgm:t>
    </dgm:pt>
    <dgm:pt modelId="{63AEFFB2-4210-4BCE-BC01-0C5F5D3AE907}">
      <dgm:prSet phldrT="[Текст]"/>
      <dgm:spPr/>
      <dgm:t>
        <a:bodyPr/>
        <a:lstStyle/>
        <a:p>
          <a:r>
            <a:rPr lang="en-US" dirty="0"/>
            <a:t>r</a:t>
          </a:r>
          <a:endParaRPr lang="ru-RU" dirty="0"/>
        </a:p>
      </dgm:t>
    </dgm:pt>
    <dgm:pt modelId="{EC03E397-66D7-4EB0-BD20-535D37B0C8E9}" type="parTrans" cxnId="{FB2FF711-B995-4CAD-8B51-8C98E12EA4B2}">
      <dgm:prSet/>
      <dgm:spPr/>
      <dgm:t>
        <a:bodyPr/>
        <a:lstStyle/>
        <a:p>
          <a:endParaRPr lang="ru-RU"/>
        </a:p>
      </dgm:t>
    </dgm:pt>
    <dgm:pt modelId="{951245DC-0460-4166-B72A-69C5B3FE1E87}" type="sibTrans" cxnId="{FB2FF711-B995-4CAD-8B51-8C98E12EA4B2}">
      <dgm:prSet/>
      <dgm:spPr/>
      <dgm:t>
        <a:bodyPr/>
        <a:lstStyle/>
        <a:p>
          <a:endParaRPr lang="ru-RU"/>
        </a:p>
      </dgm:t>
    </dgm:pt>
    <dgm:pt modelId="{503D6AC4-FDA6-44FD-A803-B1EA9B411FBE}">
      <dgm:prSet phldrT="[Текст]"/>
      <dgm:spPr/>
      <dgm:t>
        <a:bodyPr/>
        <a:lstStyle/>
        <a:p>
          <a:r>
            <a:rPr lang="en-US" dirty="0"/>
            <a:t>e</a:t>
          </a:r>
          <a:endParaRPr lang="ru-RU" dirty="0"/>
        </a:p>
      </dgm:t>
    </dgm:pt>
    <dgm:pt modelId="{06F0B84C-9715-4F43-AF15-EC798C911724}" type="parTrans" cxnId="{64E3338F-C19A-4EE6-847A-6E72B44FDA6D}">
      <dgm:prSet/>
      <dgm:spPr/>
      <dgm:t>
        <a:bodyPr/>
        <a:lstStyle/>
        <a:p>
          <a:endParaRPr lang="ru-RU"/>
        </a:p>
      </dgm:t>
    </dgm:pt>
    <dgm:pt modelId="{44F86664-CA8E-40C3-B1D9-F02D2661EDD6}" type="sibTrans" cxnId="{64E3338F-C19A-4EE6-847A-6E72B44FDA6D}">
      <dgm:prSet/>
      <dgm:spPr/>
      <dgm:t>
        <a:bodyPr/>
        <a:lstStyle/>
        <a:p>
          <a:endParaRPr lang="ru-RU"/>
        </a:p>
      </dgm:t>
    </dgm:pt>
    <dgm:pt modelId="{4A7DF179-AF20-4D60-805B-5B9F2EA12EF8}">
      <dgm:prSet phldrT="[Текст]"/>
      <dgm:spPr/>
      <dgm:t>
        <a:bodyPr/>
        <a:lstStyle/>
        <a:p>
          <a:r>
            <a:rPr lang="en-US" dirty="0"/>
            <a:t>g</a:t>
          </a:r>
          <a:endParaRPr lang="ru-RU" dirty="0"/>
        </a:p>
      </dgm:t>
    </dgm:pt>
    <dgm:pt modelId="{9BDE09FB-C48D-4EBF-8641-5D72B52A1DFA}" type="parTrans" cxnId="{D52D6DEA-4364-4A75-B1E3-9ECC1FDF10E6}">
      <dgm:prSet/>
      <dgm:spPr/>
      <dgm:t>
        <a:bodyPr/>
        <a:lstStyle/>
        <a:p>
          <a:endParaRPr lang="ru-RU"/>
        </a:p>
      </dgm:t>
    </dgm:pt>
    <dgm:pt modelId="{3554C527-768A-4413-873A-245675D78C6B}" type="sibTrans" cxnId="{D52D6DEA-4364-4A75-B1E3-9ECC1FDF10E6}">
      <dgm:prSet/>
      <dgm:spPr/>
      <dgm:t>
        <a:bodyPr/>
        <a:lstStyle/>
        <a:p>
          <a:endParaRPr lang="ru-RU"/>
        </a:p>
      </dgm:t>
    </dgm:pt>
    <dgm:pt modelId="{78DD0AEC-4D6B-4FB3-B4A5-7020F86D1429}">
      <dgm:prSet phldrT="[Текст]"/>
      <dgm:spPr/>
      <dgm:t>
        <a:bodyPr/>
        <a:lstStyle/>
        <a:p>
          <a:r>
            <a:rPr lang="en-US" dirty="0"/>
            <a:t>i</a:t>
          </a:r>
          <a:endParaRPr lang="ru-RU" dirty="0"/>
        </a:p>
      </dgm:t>
    </dgm:pt>
    <dgm:pt modelId="{E4B13CF5-C135-44F8-9161-815A3A2B3959}" type="parTrans" cxnId="{A6224088-E5BD-4D11-8CFE-1155105C8D48}">
      <dgm:prSet/>
      <dgm:spPr/>
      <dgm:t>
        <a:bodyPr/>
        <a:lstStyle/>
        <a:p>
          <a:endParaRPr lang="ru-RU"/>
        </a:p>
      </dgm:t>
    </dgm:pt>
    <dgm:pt modelId="{F77ADDE9-B03C-430B-A3A9-5A7D668C4E0F}" type="sibTrans" cxnId="{A6224088-E5BD-4D11-8CFE-1155105C8D48}">
      <dgm:prSet/>
      <dgm:spPr/>
      <dgm:t>
        <a:bodyPr/>
        <a:lstStyle/>
        <a:p>
          <a:endParaRPr lang="ru-RU"/>
        </a:p>
      </dgm:t>
    </dgm:pt>
    <dgm:pt modelId="{5592205C-A7E7-4B6E-893E-8050959DC04E}">
      <dgm:prSet phldrT="[Текст]"/>
      <dgm:spPr/>
      <dgm:t>
        <a:bodyPr/>
        <a:lstStyle/>
        <a:p>
          <a:r>
            <a:rPr lang="en-US" dirty="0"/>
            <a:t>e</a:t>
          </a:r>
          <a:endParaRPr lang="ru-RU" dirty="0"/>
        </a:p>
      </dgm:t>
    </dgm:pt>
    <dgm:pt modelId="{6868BFB1-C97D-4CE4-908B-1EA6DD43E415}" type="parTrans" cxnId="{3A37C744-D70E-484C-A3DC-17CFD8F8E618}">
      <dgm:prSet/>
      <dgm:spPr/>
      <dgm:t>
        <a:bodyPr/>
        <a:lstStyle/>
        <a:p>
          <a:endParaRPr lang="ru-RU"/>
        </a:p>
      </dgm:t>
    </dgm:pt>
    <dgm:pt modelId="{2C546AFC-59FC-45F1-91C5-FBE83F9DD60E}" type="sibTrans" cxnId="{3A37C744-D70E-484C-A3DC-17CFD8F8E618}">
      <dgm:prSet/>
      <dgm:spPr/>
      <dgm:t>
        <a:bodyPr/>
        <a:lstStyle/>
        <a:p>
          <a:endParaRPr lang="ru-RU"/>
        </a:p>
      </dgm:t>
    </dgm:pt>
    <dgm:pt modelId="{3C96D1BF-6402-4108-8785-D7A4195B4836}">
      <dgm:prSet phldrT="[Текст]"/>
      <dgm:spPr/>
      <dgm:t>
        <a:bodyPr/>
        <a:lstStyle/>
        <a:p>
          <a:r>
            <a:rPr lang="en-US" dirty="0"/>
            <a:t>r</a:t>
          </a:r>
          <a:endParaRPr lang="ru-RU" dirty="0"/>
        </a:p>
      </dgm:t>
    </dgm:pt>
    <dgm:pt modelId="{94C075FB-0ABE-4BA8-8F48-AAF3690D37A7}" type="parTrans" cxnId="{349BB20B-F5F6-45E7-A9A3-0A089794854B}">
      <dgm:prSet/>
      <dgm:spPr/>
      <dgm:t>
        <a:bodyPr/>
        <a:lstStyle/>
        <a:p>
          <a:endParaRPr lang="ru-RU"/>
        </a:p>
      </dgm:t>
    </dgm:pt>
    <dgm:pt modelId="{3674CD12-DFFE-417B-AC9A-B35A36BFA295}" type="sibTrans" cxnId="{349BB20B-F5F6-45E7-A9A3-0A089794854B}">
      <dgm:prSet/>
      <dgm:spPr/>
      <dgm:t>
        <a:bodyPr/>
        <a:lstStyle/>
        <a:p>
          <a:endParaRPr lang="ru-RU"/>
        </a:p>
      </dgm:t>
    </dgm:pt>
    <dgm:pt modelId="{0F1E4819-FF01-4033-B3DE-CF730381E32A}">
      <dgm:prSet phldrT="[Текст]"/>
      <dgm:spPr/>
      <dgm:t>
        <a:bodyPr/>
        <a:lstStyle/>
        <a:p>
          <a:r>
            <a:rPr lang="en-US" dirty="0"/>
            <a:t>r</a:t>
          </a:r>
          <a:endParaRPr lang="ru-RU" dirty="0"/>
        </a:p>
      </dgm:t>
    </dgm:pt>
    <dgm:pt modelId="{CC4AA217-628B-4DFF-90CF-2D36279A054E}" type="parTrans" cxnId="{DE436AE5-8864-499C-A7CB-56266939C833}">
      <dgm:prSet/>
      <dgm:spPr/>
      <dgm:t>
        <a:bodyPr/>
        <a:lstStyle/>
        <a:p>
          <a:endParaRPr lang="ru-RU"/>
        </a:p>
      </dgm:t>
    </dgm:pt>
    <dgm:pt modelId="{D2688BA2-A71C-49F6-9E20-C4D1FB710EE6}" type="sibTrans" cxnId="{DE436AE5-8864-499C-A7CB-56266939C833}">
      <dgm:prSet/>
      <dgm:spPr/>
      <dgm:t>
        <a:bodyPr/>
        <a:lstStyle/>
        <a:p>
          <a:endParaRPr lang="ru-RU"/>
        </a:p>
      </dgm:t>
    </dgm:pt>
    <dgm:pt modelId="{2F31A2DD-0C25-4979-A2C7-D5E21FA7CD5D}">
      <dgm:prSet phldrT="[Текст]"/>
      <dgm:spPr/>
      <dgm:t>
        <a:bodyPr/>
        <a:lstStyle/>
        <a:p>
          <a:r>
            <a:rPr lang="en-US" dirty="0"/>
            <a:t>u</a:t>
          </a:r>
          <a:endParaRPr lang="ru-RU" dirty="0"/>
        </a:p>
      </dgm:t>
    </dgm:pt>
    <dgm:pt modelId="{596A2911-8F82-48DA-AF74-82A6B81B2E3A}" type="parTrans" cxnId="{8F15E452-BEDA-4D6B-BD7B-F18532FDFC42}">
      <dgm:prSet/>
      <dgm:spPr/>
      <dgm:t>
        <a:bodyPr/>
        <a:lstStyle/>
        <a:p>
          <a:endParaRPr lang="ru-RU"/>
        </a:p>
      </dgm:t>
    </dgm:pt>
    <dgm:pt modelId="{26162D68-7A34-4A5A-924F-779A524B1133}" type="sibTrans" cxnId="{8F15E452-BEDA-4D6B-BD7B-F18532FDFC42}">
      <dgm:prSet/>
      <dgm:spPr/>
      <dgm:t>
        <a:bodyPr/>
        <a:lstStyle/>
        <a:p>
          <a:endParaRPr lang="ru-RU"/>
        </a:p>
      </dgm:t>
    </dgm:pt>
    <dgm:pt modelId="{33DA6323-B8EE-4307-A8EC-18D999976353}">
      <dgm:prSet phldrT="[Текст]"/>
      <dgm:spPr/>
      <dgm:t>
        <a:bodyPr/>
        <a:lstStyle/>
        <a:p>
          <a:r>
            <a:rPr lang="en-US" dirty="0"/>
            <a:t>c</a:t>
          </a:r>
          <a:endParaRPr lang="ru-RU" dirty="0"/>
        </a:p>
      </dgm:t>
    </dgm:pt>
    <dgm:pt modelId="{4083D604-DF14-4420-987F-41CF4B7966FF}" type="parTrans" cxnId="{E50F9A2B-5181-4850-B64A-752B892BD992}">
      <dgm:prSet/>
      <dgm:spPr/>
      <dgm:t>
        <a:bodyPr/>
        <a:lstStyle/>
        <a:p>
          <a:endParaRPr lang="ru-RU"/>
        </a:p>
      </dgm:t>
    </dgm:pt>
    <dgm:pt modelId="{257BBEBB-7AE2-4FAC-A221-390AADBB6261}" type="sibTrans" cxnId="{E50F9A2B-5181-4850-B64A-752B892BD992}">
      <dgm:prSet/>
      <dgm:spPr/>
      <dgm:t>
        <a:bodyPr/>
        <a:lstStyle/>
        <a:p>
          <a:endParaRPr lang="ru-RU"/>
        </a:p>
      </dgm:t>
    </dgm:pt>
    <dgm:pt modelId="{FABF6968-1F7A-4234-98E7-96D48E8FC9D7}" type="pres">
      <dgm:prSet presAssocID="{913769FF-B982-4A85-8B2A-BDD42AB34566}" presName="Name0" presStyleCnt="0">
        <dgm:presLayoutVars>
          <dgm:dir/>
          <dgm:resizeHandles val="exact"/>
        </dgm:presLayoutVars>
      </dgm:prSet>
      <dgm:spPr/>
    </dgm:pt>
    <dgm:pt modelId="{A39706F1-5885-4189-BCE8-7CE978AFED09}" type="pres">
      <dgm:prSet presAssocID="{06883BF3-CD43-4962-B750-E9D93D3B1CF4}" presName="Name5" presStyleLbl="vennNode1" presStyleIdx="0" presStyleCnt="16">
        <dgm:presLayoutVars>
          <dgm:bulletEnabled val="1"/>
        </dgm:presLayoutVars>
      </dgm:prSet>
      <dgm:spPr/>
    </dgm:pt>
    <dgm:pt modelId="{046BF86A-0742-4FC9-9C42-9A8540933D6D}" type="pres">
      <dgm:prSet presAssocID="{E72F9E75-89D7-46BB-98AF-B63411BB905D}" presName="space" presStyleCnt="0"/>
      <dgm:spPr/>
    </dgm:pt>
    <dgm:pt modelId="{2076CAED-151D-49DB-8688-63412B1DBD06}" type="pres">
      <dgm:prSet presAssocID="{49EB2729-EC3C-4901-BB7B-C6E0D12E43A5}" presName="Name5" presStyleLbl="vennNode1" presStyleIdx="1" presStyleCnt="16">
        <dgm:presLayoutVars>
          <dgm:bulletEnabled val="1"/>
        </dgm:presLayoutVars>
      </dgm:prSet>
      <dgm:spPr/>
    </dgm:pt>
    <dgm:pt modelId="{C734E52C-45B7-485A-ABCE-4DED3D29C9A0}" type="pres">
      <dgm:prSet presAssocID="{7C714182-2462-4009-819E-9F8C00834FA0}" presName="space" presStyleCnt="0"/>
      <dgm:spPr/>
    </dgm:pt>
    <dgm:pt modelId="{A88FF0D7-9D55-4E7E-8A68-D9E238BCC8DF}" type="pres">
      <dgm:prSet presAssocID="{68CD5737-A5A3-4D79-8BAB-965DA8827603}" presName="Name5" presStyleLbl="vennNode1" presStyleIdx="2" presStyleCnt="16">
        <dgm:presLayoutVars>
          <dgm:bulletEnabled val="1"/>
        </dgm:presLayoutVars>
      </dgm:prSet>
      <dgm:spPr/>
    </dgm:pt>
    <dgm:pt modelId="{4B1167E7-8D19-4222-9623-2C409DC217B6}" type="pres">
      <dgm:prSet presAssocID="{5049D97D-A693-4330-97D9-0571A260784C}" presName="space" presStyleCnt="0"/>
      <dgm:spPr/>
    </dgm:pt>
    <dgm:pt modelId="{7721C543-3D6C-440F-A051-990A49D5CE39}" type="pres">
      <dgm:prSet presAssocID="{25B2BD75-BC04-4525-9529-6D17598C58D9}" presName="Name5" presStyleLbl="vennNode1" presStyleIdx="3" presStyleCnt="16">
        <dgm:presLayoutVars>
          <dgm:bulletEnabled val="1"/>
        </dgm:presLayoutVars>
      </dgm:prSet>
      <dgm:spPr/>
    </dgm:pt>
    <dgm:pt modelId="{89E30B1D-42DA-4BB6-A036-292B07B689E9}" type="pres">
      <dgm:prSet presAssocID="{6AD8F2B8-A604-44FC-A7F9-843B60D9649B}" presName="space" presStyleCnt="0"/>
      <dgm:spPr/>
    </dgm:pt>
    <dgm:pt modelId="{FB3F18D7-0CA0-4D00-B6E2-E2C1D45280F0}" type="pres">
      <dgm:prSet presAssocID="{70734E36-F6B7-4476-B11B-F793C7785ADF}" presName="Name5" presStyleLbl="vennNode1" presStyleIdx="4" presStyleCnt="16">
        <dgm:presLayoutVars>
          <dgm:bulletEnabled val="1"/>
        </dgm:presLayoutVars>
      </dgm:prSet>
      <dgm:spPr/>
    </dgm:pt>
    <dgm:pt modelId="{23B17418-12B5-42A4-BF62-BDEF7D26474C}" type="pres">
      <dgm:prSet presAssocID="{E5A74C1B-1A9A-4D5D-A54B-C69054003469}" presName="space" presStyleCnt="0"/>
      <dgm:spPr/>
    </dgm:pt>
    <dgm:pt modelId="{424AB6DE-F5AE-4384-A4C4-2565AF4B382A}" type="pres">
      <dgm:prSet presAssocID="{FED1A36E-793C-4A91-9B4E-E4F0466D394A}" presName="Name5" presStyleLbl="vennNode1" presStyleIdx="5" presStyleCnt="16">
        <dgm:presLayoutVars>
          <dgm:bulletEnabled val="1"/>
        </dgm:presLayoutVars>
      </dgm:prSet>
      <dgm:spPr/>
    </dgm:pt>
    <dgm:pt modelId="{F3087468-8C60-434F-9DB9-6B3A55A50F5F}" type="pres">
      <dgm:prSet presAssocID="{FA865D06-6D28-40D9-A263-453E411EA5CC}" presName="space" presStyleCnt="0"/>
      <dgm:spPr/>
    </dgm:pt>
    <dgm:pt modelId="{D4F1D960-C04B-444C-80C0-50694D630459}" type="pres">
      <dgm:prSet presAssocID="{63AEFFB2-4210-4BCE-BC01-0C5F5D3AE907}" presName="Name5" presStyleLbl="vennNode1" presStyleIdx="6" presStyleCnt="16">
        <dgm:presLayoutVars>
          <dgm:bulletEnabled val="1"/>
        </dgm:presLayoutVars>
      </dgm:prSet>
      <dgm:spPr/>
    </dgm:pt>
    <dgm:pt modelId="{478F0A57-F3F5-47D7-A55D-BB047887A25A}" type="pres">
      <dgm:prSet presAssocID="{951245DC-0460-4166-B72A-69C5B3FE1E87}" presName="space" presStyleCnt="0"/>
      <dgm:spPr/>
    </dgm:pt>
    <dgm:pt modelId="{F8BCC5C7-4074-4780-B338-DBD8F9CC1671}" type="pres">
      <dgm:prSet presAssocID="{503D6AC4-FDA6-44FD-A803-B1EA9B411FBE}" presName="Name5" presStyleLbl="vennNode1" presStyleIdx="7" presStyleCnt="16">
        <dgm:presLayoutVars>
          <dgm:bulletEnabled val="1"/>
        </dgm:presLayoutVars>
      </dgm:prSet>
      <dgm:spPr/>
    </dgm:pt>
    <dgm:pt modelId="{7B5F66EF-7646-46A1-9F3D-E8181CE8E1DC}" type="pres">
      <dgm:prSet presAssocID="{44F86664-CA8E-40C3-B1D9-F02D2661EDD6}" presName="space" presStyleCnt="0"/>
      <dgm:spPr/>
    </dgm:pt>
    <dgm:pt modelId="{5B62821A-2931-49F9-B89D-E1DDFEC71239}" type="pres">
      <dgm:prSet presAssocID="{4A7DF179-AF20-4D60-805B-5B9F2EA12EF8}" presName="Name5" presStyleLbl="vennNode1" presStyleIdx="8" presStyleCnt="16">
        <dgm:presLayoutVars>
          <dgm:bulletEnabled val="1"/>
        </dgm:presLayoutVars>
      </dgm:prSet>
      <dgm:spPr/>
    </dgm:pt>
    <dgm:pt modelId="{88ED3BB3-6455-4E76-B687-B185691E9AFA}" type="pres">
      <dgm:prSet presAssocID="{3554C527-768A-4413-873A-245675D78C6B}" presName="space" presStyleCnt="0"/>
      <dgm:spPr/>
    </dgm:pt>
    <dgm:pt modelId="{7DED4717-C474-4494-BD32-06960E1B07E9}" type="pres">
      <dgm:prSet presAssocID="{78DD0AEC-4D6B-4FB3-B4A5-7020F86D1429}" presName="Name5" presStyleLbl="vennNode1" presStyleIdx="9" presStyleCnt="16">
        <dgm:presLayoutVars>
          <dgm:bulletEnabled val="1"/>
        </dgm:presLayoutVars>
      </dgm:prSet>
      <dgm:spPr/>
    </dgm:pt>
    <dgm:pt modelId="{A8E371E2-6839-414E-8A41-E1A0DA1EC1A8}" type="pres">
      <dgm:prSet presAssocID="{F77ADDE9-B03C-430B-A3A9-5A7D668C4E0F}" presName="space" presStyleCnt="0"/>
      <dgm:spPr/>
    </dgm:pt>
    <dgm:pt modelId="{AB6F69F9-75E4-4DBD-A69C-C7425AECD475}" type="pres">
      <dgm:prSet presAssocID="{5592205C-A7E7-4B6E-893E-8050959DC04E}" presName="Name5" presStyleLbl="vennNode1" presStyleIdx="10" presStyleCnt="16">
        <dgm:presLayoutVars>
          <dgm:bulletEnabled val="1"/>
        </dgm:presLayoutVars>
      </dgm:prSet>
      <dgm:spPr/>
    </dgm:pt>
    <dgm:pt modelId="{1113ADB8-209C-4E53-8B0C-4E51D4297CFD}" type="pres">
      <dgm:prSet presAssocID="{2C546AFC-59FC-45F1-91C5-FBE83F9DD60E}" presName="space" presStyleCnt="0"/>
      <dgm:spPr/>
    </dgm:pt>
    <dgm:pt modelId="{B6E6AECC-8D3E-4499-A202-547E489F5C41}" type="pres">
      <dgm:prSet presAssocID="{3C96D1BF-6402-4108-8785-D7A4195B4836}" presName="Name5" presStyleLbl="vennNode1" presStyleIdx="11" presStyleCnt="16">
        <dgm:presLayoutVars>
          <dgm:bulletEnabled val="1"/>
        </dgm:presLayoutVars>
      </dgm:prSet>
      <dgm:spPr/>
    </dgm:pt>
    <dgm:pt modelId="{EE8FE21B-BAB3-44DC-A9E4-8FAB6007DB46}" type="pres">
      <dgm:prSet presAssocID="{3674CD12-DFFE-417B-AC9A-B35A36BFA295}" presName="space" presStyleCnt="0"/>
      <dgm:spPr/>
    </dgm:pt>
    <dgm:pt modelId="{6FDE8523-BC78-44FD-A312-A9F558AF9C25}" type="pres">
      <dgm:prSet presAssocID="{0F1E4819-FF01-4033-B3DE-CF730381E32A}" presName="Name5" presStyleLbl="vennNode1" presStyleIdx="12" presStyleCnt="16">
        <dgm:presLayoutVars>
          <dgm:bulletEnabled val="1"/>
        </dgm:presLayoutVars>
      </dgm:prSet>
      <dgm:spPr/>
    </dgm:pt>
    <dgm:pt modelId="{B3752B7C-1DD3-40A3-B11E-EE915D9ED9C6}" type="pres">
      <dgm:prSet presAssocID="{D2688BA2-A71C-49F6-9E20-C4D1FB710EE6}" presName="space" presStyleCnt="0"/>
      <dgm:spPr/>
    </dgm:pt>
    <dgm:pt modelId="{B2C4C7AA-EA12-4227-8FE4-8D592B7EEC44}" type="pres">
      <dgm:prSet presAssocID="{2F31A2DD-0C25-4979-A2C7-D5E21FA7CD5D}" presName="Name5" presStyleLbl="vennNode1" presStyleIdx="13" presStyleCnt="16">
        <dgm:presLayoutVars>
          <dgm:bulletEnabled val="1"/>
        </dgm:presLayoutVars>
      </dgm:prSet>
      <dgm:spPr/>
    </dgm:pt>
    <dgm:pt modelId="{018D56A4-1D2E-4D45-8800-ADF80DE41CDC}" type="pres">
      <dgm:prSet presAssocID="{26162D68-7A34-4A5A-924F-779A524B1133}" presName="space" presStyleCnt="0"/>
      <dgm:spPr/>
    </dgm:pt>
    <dgm:pt modelId="{BC8FB4F9-F91B-4EF7-AC5B-C2F1155E409C}" type="pres">
      <dgm:prSet presAssocID="{33DA6323-B8EE-4307-A8EC-18D999976353}" presName="Name5" presStyleLbl="vennNode1" presStyleIdx="14" presStyleCnt="16">
        <dgm:presLayoutVars>
          <dgm:bulletEnabled val="1"/>
        </dgm:presLayoutVars>
      </dgm:prSet>
      <dgm:spPr/>
    </dgm:pt>
    <dgm:pt modelId="{1DDCEF96-1017-4F8C-AAC5-3EED26C412AD}" type="pres">
      <dgm:prSet presAssocID="{257BBEBB-7AE2-4FAC-A221-390AADBB6261}" presName="space" presStyleCnt="0"/>
      <dgm:spPr/>
    </dgm:pt>
    <dgm:pt modelId="{4528B77F-AB5D-46FF-84F7-CA6C454280E8}" type="pres">
      <dgm:prSet presAssocID="{0487A69D-ED10-4216-9C0B-72452D374840}" presName="Name5" presStyleLbl="vennNode1" presStyleIdx="15" presStyleCnt="16">
        <dgm:presLayoutVars>
          <dgm:bulletEnabled val="1"/>
        </dgm:presLayoutVars>
      </dgm:prSet>
      <dgm:spPr/>
    </dgm:pt>
  </dgm:ptLst>
  <dgm:cxnLst>
    <dgm:cxn modelId="{349BB20B-F5F6-45E7-A9A3-0A089794854B}" srcId="{913769FF-B982-4A85-8B2A-BDD42AB34566}" destId="{3C96D1BF-6402-4108-8785-D7A4195B4836}" srcOrd="11" destOrd="0" parTransId="{94C075FB-0ABE-4BA8-8F48-AAF3690D37A7}" sibTransId="{3674CD12-DFFE-417B-AC9A-B35A36BFA295}"/>
    <dgm:cxn modelId="{FB2FF711-B995-4CAD-8B51-8C98E12EA4B2}" srcId="{913769FF-B982-4A85-8B2A-BDD42AB34566}" destId="{63AEFFB2-4210-4BCE-BC01-0C5F5D3AE907}" srcOrd="6" destOrd="0" parTransId="{EC03E397-66D7-4EB0-BD20-535D37B0C8E9}" sibTransId="{951245DC-0460-4166-B72A-69C5B3FE1E87}"/>
    <dgm:cxn modelId="{8961E21F-3CF6-4C78-8F06-24D1A1AB726A}" type="presOf" srcId="{49EB2729-EC3C-4901-BB7B-C6E0D12E43A5}" destId="{2076CAED-151D-49DB-8688-63412B1DBD06}" srcOrd="0" destOrd="0" presId="urn:microsoft.com/office/officeart/2005/8/layout/venn3"/>
    <dgm:cxn modelId="{B1B47027-E882-4DA0-B430-66FD99CC7B05}" type="presOf" srcId="{2F31A2DD-0C25-4979-A2C7-D5E21FA7CD5D}" destId="{B2C4C7AA-EA12-4227-8FE4-8D592B7EEC44}" srcOrd="0" destOrd="0" presId="urn:microsoft.com/office/officeart/2005/8/layout/venn3"/>
    <dgm:cxn modelId="{E50F9A2B-5181-4850-B64A-752B892BD992}" srcId="{913769FF-B982-4A85-8B2A-BDD42AB34566}" destId="{33DA6323-B8EE-4307-A8EC-18D999976353}" srcOrd="14" destOrd="0" parTransId="{4083D604-DF14-4420-987F-41CF4B7966FF}" sibTransId="{257BBEBB-7AE2-4FAC-A221-390AADBB6261}"/>
    <dgm:cxn modelId="{F0D46C3E-C312-4A18-BE79-C25241572073}" type="presOf" srcId="{913769FF-B982-4A85-8B2A-BDD42AB34566}" destId="{FABF6968-1F7A-4234-98E7-96D48E8FC9D7}" srcOrd="0" destOrd="0" presId="urn:microsoft.com/office/officeart/2005/8/layout/venn3"/>
    <dgm:cxn modelId="{3A37C744-D70E-484C-A3DC-17CFD8F8E618}" srcId="{913769FF-B982-4A85-8B2A-BDD42AB34566}" destId="{5592205C-A7E7-4B6E-893E-8050959DC04E}" srcOrd="10" destOrd="0" parTransId="{6868BFB1-C97D-4CE4-908B-1EA6DD43E415}" sibTransId="{2C546AFC-59FC-45F1-91C5-FBE83F9DD60E}"/>
    <dgm:cxn modelId="{C2D1D844-4148-4182-AA0B-EA85B8D0CB33}" srcId="{913769FF-B982-4A85-8B2A-BDD42AB34566}" destId="{FED1A36E-793C-4A91-9B4E-E4F0466D394A}" srcOrd="5" destOrd="0" parTransId="{8E32F188-854C-4B9C-B7EF-7F798B7D9D3F}" sibTransId="{FA865D06-6D28-40D9-A263-453E411EA5CC}"/>
    <dgm:cxn modelId="{F8662267-033A-4CFC-9342-10E789E4F066}" type="presOf" srcId="{06883BF3-CD43-4962-B750-E9D93D3B1CF4}" destId="{A39706F1-5885-4189-BCE8-7CE978AFED09}" srcOrd="0" destOrd="0" presId="urn:microsoft.com/office/officeart/2005/8/layout/venn3"/>
    <dgm:cxn modelId="{0C593968-51BA-4245-BCAF-2A4A11FDE9A9}" type="presOf" srcId="{4A7DF179-AF20-4D60-805B-5B9F2EA12EF8}" destId="{5B62821A-2931-49F9-B89D-E1DDFEC71239}" srcOrd="0" destOrd="0" presId="urn:microsoft.com/office/officeart/2005/8/layout/venn3"/>
    <dgm:cxn modelId="{5771046A-990A-43CB-A25F-61FA4AA09853}" type="presOf" srcId="{68CD5737-A5A3-4D79-8BAB-965DA8827603}" destId="{A88FF0D7-9D55-4E7E-8A68-D9E238BCC8DF}" srcOrd="0" destOrd="0" presId="urn:microsoft.com/office/officeart/2005/8/layout/venn3"/>
    <dgm:cxn modelId="{A62C764D-20E0-4C1A-86EC-77FF7B5B787B}" srcId="{913769FF-B982-4A85-8B2A-BDD42AB34566}" destId="{49EB2729-EC3C-4901-BB7B-C6E0D12E43A5}" srcOrd="1" destOrd="0" parTransId="{085AEA7A-68B5-4CDF-A9ED-AE339B21AB03}" sibTransId="{7C714182-2462-4009-819E-9F8C00834FA0}"/>
    <dgm:cxn modelId="{8F15E452-BEDA-4D6B-BD7B-F18532FDFC42}" srcId="{913769FF-B982-4A85-8B2A-BDD42AB34566}" destId="{2F31A2DD-0C25-4979-A2C7-D5E21FA7CD5D}" srcOrd="13" destOrd="0" parTransId="{596A2911-8F82-48DA-AF74-82A6B81B2E3A}" sibTransId="{26162D68-7A34-4A5A-924F-779A524B1133}"/>
    <dgm:cxn modelId="{D0CA3954-1D23-4F74-8A55-4FA1EA4CD735}" type="presOf" srcId="{0F1E4819-FF01-4033-B3DE-CF730381E32A}" destId="{6FDE8523-BC78-44FD-A312-A9F558AF9C25}" srcOrd="0" destOrd="0" presId="urn:microsoft.com/office/officeart/2005/8/layout/venn3"/>
    <dgm:cxn modelId="{562BAB7B-3C90-4309-8437-B2FE84A1A030}" srcId="{913769FF-B982-4A85-8B2A-BDD42AB34566}" destId="{70734E36-F6B7-4476-B11B-F793C7785ADF}" srcOrd="4" destOrd="0" parTransId="{EAC57E9A-2EDA-4D7E-86B8-D1A1EFCB46F8}" sibTransId="{E5A74C1B-1A9A-4D5D-A54B-C69054003469}"/>
    <dgm:cxn modelId="{A6224088-E5BD-4D11-8CFE-1155105C8D48}" srcId="{913769FF-B982-4A85-8B2A-BDD42AB34566}" destId="{78DD0AEC-4D6B-4FB3-B4A5-7020F86D1429}" srcOrd="9" destOrd="0" parTransId="{E4B13CF5-C135-44F8-9161-815A3A2B3959}" sibTransId="{F77ADDE9-B03C-430B-A3A9-5A7D668C4E0F}"/>
    <dgm:cxn modelId="{64E3338F-C19A-4EE6-847A-6E72B44FDA6D}" srcId="{913769FF-B982-4A85-8B2A-BDD42AB34566}" destId="{503D6AC4-FDA6-44FD-A803-B1EA9B411FBE}" srcOrd="7" destOrd="0" parTransId="{06F0B84C-9715-4F43-AF15-EC798C911724}" sibTransId="{44F86664-CA8E-40C3-B1D9-F02D2661EDD6}"/>
    <dgm:cxn modelId="{F6A4B496-C223-490F-9A40-853730410CBD}" type="presOf" srcId="{63AEFFB2-4210-4BCE-BC01-0C5F5D3AE907}" destId="{D4F1D960-C04B-444C-80C0-50694D630459}" srcOrd="0" destOrd="0" presId="urn:microsoft.com/office/officeart/2005/8/layout/venn3"/>
    <dgm:cxn modelId="{DD9DCD97-0775-4977-82C8-715E5CC79722}" type="presOf" srcId="{0487A69D-ED10-4216-9C0B-72452D374840}" destId="{4528B77F-AB5D-46FF-84F7-CA6C454280E8}" srcOrd="0" destOrd="0" presId="urn:microsoft.com/office/officeart/2005/8/layout/venn3"/>
    <dgm:cxn modelId="{604D9A99-0C56-4561-A7B6-18F8D996FA0C}" type="presOf" srcId="{70734E36-F6B7-4476-B11B-F793C7785ADF}" destId="{FB3F18D7-0CA0-4D00-B6E2-E2C1D45280F0}" srcOrd="0" destOrd="0" presId="urn:microsoft.com/office/officeart/2005/8/layout/venn3"/>
    <dgm:cxn modelId="{0B5DC7A7-2C76-4444-AA1B-F47BE23B7CA4}" type="presOf" srcId="{78DD0AEC-4D6B-4FB3-B4A5-7020F86D1429}" destId="{7DED4717-C474-4494-BD32-06960E1B07E9}" srcOrd="0" destOrd="0" presId="urn:microsoft.com/office/officeart/2005/8/layout/venn3"/>
    <dgm:cxn modelId="{FA2717AD-4A22-4044-88CD-E3D363E684EB}" srcId="{913769FF-B982-4A85-8B2A-BDD42AB34566}" destId="{0487A69D-ED10-4216-9C0B-72452D374840}" srcOrd="15" destOrd="0" parTransId="{42F966AE-EC76-4BB0-8EF7-03DE1649BACB}" sibTransId="{29EA2CBF-74A9-4A26-B212-18440EE95F39}"/>
    <dgm:cxn modelId="{A518EDAF-54A7-49BC-8BF5-13C659DA5A2A}" srcId="{913769FF-B982-4A85-8B2A-BDD42AB34566}" destId="{25B2BD75-BC04-4525-9529-6D17598C58D9}" srcOrd="3" destOrd="0" parTransId="{B7663405-A928-4812-B925-86EADB7E2BCD}" sibTransId="{6AD8F2B8-A604-44FC-A7F9-843B60D9649B}"/>
    <dgm:cxn modelId="{1DD015BB-D916-42C9-BDDF-E20CAAA92EC1}" type="presOf" srcId="{5592205C-A7E7-4B6E-893E-8050959DC04E}" destId="{AB6F69F9-75E4-4DBD-A69C-C7425AECD475}" srcOrd="0" destOrd="0" presId="urn:microsoft.com/office/officeart/2005/8/layout/venn3"/>
    <dgm:cxn modelId="{F4D131C1-3BE2-48A6-81BA-106115A4BB3F}" type="presOf" srcId="{3C96D1BF-6402-4108-8785-D7A4195B4836}" destId="{B6E6AECC-8D3E-4499-A202-547E489F5C41}" srcOrd="0" destOrd="0" presId="urn:microsoft.com/office/officeart/2005/8/layout/venn3"/>
    <dgm:cxn modelId="{E419F4C2-97FF-4A7C-A23B-9FFAA82E167C}" srcId="{913769FF-B982-4A85-8B2A-BDD42AB34566}" destId="{68CD5737-A5A3-4D79-8BAB-965DA8827603}" srcOrd="2" destOrd="0" parTransId="{EAF01BA9-0667-4CD4-ADDD-1E63626BE93C}" sibTransId="{5049D97D-A693-4330-97D9-0571A260784C}"/>
    <dgm:cxn modelId="{D5ECC5E3-95EB-4B93-BFC9-6B032881EDB3}" srcId="{913769FF-B982-4A85-8B2A-BDD42AB34566}" destId="{06883BF3-CD43-4962-B750-E9D93D3B1CF4}" srcOrd="0" destOrd="0" parTransId="{C8F56938-9403-417D-9254-DC18C853F9BA}" sibTransId="{E72F9E75-89D7-46BB-98AF-B63411BB905D}"/>
    <dgm:cxn modelId="{DE436AE5-8864-499C-A7CB-56266939C833}" srcId="{913769FF-B982-4A85-8B2A-BDD42AB34566}" destId="{0F1E4819-FF01-4033-B3DE-CF730381E32A}" srcOrd="12" destOrd="0" parTransId="{CC4AA217-628B-4DFF-90CF-2D36279A054E}" sibTransId="{D2688BA2-A71C-49F6-9E20-C4D1FB710EE6}"/>
    <dgm:cxn modelId="{0D6625E9-883E-4823-B7BC-0326AA5840C2}" type="presOf" srcId="{25B2BD75-BC04-4525-9529-6D17598C58D9}" destId="{7721C543-3D6C-440F-A051-990A49D5CE39}" srcOrd="0" destOrd="0" presId="urn:microsoft.com/office/officeart/2005/8/layout/venn3"/>
    <dgm:cxn modelId="{D52D6DEA-4364-4A75-B1E3-9ECC1FDF10E6}" srcId="{913769FF-B982-4A85-8B2A-BDD42AB34566}" destId="{4A7DF179-AF20-4D60-805B-5B9F2EA12EF8}" srcOrd="8" destOrd="0" parTransId="{9BDE09FB-C48D-4EBF-8641-5D72B52A1DFA}" sibTransId="{3554C527-768A-4413-873A-245675D78C6B}"/>
    <dgm:cxn modelId="{BF5C87EA-EBC7-4DB9-8D35-22910EA42D5F}" type="presOf" srcId="{33DA6323-B8EE-4307-A8EC-18D999976353}" destId="{BC8FB4F9-F91B-4EF7-AC5B-C2F1155E409C}" srcOrd="0" destOrd="0" presId="urn:microsoft.com/office/officeart/2005/8/layout/venn3"/>
    <dgm:cxn modelId="{E2950DEE-1D1B-4F4B-A2B7-3C20BC46244C}" type="presOf" srcId="{FED1A36E-793C-4A91-9B4E-E4F0466D394A}" destId="{424AB6DE-F5AE-4384-A4C4-2565AF4B382A}" srcOrd="0" destOrd="0" presId="urn:microsoft.com/office/officeart/2005/8/layout/venn3"/>
    <dgm:cxn modelId="{ADB8E7F9-89DE-4E38-A2B3-999CB83DAF2B}" type="presOf" srcId="{503D6AC4-FDA6-44FD-A803-B1EA9B411FBE}" destId="{F8BCC5C7-4074-4780-B338-DBD8F9CC1671}" srcOrd="0" destOrd="0" presId="urn:microsoft.com/office/officeart/2005/8/layout/venn3"/>
    <dgm:cxn modelId="{8F3037D5-84F0-40BA-ABA2-1D16D6BE2585}" type="presParOf" srcId="{FABF6968-1F7A-4234-98E7-96D48E8FC9D7}" destId="{A39706F1-5885-4189-BCE8-7CE978AFED09}" srcOrd="0" destOrd="0" presId="urn:microsoft.com/office/officeart/2005/8/layout/venn3"/>
    <dgm:cxn modelId="{D1816B21-BB34-43C8-8E56-A1083CF77477}" type="presParOf" srcId="{FABF6968-1F7A-4234-98E7-96D48E8FC9D7}" destId="{046BF86A-0742-4FC9-9C42-9A8540933D6D}" srcOrd="1" destOrd="0" presId="urn:microsoft.com/office/officeart/2005/8/layout/venn3"/>
    <dgm:cxn modelId="{3EB35925-B1DF-4961-B718-EFD05A030DB3}" type="presParOf" srcId="{FABF6968-1F7A-4234-98E7-96D48E8FC9D7}" destId="{2076CAED-151D-49DB-8688-63412B1DBD06}" srcOrd="2" destOrd="0" presId="urn:microsoft.com/office/officeart/2005/8/layout/venn3"/>
    <dgm:cxn modelId="{80982B94-7EA3-45B9-9BBB-2ECF3269AA9F}" type="presParOf" srcId="{FABF6968-1F7A-4234-98E7-96D48E8FC9D7}" destId="{C734E52C-45B7-485A-ABCE-4DED3D29C9A0}" srcOrd="3" destOrd="0" presId="urn:microsoft.com/office/officeart/2005/8/layout/venn3"/>
    <dgm:cxn modelId="{FB2FA15E-A222-4C03-AE91-67CFF67B35F1}" type="presParOf" srcId="{FABF6968-1F7A-4234-98E7-96D48E8FC9D7}" destId="{A88FF0D7-9D55-4E7E-8A68-D9E238BCC8DF}" srcOrd="4" destOrd="0" presId="urn:microsoft.com/office/officeart/2005/8/layout/venn3"/>
    <dgm:cxn modelId="{9F915855-5A73-4DE0-9ED7-B2112939BF80}" type="presParOf" srcId="{FABF6968-1F7A-4234-98E7-96D48E8FC9D7}" destId="{4B1167E7-8D19-4222-9623-2C409DC217B6}" srcOrd="5" destOrd="0" presId="urn:microsoft.com/office/officeart/2005/8/layout/venn3"/>
    <dgm:cxn modelId="{EE3E4571-A619-481E-8CF3-179DB33C1ADA}" type="presParOf" srcId="{FABF6968-1F7A-4234-98E7-96D48E8FC9D7}" destId="{7721C543-3D6C-440F-A051-990A49D5CE39}" srcOrd="6" destOrd="0" presId="urn:microsoft.com/office/officeart/2005/8/layout/venn3"/>
    <dgm:cxn modelId="{B1B0EA2B-A42D-40E5-805E-1A27F6358D32}" type="presParOf" srcId="{FABF6968-1F7A-4234-98E7-96D48E8FC9D7}" destId="{89E30B1D-42DA-4BB6-A036-292B07B689E9}" srcOrd="7" destOrd="0" presId="urn:microsoft.com/office/officeart/2005/8/layout/venn3"/>
    <dgm:cxn modelId="{B4497F2F-20ED-43FD-9CEB-6FAA097A5E25}" type="presParOf" srcId="{FABF6968-1F7A-4234-98E7-96D48E8FC9D7}" destId="{FB3F18D7-0CA0-4D00-B6E2-E2C1D45280F0}" srcOrd="8" destOrd="0" presId="urn:microsoft.com/office/officeart/2005/8/layout/venn3"/>
    <dgm:cxn modelId="{A49E4203-E0C7-43E6-878A-543C48812C82}" type="presParOf" srcId="{FABF6968-1F7A-4234-98E7-96D48E8FC9D7}" destId="{23B17418-12B5-42A4-BF62-BDEF7D26474C}" srcOrd="9" destOrd="0" presId="urn:microsoft.com/office/officeart/2005/8/layout/venn3"/>
    <dgm:cxn modelId="{7C520EE3-2130-4441-A0CE-F86CF731D7E5}" type="presParOf" srcId="{FABF6968-1F7A-4234-98E7-96D48E8FC9D7}" destId="{424AB6DE-F5AE-4384-A4C4-2565AF4B382A}" srcOrd="10" destOrd="0" presId="urn:microsoft.com/office/officeart/2005/8/layout/venn3"/>
    <dgm:cxn modelId="{7093232A-6770-4ECE-B0E4-A09896A77EDD}" type="presParOf" srcId="{FABF6968-1F7A-4234-98E7-96D48E8FC9D7}" destId="{F3087468-8C60-434F-9DB9-6B3A55A50F5F}" srcOrd="11" destOrd="0" presId="urn:microsoft.com/office/officeart/2005/8/layout/venn3"/>
    <dgm:cxn modelId="{39992EFD-F07C-4E64-AD8B-E189A592C4DD}" type="presParOf" srcId="{FABF6968-1F7A-4234-98E7-96D48E8FC9D7}" destId="{D4F1D960-C04B-444C-80C0-50694D630459}" srcOrd="12" destOrd="0" presId="urn:microsoft.com/office/officeart/2005/8/layout/venn3"/>
    <dgm:cxn modelId="{ED401737-C63D-4E44-8478-5AD2BA64D632}" type="presParOf" srcId="{FABF6968-1F7A-4234-98E7-96D48E8FC9D7}" destId="{478F0A57-F3F5-47D7-A55D-BB047887A25A}" srcOrd="13" destOrd="0" presId="urn:microsoft.com/office/officeart/2005/8/layout/venn3"/>
    <dgm:cxn modelId="{F7759981-4D4E-4A36-8212-2B72A4A546DF}" type="presParOf" srcId="{FABF6968-1F7A-4234-98E7-96D48E8FC9D7}" destId="{F8BCC5C7-4074-4780-B338-DBD8F9CC1671}" srcOrd="14" destOrd="0" presId="urn:microsoft.com/office/officeart/2005/8/layout/venn3"/>
    <dgm:cxn modelId="{F22506BB-3BCD-450F-9E2F-F6DF92804386}" type="presParOf" srcId="{FABF6968-1F7A-4234-98E7-96D48E8FC9D7}" destId="{7B5F66EF-7646-46A1-9F3D-E8181CE8E1DC}" srcOrd="15" destOrd="0" presId="urn:microsoft.com/office/officeart/2005/8/layout/venn3"/>
    <dgm:cxn modelId="{3B824264-AD45-40ED-982C-C2D26FF4CF8B}" type="presParOf" srcId="{FABF6968-1F7A-4234-98E7-96D48E8FC9D7}" destId="{5B62821A-2931-49F9-B89D-E1DDFEC71239}" srcOrd="16" destOrd="0" presId="urn:microsoft.com/office/officeart/2005/8/layout/venn3"/>
    <dgm:cxn modelId="{4E10E124-C670-4150-A7A7-D896FCC3EB09}" type="presParOf" srcId="{FABF6968-1F7A-4234-98E7-96D48E8FC9D7}" destId="{88ED3BB3-6455-4E76-B687-B185691E9AFA}" srcOrd="17" destOrd="0" presId="urn:microsoft.com/office/officeart/2005/8/layout/venn3"/>
    <dgm:cxn modelId="{660B943D-B80B-4C69-B753-303098EB41EA}" type="presParOf" srcId="{FABF6968-1F7A-4234-98E7-96D48E8FC9D7}" destId="{7DED4717-C474-4494-BD32-06960E1B07E9}" srcOrd="18" destOrd="0" presId="urn:microsoft.com/office/officeart/2005/8/layout/venn3"/>
    <dgm:cxn modelId="{55B159B2-9BE9-4ECD-B363-0FD384A8250F}" type="presParOf" srcId="{FABF6968-1F7A-4234-98E7-96D48E8FC9D7}" destId="{A8E371E2-6839-414E-8A41-E1A0DA1EC1A8}" srcOrd="19" destOrd="0" presId="urn:microsoft.com/office/officeart/2005/8/layout/venn3"/>
    <dgm:cxn modelId="{AA621218-79A4-43D6-A5FA-3D48763CAD88}" type="presParOf" srcId="{FABF6968-1F7A-4234-98E7-96D48E8FC9D7}" destId="{AB6F69F9-75E4-4DBD-A69C-C7425AECD475}" srcOrd="20" destOrd="0" presId="urn:microsoft.com/office/officeart/2005/8/layout/venn3"/>
    <dgm:cxn modelId="{DFF7ECEF-4F5A-4B66-A44D-345B8AC634F8}" type="presParOf" srcId="{FABF6968-1F7A-4234-98E7-96D48E8FC9D7}" destId="{1113ADB8-209C-4E53-8B0C-4E51D4297CFD}" srcOrd="21" destOrd="0" presId="urn:microsoft.com/office/officeart/2005/8/layout/venn3"/>
    <dgm:cxn modelId="{60C489FD-DCC6-4597-98BA-FCC04A78C514}" type="presParOf" srcId="{FABF6968-1F7A-4234-98E7-96D48E8FC9D7}" destId="{B6E6AECC-8D3E-4499-A202-547E489F5C41}" srcOrd="22" destOrd="0" presId="urn:microsoft.com/office/officeart/2005/8/layout/venn3"/>
    <dgm:cxn modelId="{F61F29CA-6E34-40C7-A241-0F6A18644D99}" type="presParOf" srcId="{FABF6968-1F7A-4234-98E7-96D48E8FC9D7}" destId="{EE8FE21B-BAB3-44DC-A9E4-8FAB6007DB46}" srcOrd="23" destOrd="0" presId="urn:microsoft.com/office/officeart/2005/8/layout/venn3"/>
    <dgm:cxn modelId="{27291A30-7939-4D0B-B659-EF98E3905E4E}" type="presParOf" srcId="{FABF6968-1F7A-4234-98E7-96D48E8FC9D7}" destId="{6FDE8523-BC78-44FD-A312-A9F558AF9C25}" srcOrd="24" destOrd="0" presId="urn:microsoft.com/office/officeart/2005/8/layout/venn3"/>
    <dgm:cxn modelId="{B83A184C-0D30-4FF9-B7CE-4845E1361030}" type="presParOf" srcId="{FABF6968-1F7A-4234-98E7-96D48E8FC9D7}" destId="{B3752B7C-1DD3-40A3-B11E-EE915D9ED9C6}" srcOrd="25" destOrd="0" presId="urn:microsoft.com/office/officeart/2005/8/layout/venn3"/>
    <dgm:cxn modelId="{F8371E65-BB6C-4A62-86BC-DB1AD44D5A54}" type="presParOf" srcId="{FABF6968-1F7A-4234-98E7-96D48E8FC9D7}" destId="{B2C4C7AA-EA12-4227-8FE4-8D592B7EEC44}" srcOrd="26" destOrd="0" presId="urn:microsoft.com/office/officeart/2005/8/layout/venn3"/>
    <dgm:cxn modelId="{6BC614B6-1234-4AE6-A79C-ED578EAB02E0}" type="presParOf" srcId="{FABF6968-1F7A-4234-98E7-96D48E8FC9D7}" destId="{018D56A4-1D2E-4D45-8800-ADF80DE41CDC}" srcOrd="27" destOrd="0" presId="urn:microsoft.com/office/officeart/2005/8/layout/venn3"/>
    <dgm:cxn modelId="{2DE4A905-9B81-44D4-BA47-260441CC8B82}" type="presParOf" srcId="{FABF6968-1F7A-4234-98E7-96D48E8FC9D7}" destId="{BC8FB4F9-F91B-4EF7-AC5B-C2F1155E409C}" srcOrd="28" destOrd="0" presId="urn:microsoft.com/office/officeart/2005/8/layout/venn3"/>
    <dgm:cxn modelId="{3AC8404A-B3C5-45BA-B404-3A57CEB6A026}" type="presParOf" srcId="{FABF6968-1F7A-4234-98E7-96D48E8FC9D7}" destId="{1DDCEF96-1017-4F8C-AAC5-3EED26C412AD}" srcOrd="29" destOrd="0" presId="urn:microsoft.com/office/officeart/2005/8/layout/venn3"/>
    <dgm:cxn modelId="{AC939BFA-259B-430C-83EC-200C93A59D20}" type="presParOf" srcId="{FABF6968-1F7A-4234-98E7-96D48E8FC9D7}" destId="{4528B77F-AB5D-46FF-84F7-CA6C454280E8}" srcOrd="3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A17D82F-2DFC-4008-9186-239D2DEE27E7}" type="doc">
      <dgm:prSet loTypeId="urn:microsoft.com/office/officeart/2008/layout/AlternatingHexagons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5F26D7-C005-4A3C-A4E1-A009AD5CC08D}">
      <dgm:prSet phldrT="[Текст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2000" dirty="0">
              <a:solidFill>
                <a:schemeClr val="tx1"/>
              </a:solidFill>
            </a:rPr>
            <a:t>3</a:t>
          </a:r>
          <a:endParaRPr lang="ru-RU" sz="2400" dirty="0">
            <a:solidFill>
              <a:schemeClr val="tx1"/>
            </a:solidFill>
          </a:endParaRPr>
        </a:p>
      </dgm:t>
    </dgm:pt>
    <dgm:pt modelId="{DC1B3C39-EAA8-4EE5-9DEB-6353F283B380}" type="parTrans" cxnId="{1A0272E6-0AE5-4D60-8FBD-5D3E66195A4C}">
      <dgm:prSet/>
      <dgm:spPr/>
      <dgm:t>
        <a:bodyPr/>
        <a:lstStyle/>
        <a:p>
          <a:endParaRPr lang="ru-RU"/>
        </a:p>
      </dgm:t>
    </dgm:pt>
    <dgm:pt modelId="{4A61938D-1023-4EAA-9D01-9E96AEE43E54}" type="sibTrans" cxnId="{1A0272E6-0AE5-4D60-8FBD-5D3E66195A4C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19</a:t>
          </a:r>
          <a:endParaRPr lang="ru-RU" dirty="0">
            <a:solidFill>
              <a:schemeClr val="tx1"/>
            </a:solidFill>
          </a:endParaRPr>
        </a:p>
      </dgm:t>
    </dgm:pt>
    <dgm:pt modelId="{3F75A1CA-D5AF-4009-9ECA-E917FC33613E}">
      <dgm:prSet phldrT="[Текст]" custT="1"/>
      <dgm:spPr>
        <a:solidFill>
          <a:srgbClr val="00B050"/>
        </a:solidFill>
      </dgm:spPr>
      <dgm:t>
        <a:bodyPr/>
        <a:lstStyle/>
        <a:p>
          <a:endParaRPr lang="ru-RU" sz="1200" dirty="0">
            <a:solidFill>
              <a:schemeClr val="tx1"/>
            </a:solidFill>
          </a:endParaRPr>
        </a:p>
      </dgm:t>
    </dgm:pt>
    <dgm:pt modelId="{14C5028C-B8FB-4650-921B-5F734D722D51}" type="parTrans" cxnId="{848E023C-8DF2-4A3B-BECD-77D078449B9C}">
      <dgm:prSet/>
      <dgm:spPr/>
      <dgm:t>
        <a:bodyPr/>
        <a:lstStyle/>
        <a:p>
          <a:endParaRPr lang="ru-RU"/>
        </a:p>
      </dgm:t>
    </dgm:pt>
    <dgm:pt modelId="{7FCA7953-9C8C-4E84-A5DA-A7349F11AC1B}" type="sibTrans" cxnId="{848E023C-8DF2-4A3B-BECD-77D078449B9C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5</a:t>
          </a:r>
          <a:endParaRPr lang="ru-RU" dirty="0">
            <a:solidFill>
              <a:schemeClr val="tx1"/>
            </a:solidFill>
          </a:endParaRPr>
        </a:p>
      </dgm:t>
    </dgm:pt>
    <dgm:pt modelId="{B4C5673C-45A7-48F9-9360-98AB7A7A9947}">
      <dgm:prSet phldrT="[Текст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</a:rPr>
            <a:t>19</a:t>
          </a:r>
          <a:endParaRPr lang="ru-RU" sz="1800" dirty="0">
            <a:solidFill>
              <a:schemeClr val="tx1"/>
            </a:solidFill>
          </a:endParaRPr>
        </a:p>
      </dgm:t>
    </dgm:pt>
    <dgm:pt modelId="{D9E26D5B-5245-416F-A3CB-887B9DE6EC28}" type="parTrans" cxnId="{90930EAC-92FC-44EB-8928-B21A292E571D}">
      <dgm:prSet/>
      <dgm:spPr/>
      <dgm:t>
        <a:bodyPr/>
        <a:lstStyle/>
        <a:p>
          <a:endParaRPr lang="ru-RU"/>
        </a:p>
      </dgm:t>
    </dgm:pt>
    <dgm:pt modelId="{1931AFE3-F7DD-4553-B5B9-19726F09A5AF}" type="sibTrans" cxnId="{90930EAC-92FC-44EB-8928-B21A292E571D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8</a:t>
          </a:r>
          <a:endParaRPr lang="ru-RU" dirty="0">
            <a:solidFill>
              <a:schemeClr val="tx1"/>
            </a:solidFill>
          </a:endParaRPr>
        </a:p>
      </dgm:t>
    </dgm:pt>
    <dgm:pt modelId="{E7DC34C7-8CCB-43DD-A64A-3F3F46FA689E}">
      <dgm:prSet phldrT="[Текст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9</a:t>
          </a:r>
          <a:endParaRPr lang="ru-RU" sz="2000" dirty="0">
            <a:solidFill>
              <a:schemeClr val="tx1"/>
            </a:solidFill>
          </a:endParaRPr>
        </a:p>
      </dgm:t>
    </dgm:pt>
    <dgm:pt modelId="{E27BCFC4-4008-420A-AE47-82DD57C1B967}" type="parTrans" cxnId="{EEA772B4-FF19-4F75-9E4B-6C526A898B0D}">
      <dgm:prSet/>
      <dgm:spPr/>
      <dgm:t>
        <a:bodyPr/>
        <a:lstStyle/>
        <a:p>
          <a:endParaRPr lang="ru-RU"/>
        </a:p>
      </dgm:t>
    </dgm:pt>
    <dgm:pt modelId="{1FDD6338-F3F6-4489-B35B-1EC657873E64}" type="sibTrans" cxnId="{EEA772B4-FF19-4F75-9E4B-6C526A898B0D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23</a:t>
          </a:r>
          <a:endParaRPr lang="ru-RU" dirty="0">
            <a:solidFill>
              <a:schemeClr val="tx1"/>
            </a:solidFill>
          </a:endParaRPr>
        </a:p>
      </dgm:t>
    </dgm:pt>
    <dgm:pt modelId="{08A59DDF-8D6F-4122-B43C-89AD054896B4}">
      <dgm:prSet phldrT="[Текст]" custT="1"/>
      <dgm:spPr/>
      <dgm:t>
        <a:bodyPr/>
        <a:lstStyle/>
        <a:p>
          <a:r>
            <a:rPr lang="en-US" sz="2400" dirty="0">
              <a:solidFill>
                <a:schemeClr val="tx1"/>
              </a:solidFill>
            </a:rPr>
            <a:t>6</a:t>
          </a:r>
          <a:endParaRPr lang="ru-RU" sz="2400" dirty="0">
            <a:solidFill>
              <a:schemeClr val="tx1"/>
            </a:solidFill>
          </a:endParaRPr>
        </a:p>
      </dgm:t>
    </dgm:pt>
    <dgm:pt modelId="{124AFBE2-8BE1-44A8-9859-5F5A6C76C5A6}" type="parTrans" cxnId="{14E4B26F-47E7-48C9-BC29-ACD091CCB2E0}">
      <dgm:prSet/>
      <dgm:spPr/>
      <dgm:t>
        <a:bodyPr/>
        <a:lstStyle/>
        <a:p>
          <a:endParaRPr lang="ru-RU"/>
        </a:p>
      </dgm:t>
    </dgm:pt>
    <dgm:pt modelId="{88776C97-D799-4668-BF30-9564B78F2719}" type="sibTrans" cxnId="{14E4B26F-47E7-48C9-BC29-ACD091CCB2E0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3</a:t>
          </a:r>
          <a:endParaRPr lang="ru-RU" dirty="0">
            <a:solidFill>
              <a:schemeClr val="tx1"/>
            </a:solidFill>
          </a:endParaRPr>
        </a:p>
      </dgm:t>
    </dgm:pt>
    <dgm:pt modelId="{45F8E409-4EE0-4BE3-AE54-42F8BC9356A3}">
      <dgm:prSet phldrT="[Текст]"/>
      <dgm:spPr>
        <a:solidFill>
          <a:srgbClr val="FFFF00"/>
        </a:solidFill>
      </dgm:spPr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5A4C900B-2F60-4A3B-9175-4A8BC5E04FC2}" type="parTrans" cxnId="{08EB16AC-E484-481D-A6D3-F90AF86CA365}">
      <dgm:prSet/>
      <dgm:spPr/>
      <dgm:t>
        <a:bodyPr/>
        <a:lstStyle/>
        <a:p>
          <a:endParaRPr lang="ru-RU"/>
        </a:p>
      </dgm:t>
    </dgm:pt>
    <dgm:pt modelId="{9B6671F6-57E3-4027-8988-2779AB7ADDA0}" type="sibTrans" cxnId="{08EB16AC-E484-481D-A6D3-F90AF86CA365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1</a:t>
          </a:r>
          <a:endParaRPr lang="ru-RU" dirty="0">
            <a:solidFill>
              <a:schemeClr val="tx1"/>
            </a:solidFill>
          </a:endParaRPr>
        </a:p>
      </dgm:t>
    </dgm:pt>
    <dgm:pt modelId="{7A04F4A4-0683-4FBA-B284-F31AB3C77FE1}">
      <dgm:prSet phldrT="[Текст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9</a:t>
          </a:r>
          <a:endParaRPr lang="ru-RU" sz="2000" dirty="0">
            <a:solidFill>
              <a:schemeClr val="tx1"/>
            </a:solidFill>
          </a:endParaRPr>
        </a:p>
      </dgm:t>
    </dgm:pt>
    <dgm:pt modelId="{A89AD781-C922-4BA0-B620-D4438AD1E8DD}" type="parTrans" cxnId="{4D77D4D2-E94D-419D-9D09-715185170210}">
      <dgm:prSet/>
      <dgm:spPr/>
      <dgm:t>
        <a:bodyPr/>
        <a:lstStyle/>
        <a:p>
          <a:endParaRPr lang="ru-RU"/>
        </a:p>
      </dgm:t>
    </dgm:pt>
    <dgm:pt modelId="{9DA57AA0-3D89-4D23-8028-F1A0026A6F54}" type="sibTrans" cxnId="{4D77D4D2-E94D-419D-9D09-715185170210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9</a:t>
          </a:r>
          <a:endParaRPr lang="ru-RU" dirty="0">
            <a:solidFill>
              <a:schemeClr val="tx1"/>
            </a:solidFill>
          </a:endParaRPr>
        </a:p>
      </dgm:t>
    </dgm:pt>
    <dgm:pt modelId="{4FD4E503-3879-460B-9F0A-D285FB042D66}">
      <dgm:prSet phldrT="[Текст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</a:rPr>
            <a:t>19</a:t>
          </a:r>
          <a:endParaRPr lang="ru-RU" sz="1400" dirty="0">
            <a:solidFill>
              <a:schemeClr val="tx1"/>
            </a:solidFill>
          </a:endParaRPr>
        </a:p>
      </dgm:t>
    </dgm:pt>
    <dgm:pt modelId="{B5F8F4A3-8DE7-400F-9163-E817CFC40435}" type="parTrans" cxnId="{147B5C88-E583-4FFB-94C7-C0E55B34B61B}">
      <dgm:prSet/>
      <dgm:spPr/>
      <dgm:t>
        <a:bodyPr/>
        <a:lstStyle/>
        <a:p>
          <a:endParaRPr lang="ru-RU"/>
        </a:p>
      </dgm:t>
    </dgm:pt>
    <dgm:pt modelId="{D0875FAF-8654-4FE1-884B-02A2CB04CF33}" type="sibTrans" cxnId="{147B5C88-E583-4FFB-94C7-C0E55B34B61B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14</a:t>
          </a:r>
          <a:endParaRPr lang="ru-RU" dirty="0">
            <a:solidFill>
              <a:schemeClr val="tx1"/>
            </a:solidFill>
          </a:endParaRPr>
        </a:p>
      </dgm:t>
    </dgm:pt>
    <dgm:pt modelId="{EDFB3EDD-FC64-40AE-83FD-7A652777D3D2}">
      <dgm:prSet phldrT="[Текст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20</a:t>
          </a:r>
          <a:endParaRPr lang="ru-RU" dirty="0">
            <a:solidFill>
              <a:schemeClr val="tx1"/>
            </a:solidFill>
          </a:endParaRPr>
        </a:p>
      </dgm:t>
    </dgm:pt>
    <dgm:pt modelId="{7E732BD2-93D7-4EA5-A613-976221A229CD}" type="parTrans" cxnId="{321DD349-3C11-44A2-9F5B-8235BFFFA1A5}">
      <dgm:prSet/>
      <dgm:spPr/>
      <dgm:t>
        <a:bodyPr/>
        <a:lstStyle/>
        <a:p>
          <a:endParaRPr lang="ru-RU"/>
        </a:p>
      </dgm:t>
    </dgm:pt>
    <dgm:pt modelId="{D2270079-6498-4736-B7C5-6BD34B28ABA8}" type="sibTrans" cxnId="{321DD349-3C11-44A2-9F5B-8235BFFFA1A5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14</a:t>
          </a:r>
          <a:endParaRPr lang="ru-RU" dirty="0">
            <a:solidFill>
              <a:schemeClr val="tx1"/>
            </a:solidFill>
          </a:endParaRPr>
        </a:p>
      </dgm:t>
    </dgm:pt>
    <dgm:pt modelId="{833C331B-E4F0-4BAB-BC99-528A27FEECBB}">
      <dgm:prSet phldrT="[Текст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20</a:t>
          </a:r>
          <a:endParaRPr lang="ru-RU" dirty="0">
            <a:solidFill>
              <a:schemeClr val="tx1"/>
            </a:solidFill>
          </a:endParaRPr>
        </a:p>
      </dgm:t>
    </dgm:pt>
    <dgm:pt modelId="{EC3BFA1F-A9E1-42C0-85F5-265280B83A41}" type="parTrans" cxnId="{B290B085-15CC-43FA-9F13-021CD85F39AB}">
      <dgm:prSet/>
      <dgm:spPr/>
      <dgm:t>
        <a:bodyPr/>
        <a:lstStyle/>
        <a:p>
          <a:endParaRPr lang="ru-RU"/>
        </a:p>
      </dgm:t>
    </dgm:pt>
    <dgm:pt modelId="{BFB702F7-0722-44AF-B860-50282C62D225}" type="sibTrans" cxnId="{B290B085-15CC-43FA-9F13-021CD85F39AB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8</a:t>
          </a:r>
          <a:endParaRPr lang="ru-RU" dirty="0">
            <a:solidFill>
              <a:schemeClr val="tx1"/>
            </a:solidFill>
          </a:endParaRPr>
        </a:p>
      </dgm:t>
    </dgm:pt>
    <dgm:pt modelId="{206C4AAE-7687-4BFF-BB7A-61AB50DA0114}">
      <dgm:prSet phldrT="[Текст]"/>
      <dgm:spPr>
        <a:solidFill>
          <a:srgbClr val="00B050"/>
        </a:solidFill>
      </dgm:spPr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948B0CAF-6C29-4361-AFC9-ECC2E9BD057E}" type="parTrans" cxnId="{404C9EEB-BB9D-441F-A99F-A416176AABC1}">
      <dgm:prSet/>
      <dgm:spPr/>
      <dgm:t>
        <a:bodyPr/>
        <a:lstStyle/>
        <a:p>
          <a:endParaRPr lang="ru-RU"/>
        </a:p>
      </dgm:t>
    </dgm:pt>
    <dgm:pt modelId="{9A8F79D3-1261-45AC-8DF2-71C0CA8152D2}" type="sibTrans" cxnId="{404C9EEB-BB9D-441F-A99F-A416176AABC1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20</a:t>
          </a:r>
          <a:endParaRPr lang="ru-RU" dirty="0">
            <a:solidFill>
              <a:schemeClr val="tx1"/>
            </a:solidFill>
          </a:endParaRPr>
        </a:p>
      </dgm:t>
    </dgm:pt>
    <dgm:pt modelId="{E2DF2EC8-8585-478A-9B10-0297E186A573}" type="pres">
      <dgm:prSet presAssocID="{1A17D82F-2DFC-4008-9186-239D2DEE27E7}" presName="Name0" presStyleCnt="0">
        <dgm:presLayoutVars>
          <dgm:chMax/>
          <dgm:chPref/>
          <dgm:dir/>
          <dgm:animLvl val="lvl"/>
        </dgm:presLayoutVars>
      </dgm:prSet>
      <dgm:spPr/>
    </dgm:pt>
    <dgm:pt modelId="{5ACA06C7-4D55-4061-B5E7-CD059BAF242F}" type="pres">
      <dgm:prSet presAssocID="{8F5F26D7-C005-4A3C-A4E1-A009AD5CC08D}" presName="composite" presStyleCnt="0"/>
      <dgm:spPr/>
    </dgm:pt>
    <dgm:pt modelId="{F5FE8859-3C2A-436A-8043-7E6A36000998}" type="pres">
      <dgm:prSet presAssocID="{8F5F26D7-C005-4A3C-A4E1-A009AD5CC08D}" presName="Parent1" presStyleLbl="node1" presStyleIdx="0" presStyleCnt="22" custLinFactX="-34757" custLinFactNeighborX="-100000" custLinFactNeighborY="12805">
        <dgm:presLayoutVars>
          <dgm:chMax val="1"/>
          <dgm:chPref val="1"/>
          <dgm:bulletEnabled val="1"/>
        </dgm:presLayoutVars>
      </dgm:prSet>
      <dgm:spPr/>
    </dgm:pt>
    <dgm:pt modelId="{D9AE0BC4-4F95-4F3A-8A99-C8A35DA12324}" type="pres">
      <dgm:prSet presAssocID="{8F5F26D7-C005-4A3C-A4E1-A009AD5CC08D}" presName="Childtext1" presStyleLbl="revTx" presStyleIdx="0" presStyleCnt="11">
        <dgm:presLayoutVars>
          <dgm:chMax val="0"/>
          <dgm:chPref val="0"/>
          <dgm:bulletEnabled val="1"/>
        </dgm:presLayoutVars>
      </dgm:prSet>
      <dgm:spPr/>
    </dgm:pt>
    <dgm:pt modelId="{395C47AF-E906-4957-8FD1-0A638CE06A65}" type="pres">
      <dgm:prSet presAssocID="{8F5F26D7-C005-4A3C-A4E1-A009AD5CC08D}" presName="BalanceSpacing" presStyleCnt="0"/>
      <dgm:spPr/>
    </dgm:pt>
    <dgm:pt modelId="{F6726171-EC46-423E-8A43-DAD829E0D7DB}" type="pres">
      <dgm:prSet presAssocID="{8F5F26D7-C005-4A3C-A4E1-A009AD5CC08D}" presName="BalanceSpacing1" presStyleCnt="0"/>
      <dgm:spPr/>
    </dgm:pt>
    <dgm:pt modelId="{ECD29BE9-8E53-4A95-9BF7-8B12A98A4DF9}" type="pres">
      <dgm:prSet presAssocID="{4A61938D-1023-4EAA-9D01-9E96AEE43E54}" presName="Accent1Text" presStyleLbl="node1" presStyleIdx="1" presStyleCnt="22" custLinFactX="-32871" custLinFactNeighborX="-100000" custLinFactNeighborY="12805"/>
      <dgm:spPr/>
    </dgm:pt>
    <dgm:pt modelId="{23D7DD37-8748-4D0B-AC1A-95F449AEF03D}" type="pres">
      <dgm:prSet presAssocID="{4A61938D-1023-4EAA-9D01-9E96AEE43E54}" presName="spaceBetweenRectangles" presStyleCnt="0"/>
      <dgm:spPr/>
    </dgm:pt>
    <dgm:pt modelId="{E0C55F03-040D-4DF4-A64B-D08DE1A2A7DD}" type="pres">
      <dgm:prSet presAssocID="{3F75A1CA-D5AF-4009-9ECA-E917FC33613E}" presName="composite" presStyleCnt="0"/>
      <dgm:spPr/>
    </dgm:pt>
    <dgm:pt modelId="{3973ABE8-0E5E-4817-AE37-2F3E1997B36D}" type="pres">
      <dgm:prSet presAssocID="{3F75A1CA-D5AF-4009-9ECA-E917FC33613E}" presName="Parent1" presStyleLbl="node1" presStyleIdx="2" presStyleCnt="22" custLinFactX="200000" custLinFactNeighborX="250019" custLinFactNeighborY="-72075">
        <dgm:presLayoutVars>
          <dgm:chMax val="1"/>
          <dgm:chPref val="1"/>
          <dgm:bulletEnabled val="1"/>
        </dgm:presLayoutVars>
      </dgm:prSet>
      <dgm:spPr/>
    </dgm:pt>
    <dgm:pt modelId="{61FF38CB-8DFF-4497-A323-7B9430D80D5B}" type="pres">
      <dgm:prSet presAssocID="{3F75A1CA-D5AF-4009-9ECA-E917FC33613E}" presName="Childtext1" presStyleLbl="revTx" presStyleIdx="1" presStyleCnt="11">
        <dgm:presLayoutVars>
          <dgm:chMax val="0"/>
          <dgm:chPref val="0"/>
          <dgm:bulletEnabled val="1"/>
        </dgm:presLayoutVars>
      </dgm:prSet>
      <dgm:spPr/>
    </dgm:pt>
    <dgm:pt modelId="{C10D2A49-A768-423E-9C1E-ECC6EADECB8A}" type="pres">
      <dgm:prSet presAssocID="{3F75A1CA-D5AF-4009-9ECA-E917FC33613E}" presName="BalanceSpacing" presStyleCnt="0"/>
      <dgm:spPr/>
    </dgm:pt>
    <dgm:pt modelId="{989D966C-7EB2-4846-931D-61FE8F3868C8}" type="pres">
      <dgm:prSet presAssocID="{3F75A1CA-D5AF-4009-9ECA-E917FC33613E}" presName="BalanceSpacing1" presStyleCnt="0"/>
      <dgm:spPr/>
    </dgm:pt>
    <dgm:pt modelId="{728BC037-5F39-4688-B62F-5C3B84BB3EB2}" type="pres">
      <dgm:prSet presAssocID="{7FCA7953-9C8C-4E84-A5DA-A7349F11AC1B}" presName="Accent1Text" presStyleLbl="node1" presStyleIdx="3" presStyleCnt="22" custLinFactX="-206892" custLinFactNeighborX="-300000" custLinFactNeighborY="-72075"/>
      <dgm:spPr/>
    </dgm:pt>
    <dgm:pt modelId="{B65337ED-9D68-4F40-BCB8-EDC3A70A6074}" type="pres">
      <dgm:prSet presAssocID="{7FCA7953-9C8C-4E84-A5DA-A7349F11AC1B}" presName="spaceBetweenRectangles" presStyleCnt="0"/>
      <dgm:spPr/>
    </dgm:pt>
    <dgm:pt modelId="{6323E9D6-AACA-4C45-A333-FC5E9154A18B}" type="pres">
      <dgm:prSet presAssocID="{B4C5673C-45A7-48F9-9360-98AB7A7A9947}" presName="composite" presStyleCnt="0"/>
      <dgm:spPr/>
    </dgm:pt>
    <dgm:pt modelId="{7DCE91BF-4E0B-4227-B83D-3DD7B0872369}" type="pres">
      <dgm:prSet presAssocID="{B4C5673C-45A7-48F9-9360-98AB7A7A9947}" presName="Parent1" presStyleLbl="node1" presStyleIdx="4" presStyleCnt="22" custLinFactX="-259212" custLinFactY="-56955" custLinFactNeighborX="-300000" custLinFactNeighborY="-100000">
        <dgm:presLayoutVars>
          <dgm:chMax val="1"/>
          <dgm:chPref val="1"/>
          <dgm:bulletEnabled val="1"/>
        </dgm:presLayoutVars>
      </dgm:prSet>
      <dgm:spPr/>
    </dgm:pt>
    <dgm:pt modelId="{7AA4078A-0F9E-40A3-805C-7D0FC0272395}" type="pres">
      <dgm:prSet presAssocID="{B4C5673C-45A7-48F9-9360-98AB7A7A9947}" presName="Childtext1" presStyleLbl="revTx" presStyleIdx="2" presStyleCnt="11">
        <dgm:presLayoutVars>
          <dgm:chMax val="0"/>
          <dgm:chPref val="0"/>
          <dgm:bulletEnabled val="1"/>
        </dgm:presLayoutVars>
      </dgm:prSet>
      <dgm:spPr/>
    </dgm:pt>
    <dgm:pt modelId="{BCC610B2-8EFB-4569-800A-18B8F37D5A57}" type="pres">
      <dgm:prSet presAssocID="{B4C5673C-45A7-48F9-9360-98AB7A7A9947}" presName="BalanceSpacing" presStyleCnt="0"/>
      <dgm:spPr/>
    </dgm:pt>
    <dgm:pt modelId="{82847193-7CB9-4D1D-BFCC-6BC6215C4A91}" type="pres">
      <dgm:prSet presAssocID="{B4C5673C-45A7-48F9-9360-98AB7A7A9947}" presName="BalanceSpacing1" presStyleCnt="0"/>
      <dgm:spPr/>
    </dgm:pt>
    <dgm:pt modelId="{7D4C0D26-D3B8-40C4-A97A-20B6B9B3DC10}" type="pres">
      <dgm:prSet presAssocID="{1931AFE3-F7DD-4553-B5B9-19726F09A5AF}" presName="Accent1Text" presStyleLbl="node1" presStyleIdx="5" presStyleCnt="22" custLinFactY="-56955" custLinFactNeighborX="79357" custLinFactNeighborY="-100000"/>
      <dgm:spPr/>
    </dgm:pt>
    <dgm:pt modelId="{81792D70-F51D-41B4-A434-2115A0C88358}" type="pres">
      <dgm:prSet presAssocID="{1931AFE3-F7DD-4553-B5B9-19726F09A5AF}" presName="spaceBetweenRectangles" presStyleCnt="0"/>
      <dgm:spPr/>
    </dgm:pt>
    <dgm:pt modelId="{D013EC16-524A-4928-AAF8-DE6A6748D8F1}" type="pres">
      <dgm:prSet presAssocID="{E7DC34C7-8CCB-43DD-A64A-3F3F46FA689E}" presName="composite" presStyleCnt="0"/>
      <dgm:spPr/>
    </dgm:pt>
    <dgm:pt modelId="{944272BC-1DED-4971-9944-DF7A9D93C054}" type="pres">
      <dgm:prSet presAssocID="{E7DC34C7-8CCB-43DD-A64A-3F3F46FA689E}" presName="Parent1" presStyleLbl="node1" presStyleIdx="6" presStyleCnt="22" custLinFactX="-300000" custLinFactY="-100000" custLinFactNeighborX="-311120" custLinFactNeighborY="-141835">
        <dgm:presLayoutVars>
          <dgm:chMax val="1"/>
          <dgm:chPref val="1"/>
          <dgm:bulletEnabled val="1"/>
        </dgm:presLayoutVars>
      </dgm:prSet>
      <dgm:spPr/>
    </dgm:pt>
    <dgm:pt modelId="{5A14BC82-C396-406D-B24F-C9F3E4FEE835}" type="pres">
      <dgm:prSet presAssocID="{E7DC34C7-8CCB-43DD-A64A-3F3F46FA689E}" presName="Childtext1" presStyleLbl="revTx" presStyleIdx="3" presStyleCnt="11">
        <dgm:presLayoutVars>
          <dgm:chMax val="0"/>
          <dgm:chPref val="0"/>
          <dgm:bulletEnabled val="1"/>
        </dgm:presLayoutVars>
      </dgm:prSet>
      <dgm:spPr/>
    </dgm:pt>
    <dgm:pt modelId="{C814EBFF-3F4E-4960-9F65-9CB96A29F87E}" type="pres">
      <dgm:prSet presAssocID="{E7DC34C7-8CCB-43DD-A64A-3F3F46FA689E}" presName="BalanceSpacing" presStyleCnt="0"/>
      <dgm:spPr/>
    </dgm:pt>
    <dgm:pt modelId="{EB5F7D35-8B98-465E-B07C-D26BD4B6FAC0}" type="pres">
      <dgm:prSet presAssocID="{E7DC34C7-8CCB-43DD-A64A-3F3F46FA689E}" presName="BalanceSpacing1" presStyleCnt="0"/>
      <dgm:spPr/>
    </dgm:pt>
    <dgm:pt modelId="{D21EFC23-ACC9-441A-88C2-E31F0305DB43}" type="pres">
      <dgm:prSet presAssocID="{1FDD6338-F3F6-4489-B35B-1EC657873E64}" presName="Accent1Text" presStyleLbl="node1" presStyleIdx="7" presStyleCnt="22" custLinFactX="-400000" custLinFactY="-100000" custLinFactNeighborX="-425233" custLinFactNeighborY="-141835"/>
      <dgm:spPr/>
    </dgm:pt>
    <dgm:pt modelId="{3AD0FCC9-257E-4BC4-B4F1-FE54717E8450}" type="pres">
      <dgm:prSet presAssocID="{1FDD6338-F3F6-4489-B35B-1EC657873E64}" presName="spaceBetweenRectangles" presStyleCnt="0"/>
      <dgm:spPr/>
    </dgm:pt>
    <dgm:pt modelId="{CA4F8348-4A6D-4284-AEFE-F1154D529215}" type="pres">
      <dgm:prSet presAssocID="{08A59DDF-8D6F-4122-B43C-89AD054896B4}" presName="composite" presStyleCnt="0"/>
      <dgm:spPr/>
    </dgm:pt>
    <dgm:pt modelId="{A95E1863-CA6B-4448-B648-2DD379FCCB0F}" type="pres">
      <dgm:prSet presAssocID="{08A59DDF-8D6F-4122-B43C-89AD054896B4}" presName="Parent1" presStyleLbl="node1" presStyleIdx="8" presStyleCnt="22" custLinFactX="83585" custLinFactY="-126715" custLinFactNeighborX="100000" custLinFactNeighborY="-200000">
        <dgm:presLayoutVars>
          <dgm:chMax val="1"/>
          <dgm:chPref val="1"/>
          <dgm:bulletEnabled val="1"/>
        </dgm:presLayoutVars>
      </dgm:prSet>
      <dgm:spPr/>
    </dgm:pt>
    <dgm:pt modelId="{AE76198F-EC6C-489F-BCE3-A9573061B6C6}" type="pres">
      <dgm:prSet presAssocID="{08A59DDF-8D6F-4122-B43C-89AD054896B4}" presName="Childtext1" presStyleLbl="revTx" presStyleIdx="4" presStyleCnt="11">
        <dgm:presLayoutVars>
          <dgm:chMax val="0"/>
          <dgm:chPref val="0"/>
          <dgm:bulletEnabled val="1"/>
        </dgm:presLayoutVars>
      </dgm:prSet>
      <dgm:spPr/>
    </dgm:pt>
    <dgm:pt modelId="{EFABC23E-175F-47B8-A644-6FC927986F6A}" type="pres">
      <dgm:prSet presAssocID="{08A59DDF-8D6F-4122-B43C-89AD054896B4}" presName="BalanceSpacing" presStyleCnt="0"/>
      <dgm:spPr/>
    </dgm:pt>
    <dgm:pt modelId="{D4045DD2-430E-47B4-BBA4-D90AA15E17FF}" type="pres">
      <dgm:prSet presAssocID="{08A59DDF-8D6F-4122-B43C-89AD054896B4}" presName="BalanceSpacing1" presStyleCnt="0"/>
      <dgm:spPr/>
    </dgm:pt>
    <dgm:pt modelId="{43F23861-20E3-4148-A97B-443F2D022375}" type="pres">
      <dgm:prSet presAssocID="{88776C97-D799-4668-BF30-9564B78F2719}" presName="Accent1Text" presStyleLbl="node1" presStyleIdx="9" presStyleCnt="22" custLinFactX="400000" custLinFactY="-15700" custLinFactNeighborX="422154" custLinFactNeighborY="-100000"/>
      <dgm:spPr/>
    </dgm:pt>
    <dgm:pt modelId="{D8602409-3210-4A4D-8E1F-8EBA77140F24}" type="pres">
      <dgm:prSet presAssocID="{88776C97-D799-4668-BF30-9564B78F2719}" presName="spaceBetweenRectangles" presStyleCnt="0"/>
      <dgm:spPr/>
    </dgm:pt>
    <dgm:pt modelId="{660F61B1-9AFC-4F7E-ABF4-1C8FAB70A3D2}" type="pres">
      <dgm:prSet presAssocID="{EDFB3EDD-FC64-40AE-83FD-7A652777D3D2}" presName="composite" presStyleCnt="0"/>
      <dgm:spPr/>
    </dgm:pt>
    <dgm:pt modelId="{6A2ECF06-1048-406A-957E-66509EA9E2D6}" type="pres">
      <dgm:prSet presAssocID="{EDFB3EDD-FC64-40AE-83FD-7A652777D3D2}" presName="Parent1" presStyleLbl="node1" presStyleIdx="10" presStyleCnt="22" custLinFactX="143906" custLinFactY="-200000" custLinFactNeighborX="200000" custLinFactNeighborY="-211595">
        <dgm:presLayoutVars>
          <dgm:chMax val="1"/>
          <dgm:chPref val="1"/>
          <dgm:bulletEnabled val="1"/>
        </dgm:presLayoutVars>
      </dgm:prSet>
      <dgm:spPr/>
    </dgm:pt>
    <dgm:pt modelId="{9C9C5C72-06C2-4526-BF68-8A6785BD54B9}" type="pres">
      <dgm:prSet presAssocID="{EDFB3EDD-FC64-40AE-83FD-7A652777D3D2}" presName="Childtext1" presStyleLbl="revTx" presStyleIdx="5" presStyleCnt="11">
        <dgm:presLayoutVars>
          <dgm:chMax val="0"/>
          <dgm:chPref val="0"/>
          <dgm:bulletEnabled val="1"/>
        </dgm:presLayoutVars>
      </dgm:prSet>
      <dgm:spPr/>
    </dgm:pt>
    <dgm:pt modelId="{0619CFEF-9535-48FE-A8C8-659F47483C6C}" type="pres">
      <dgm:prSet presAssocID="{EDFB3EDD-FC64-40AE-83FD-7A652777D3D2}" presName="BalanceSpacing" presStyleCnt="0"/>
      <dgm:spPr/>
    </dgm:pt>
    <dgm:pt modelId="{D3961E4A-6638-4931-A5B7-CCBF1EBA6570}" type="pres">
      <dgm:prSet presAssocID="{EDFB3EDD-FC64-40AE-83FD-7A652777D3D2}" presName="BalanceSpacing1" presStyleCnt="0"/>
      <dgm:spPr/>
    </dgm:pt>
    <dgm:pt modelId="{30D2C866-1D24-485D-8266-0D0F9FCAE9D6}" type="pres">
      <dgm:prSet presAssocID="{D2270079-6498-4736-B7C5-6BD34B28ABA8}" presName="Accent1Text" presStyleLbl="node1" presStyleIdx="11" presStyleCnt="22" custLinFactX="-200000" custLinFactY="-200000" custLinFactNeighborX="-200778" custLinFactNeighborY="-211595"/>
      <dgm:spPr/>
    </dgm:pt>
    <dgm:pt modelId="{D558FDDE-9BD0-4ED6-B353-760DEEFD3E5C}" type="pres">
      <dgm:prSet presAssocID="{D2270079-6498-4736-B7C5-6BD34B28ABA8}" presName="spaceBetweenRectangles" presStyleCnt="0"/>
      <dgm:spPr/>
    </dgm:pt>
    <dgm:pt modelId="{2B253221-A519-4E06-9BD5-E8064B34C4BE}" type="pres">
      <dgm:prSet presAssocID="{45F8E409-4EE0-4BE3-AE54-42F8BC9356A3}" presName="composite" presStyleCnt="0"/>
      <dgm:spPr/>
    </dgm:pt>
    <dgm:pt modelId="{E47ACB74-9EBC-4B65-8DE6-D9577C945B32}" type="pres">
      <dgm:prSet presAssocID="{45F8E409-4EE0-4BE3-AE54-42F8BC9356A3}" presName="Parent1" presStyleLbl="node1" presStyleIdx="12" presStyleCnt="22" custLinFactX="-400000" custLinFactY="-200000" custLinFactNeighborX="-477554" custLinFactNeighborY="-296475">
        <dgm:presLayoutVars>
          <dgm:chMax val="1"/>
          <dgm:chPref val="1"/>
          <dgm:bulletEnabled val="1"/>
        </dgm:presLayoutVars>
      </dgm:prSet>
      <dgm:spPr/>
    </dgm:pt>
    <dgm:pt modelId="{7E1FCBC8-923A-4600-BDEA-B458DFC6266C}" type="pres">
      <dgm:prSet presAssocID="{45F8E409-4EE0-4BE3-AE54-42F8BC9356A3}" presName="Childtext1" presStyleLbl="revTx" presStyleIdx="6" presStyleCnt="11">
        <dgm:presLayoutVars>
          <dgm:chMax val="0"/>
          <dgm:chPref val="0"/>
          <dgm:bulletEnabled val="1"/>
        </dgm:presLayoutVars>
      </dgm:prSet>
      <dgm:spPr/>
    </dgm:pt>
    <dgm:pt modelId="{ED199E2C-2704-413B-A73C-789BEC09F136}" type="pres">
      <dgm:prSet presAssocID="{45F8E409-4EE0-4BE3-AE54-42F8BC9356A3}" presName="BalanceSpacing" presStyleCnt="0"/>
      <dgm:spPr/>
    </dgm:pt>
    <dgm:pt modelId="{62841D56-1D64-4599-BD3C-A78F19E89B56}" type="pres">
      <dgm:prSet presAssocID="{45F8E409-4EE0-4BE3-AE54-42F8BC9356A3}" presName="BalanceSpacing1" presStyleCnt="0"/>
      <dgm:spPr/>
    </dgm:pt>
    <dgm:pt modelId="{93593DE6-79B0-4074-8578-84649AF79BBE}" type="pres">
      <dgm:prSet presAssocID="{9B6671F6-57E3-4027-8988-2779AB7ADDA0}" presName="Accent1Text" presStyleLbl="node1" presStyleIdx="13" presStyleCnt="22" custLinFactX="85471" custLinFactY="-200000" custLinFactNeighborX="100000" custLinFactNeighborY="-296475"/>
      <dgm:spPr/>
    </dgm:pt>
    <dgm:pt modelId="{24ACBA69-7092-4C5E-A29F-93FF48DD4B6C}" type="pres">
      <dgm:prSet presAssocID="{9B6671F6-57E3-4027-8988-2779AB7ADDA0}" presName="spaceBetweenRectangles" presStyleCnt="0"/>
      <dgm:spPr/>
    </dgm:pt>
    <dgm:pt modelId="{06497039-3F7C-4FB6-B2AA-FFC7EB205503}" type="pres">
      <dgm:prSet presAssocID="{7A04F4A4-0683-4FBA-B284-F31AB3C77FE1}" presName="composite" presStyleCnt="0"/>
      <dgm:spPr/>
    </dgm:pt>
    <dgm:pt modelId="{27C955B8-1B78-440F-8FE2-AFBD23AC3A0E}" type="pres">
      <dgm:prSet presAssocID="{7A04F4A4-0683-4FBA-B284-F31AB3C77FE1}" presName="Parent1" presStyleLbl="node1" presStyleIdx="14" presStyleCnt="22" custLinFactX="256133" custLinFactY="-281355" custLinFactNeighborX="300000" custLinFactNeighborY="-300000">
        <dgm:presLayoutVars>
          <dgm:chMax val="1"/>
          <dgm:chPref val="1"/>
          <dgm:bulletEnabled val="1"/>
        </dgm:presLayoutVars>
      </dgm:prSet>
      <dgm:spPr/>
    </dgm:pt>
    <dgm:pt modelId="{8348BA75-A4A0-4006-8FE7-05D6CE4CEF34}" type="pres">
      <dgm:prSet presAssocID="{7A04F4A4-0683-4FBA-B284-F31AB3C77FE1}" presName="Childtext1" presStyleLbl="revTx" presStyleIdx="7" presStyleCnt="11">
        <dgm:presLayoutVars>
          <dgm:chMax val="0"/>
          <dgm:chPref val="0"/>
          <dgm:bulletEnabled val="1"/>
        </dgm:presLayoutVars>
      </dgm:prSet>
      <dgm:spPr/>
    </dgm:pt>
    <dgm:pt modelId="{E56E52AC-E844-42A3-93AC-BB41688A2F83}" type="pres">
      <dgm:prSet presAssocID="{7A04F4A4-0683-4FBA-B284-F31AB3C77FE1}" presName="BalanceSpacing" presStyleCnt="0"/>
      <dgm:spPr/>
    </dgm:pt>
    <dgm:pt modelId="{343E10E6-FFC6-4F71-B8D9-80A6E5F576ED}" type="pres">
      <dgm:prSet presAssocID="{7A04F4A4-0683-4FBA-B284-F31AB3C77FE1}" presName="BalanceSpacing1" presStyleCnt="0"/>
      <dgm:spPr/>
    </dgm:pt>
    <dgm:pt modelId="{EE91BE7F-2241-42BB-AEEA-7A0307F1DFA4}" type="pres">
      <dgm:prSet presAssocID="{9DA57AA0-3D89-4D23-8028-F1A0026A6F54}" presName="Accent1Text" presStyleLbl="node1" presStyleIdx="15" presStyleCnt="22" custLinFactX="366475" custLinFactY="-170340" custLinFactNeighborX="400000" custLinFactNeighborY="-200000"/>
      <dgm:spPr/>
    </dgm:pt>
    <dgm:pt modelId="{DA4E2535-6489-4F3D-8D3F-E685CC484FC3}" type="pres">
      <dgm:prSet presAssocID="{9DA57AA0-3D89-4D23-8028-F1A0026A6F54}" presName="spaceBetweenRectangles" presStyleCnt="0"/>
      <dgm:spPr/>
    </dgm:pt>
    <dgm:pt modelId="{AF9BB00A-A7C3-45BB-A811-535AF6833251}" type="pres">
      <dgm:prSet presAssocID="{4FD4E503-3879-460B-9F0A-D285FB042D66}" presName="composite" presStyleCnt="0"/>
      <dgm:spPr/>
    </dgm:pt>
    <dgm:pt modelId="{8984A4A6-2287-4AAC-9472-D5993BA54F4B}" type="pres">
      <dgm:prSet presAssocID="{4FD4E503-3879-460B-9F0A-D285FB042D66}" presName="Parent1" presStyleLbl="node1" presStyleIdx="16" presStyleCnt="22" custLinFactX="300000" custLinFactY="-300000" custLinFactNeighborX="308040" custLinFactNeighborY="-366235">
        <dgm:presLayoutVars>
          <dgm:chMax val="1"/>
          <dgm:chPref val="1"/>
          <dgm:bulletEnabled val="1"/>
        </dgm:presLayoutVars>
      </dgm:prSet>
      <dgm:spPr/>
    </dgm:pt>
    <dgm:pt modelId="{30728B90-C05E-44CC-AD3A-54B09E3044D8}" type="pres">
      <dgm:prSet presAssocID="{4FD4E503-3879-460B-9F0A-D285FB042D66}" presName="Childtext1" presStyleLbl="revTx" presStyleIdx="8" presStyleCnt="11">
        <dgm:presLayoutVars>
          <dgm:chMax val="0"/>
          <dgm:chPref val="0"/>
          <dgm:bulletEnabled val="1"/>
        </dgm:presLayoutVars>
      </dgm:prSet>
      <dgm:spPr/>
    </dgm:pt>
    <dgm:pt modelId="{9715E35F-C8D3-4144-A99E-A30C5E2B40DC}" type="pres">
      <dgm:prSet presAssocID="{4FD4E503-3879-460B-9F0A-D285FB042D66}" presName="BalanceSpacing" presStyleCnt="0"/>
      <dgm:spPr/>
    </dgm:pt>
    <dgm:pt modelId="{FE9F472E-98ED-45EC-A5CB-6DEEB2D95CAC}" type="pres">
      <dgm:prSet presAssocID="{4FD4E503-3879-460B-9F0A-D285FB042D66}" presName="BalanceSpacing1" presStyleCnt="0"/>
      <dgm:spPr/>
    </dgm:pt>
    <dgm:pt modelId="{971E66E1-0F22-43DE-95AA-0F1ADD1C563E}" type="pres">
      <dgm:prSet presAssocID="{D0875FAF-8654-4FE1-884B-02A2CB04CF33}" presName="Accent1Text" presStyleLbl="node1" presStyleIdx="17" presStyleCnt="22" custLinFactX="428268" custLinFactY="-260728" custLinFactNeighborX="500000" custLinFactNeighborY="-300000"/>
      <dgm:spPr/>
    </dgm:pt>
    <dgm:pt modelId="{25F36AB9-E595-4D1E-B6D5-D78831D86C68}" type="pres">
      <dgm:prSet presAssocID="{D0875FAF-8654-4FE1-884B-02A2CB04CF33}" presName="spaceBetweenRectangles" presStyleCnt="0"/>
      <dgm:spPr/>
    </dgm:pt>
    <dgm:pt modelId="{190D2935-F47D-4B66-A40D-448A3FE0421A}" type="pres">
      <dgm:prSet presAssocID="{833C331B-E4F0-4BAB-BC99-528A27FEECBB}" presName="composite" presStyleCnt="0"/>
      <dgm:spPr/>
    </dgm:pt>
    <dgm:pt modelId="{1BC83C94-28A8-49D6-90EA-55F503BE5907}" type="pres">
      <dgm:prSet presAssocID="{833C331B-E4F0-4BAB-BC99-528A27FEECBB}" presName="Parent1" presStyleLbl="node1" presStyleIdx="18" presStyleCnt="22" custLinFactX="368361" custLinFactY="-351115" custLinFactNeighborX="400000" custLinFactNeighborY="-400000">
        <dgm:presLayoutVars>
          <dgm:chMax val="1"/>
          <dgm:chPref val="1"/>
          <dgm:bulletEnabled val="1"/>
        </dgm:presLayoutVars>
      </dgm:prSet>
      <dgm:spPr/>
    </dgm:pt>
    <dgm:pt modelId="{BA7CCD7E-E9DA-4550-9604-20985B48BD7A}" type="pres">
      <dgm:prSet presAssocID="{833C331B-E4F0-4BAB-BC99-528A27FEECBB}" presName="Childtext1" presStyleLbl="revTx" presStyleIdx="9" presStyleCnt="11">
        <dgm:presLayoutVars>
          <dgm:chMax val="0"/>
          <dgm:chPref val="0"/>
          <dgm:bulletEnabled val="1"/>
        </dgm:presLayoutVars>
      </dgm:prSet>
      <dgm:spPr/>
    </dgm:pt>
    <dgm:pt modelId="{F8137F12-34C7-467F-8A88-3A332BDE8EFB}" type="pres">
      <dgm:prSet presAssocID="{833C331B-E4F0-4BAB-BC99-528A27FEECBB}" presName="BalanceSpacing" presStyleCnt="0"/>
      <dgm:spPr/>
    </dgm:pt>
    <dgm:pt modelId="{2FA5A2BD-D58A-4D40-B5EB-6082F34C1DE6}" type="pres">
      <dgm:prSet presAssocID="{833C331B-E4F0-4BAB-BC99-528A27FEECBB}" presName="BalanceSpacing1" presStyleCnt="0"/>
      <dgm:spPr/>
    </dgm:pt>
    <dgm:pt modelId="{2112DF70-BF34-46FD-9D90-889818115C3A}" type="pres">
      <dgm:prSet presAssocID="{BFB702F7-0722-44AF-B860-50282C62D225}" presName="Accent1Text" presStyleLbl="node1" presStyleIdx="19" presStyleCnt="22" custLinFactX="254247" custLinFactY="-240100" custLinFactNeighborX="300000" custLinFactNeighborY="-300000"/>
      <dgm:spPr/>
    </dgm:pt>
    <dgm:pt modelId="{7534355D-4A31-40AF-BAE7-3C471350EE33}" type="pres">
      <dgm:prSet presAssocID="{BFB702F7-0722-44AF-B860-50282C62D225}" presName="spaceBetweenRectangles" presStyleCnt="0"/>
      <dgm:spPr/>
    </dgm:pt>
    <dgm:pt modelId="{665DB6EE-BB33-450C-A555-85D9A1B91BB9}" type="pres">
      <dgm:prSet presAssocID="{206C4AAE-7687-4BFF-BB7A-61AB50DA0114}" presName="composite" presStyleCnt="0"/>
      <dgm:spPr/>
    </dgm:pt>
    <dgm:pt modelId="{F6A67E0F-DF65-4047-AFD0-FECEAD5B7AF8}" type="pres">
      <dgm:prSet presAssocID="{206C4AAE-7687-4BFF-BB7A-61AB50DA0114}" presName="Parent1" presStyleLbl="node1" presStyleIdx="20" presStyleCnt="22" custLinFactX="400000" custLinFactY="-400000" custLinFactNeighborX="420268" custLinFactNeighborY="-435995">
        <dgm:presLayoutVars>
          <dgm:chMax val="1"/>
          <dgm:chPref val="1"/>
          <dgm:bulletEnabled val="1"/>
        </dgm:presLayoutVars>
      </dgm:prSet>
      <dgm:spPr/>
    </dgm:pt>
    <dgm:pt modelId="{E05A60C2-F824-4847-8057-9FB29F10F6D2}" type="pres">
      <dgm:prSet presAssocID="{206C4AAE-7687-4BFF-BB7A-61AB50DA0114}" presName="Childtext1" presStyleLbl="revTx" presStyleIdx="10" presStyleCnt="11">
        <dgm:presLayoutVars>
          <dgm:chMax val="0"/>
          <dgm:chPref val="0"/>
          <dgm:bulletEnabled val="1"/>
        </dgm:presLayoutVars>
      </dgm:prSet>
      <dgm:spPr/>
    </dgm:pt>
    <dgm:pt modelId="{329669A1-0846-452F-A4B0-4139CCB6D623}" type="pres">
      <dgm:prSet presAssocID="{206C4AAE-7687-4BFF-BB7A-61AB50DA0114}" presName="BalanceSpacing" presStyleCnt="0"/>
      <dgm:spPr/>
    </dgm:pt>
    <dgm:pt modelId="{BA11C7FC-C3BB-487D-A398-DFA5BAB8EA4D}" type="pres">
      <dgm:prSet presAssocID="{206C4AAE-7687-4BFF-BB7A-61AB50DA0114}" presName="BalanceSpacing1" presStyleCnt="0"/>
      <dgm:spPr/>
    </dgm:pt>
    <dgm:pt modelId="{BE391046-DF54-45D5-9EE6-D15EEA844834}" type="pres">
      <dgm:prSet presAssocID="{9A8F79D3-1261-45AC-8DF2-71C0CA8152D2}" presName="Accent1Text" presStyleLbl="node1" presStyleIdx="21" presStyleCnt="22" custLinFactX="300000" custLinFactY="-300000" custLinFactNeighborX="309926" custLinFactNeighborY="-324980"/>
      <dgm:spPr/>
    </dgm:pt>
  </dgm:ptLst>
  <dgm:cxnLst>
    <dgm:cxn modelId="{04522000-3560-408C-A266-03E36C786BE7}" type="presOf" srcId="{9DA57AA0-3D89-4D23-8028-F1A0026A6F54}" destId="{EE91BE7F-2241-42BB-AEEA-7A0307F1DFA4}" srcOrd="0" destOrd="0" presId="urn:microsoft.com/office/officeart/2008/layout/AlternatingHexagons"/>
    <dgm:cxn modelId="{8F9E531E-1B1E-4C40-A214-C7DF5C9EDDF3}" type="presOf" srcId="{D0875FAF-8654-4FE1-884B-02A2CB04CF33}" destId="{971E66E1-0F22-43DE-95AA-0F1ADD1C563E}" srcOrd="0" destOrd="0" presId="urn:microsoft.com/office/officeart/2008/layout/AlternatingHexagons"/>
    <dgm:cxn modelId="{6FE9CD30-ACDA-40DA-A07C-177DFC0689B1}" type="presOf" srcId="{45F8E409-4EE0-4BE3-AE54-42F8BC9356A3}" destId="{E47ACB74-9EBC-4B65-8DE6-D9577C945B32}" srcOrd="0" destOrd="0" presId="urn:microsoft.com/office/officeart/2008/layout/AlternatingHexagons"/>
    <dgm:cxn modelId="{848E023C-8DF2-4A3B-BECD-77D078449B9C}" srcId="{1A17D82F-2DFC-4008-9186-239D2DEE27E7}" destId="{3F75A1CA-D5AF-4009-9ECA-E917FC33613E}" srcOrd="1" destOrd="0" parTransId="{14C5028C-B8FB-4650-921B-5F734D722D51}" sibTransId="{7FCA7953-9C8C-4E84-A5DA-A7349F11AC1B}"/>
    <dgm:cxn modelId="{2810B041-6BBC-4A26-AD06-7353615E9A98}" type="presOf" srcId="{1931AFE3-F7DD-4553-B5B9-19726F09A5AF}" destId="{7D4C0D26-D3B8-40C4-A97A-20B6B9B3DC10}" srcOrd="0" destOrd="0" presId="urn:microsoft.com/office/officeart/2008/layout/AlternatingHexagons"/>
    <dgm:cxn modelId="{8A8D2642-B715-4D7D-96A0-2BBAD9AEC910}" type="presOf" srcId="{9A8F79D3-1261-45AC-8DF2-71C0CA8152D2}" destId="{BE391046-DF54-45D5-9EE6-D15EEA844834}" srcOrd="0" destOrd="0" presId="urn:microsoft.com/office/officeart/2008/layout/AlternatingHexagons"/>
    <dgm:cxn modelId="{AB637044-B049-4D16-978A-239D7B9110F8}" type="presOf" srcId="{E7DC34C7-8CCB-43DD-A64A-3F3F46FA689E}" destId="{944272BC-1DED-4971-9944-DF7A9D93C054}" srcOrd="0" destOrd="0" presId="urn:microsoft.com/office/officeart/2008/layout/AlternatingHexagons"/>
    <dgm:cxn modelId="{E21D8749-1277-4865-86BB-A20471EC6D6D}" type="presOf" srcId="{B4C5673C-45A7-48F9-9360-98AB7A7A9947}" destId="{7DCE91BF-4E0B-4227-B83D-3DD7B0872369}" srcOrd="0" destOrd="0" presId="urn:microsoft.com/office/officeart/2008/layout/AlternatingHexagons"/>
    <dgm:cxn modelId="{321DD349-3C11-44A2-9F5B-8235BFFFA1A5}" srcId="{1A17D82F-2DFC-4008-9186-239D2DEE27E7}" destId="{EDFB3EDD-FC64-40AE-83FD-7A652777D3D2}" srcOrd="5" destOrd="0" parTransId="{7E732BD2-93D7-4EA5-A613-976221A229CD}" sibTransId="{D2270079-6498-4736-B7C5-6BD34B28ABA8}"/>
    <dgm:cxn modelId="{B380DE4C-455A-44BC-A8B7-2164500E637A}" type="presOf" srcId="{7A04F4A4-0683-4FBA-B284-F31AB3C77FE1}" destId="{27C955B8-1B78-440F-8FE2-AFBD23AC3A0E}" srcOrd="0" destOrd="0" presId="urn:microsoft.com/office/officeart/2008/layout/AlternatingHexagons"/>
    <dgm:cxn modelId="{14E4B26F-47E7-48C9-BC29-ACD091CCB2E0}" srcId="{1A17D82F-2DFC-4008-9186-239D2DEE27E7}" destId="{08A59DDF-8D6F-4122-B43C-89AD054896B4}" srcOrd="4" destOrd="0" parTransId="{124AFBE2-8BE1-44A8-9859-5F5A6C76C5A6}" sibTransId="{88776C97-D799-4668-BF30-9564B78F2719}"/>
    <dgm:cxn modelId="{7DB78E54-03A0-4733-8F06-9A783C6EE37A}" type="presOf" srcId="{206C4AAE-7687-4BFF-BB7A-61AB50DA0114}" destId="{F6A67E0F-DF65-4047-AFD0-FECEAD5B7AF8}" srcOrd="0" destOrd="0" presId="urn:microsoft.com/office/officeart/2008/layout/AlternatingHexagons"/>
    <dgm:cxn modelId="{B290B085-15CC-43FA-9F13-021CD85F39AB}" srcId="{1A17D82F-2DFC-4008-9186-239D2DEE27E7}" destId="{833C331B-E4F0-4BAB-BC99-528A27FEECBB}" srcOrd="9" destOrd="0" parTransId="{EC3BFA1F-A9E1-42C0-85F5-265280B83A41}" sibTransId="{BFB702F7-0722-44AF-B860-50282C62D225}"/>
    <dgm:cxn modelId="{147B5C88-E583-4FFB-94C7-C0E55B34B61B}" srcId="{1A17D82F-2DFC-4008-9186-239D2DEE27E7}" destId="{4FD4E503-3879-460B-9F0A-D285FB042D66}" srcOrd="8" destOrd="0" parTransId="{B5F8F4A3-8DE7-400F-9163-E817CFC40435}" sibTransId="{D0875FAF-8654-4FE1-884B-02A2CB04CF33}"/>
    <dgm:cxn modelId="{36DD148F-6BB4-44F5-8A95-BC40B72D5235}" type="presOf" srcId="{9B6671F6-57E3-4027-8988-2779AB7ADDA0}" destId="{93593DE6-79B0-4074-8578-84649AF79BBE}" srcOrd="0" destOrd="0" presId="urn:microsoft.com/office/officeart/2008/layout/AlternatingHexagons"/>
    <dgm:cxn modelId="{3E7C6D9C-4D6B-4F94-BACA-D139AA96F221}" type="presOf" srcId="{88776C97-D799-4668-BF30-9564B78F2719}" destId="{43F23861-20E3-4148-A97B-443F2D022375}" srcOrd="0" destOrd="0" presId="urn:microsoft.com/office/officeart/2008/layout/AlternatingHexagons"/>
    <dgm:cxn modelId="{CF46B8A3-E0D6-4966-95C3-7895858E5F8D}" type="presOf" srcId="{4A61938D-1023-4EAA-9D01-9E96AEE43E54}" destId="{ECD29BE9-8E53-4A95-9BF7-8B12A98A4DF9}" srcOrd="0" destOrd="0" presId="urn:microsoft.com/office/officeart/2008/layout/AlternatingHexagons"/>
    <dgm:cxn modelId="{90930EAC-92FC-44EB-8928-B21A292E571D}" srcId="{1A17D82F-2DFC-4008-9186-239D2DEE27E7}" destId="{B4C5673C-45A7-48F9-9360-98AB7A7A9947}" srcOrd="2" destOrd="0" parTransId="{D9E26D5B-5245-416F-A3CB-887B9DE6EC28}" sibTransId="{1931AFE3-F7DD-4553-B5B9-19726F09A5AF}"/>
    <dgm:cxn modelId="{08EB16AC-E484-481D-A6D3-F90AF86CA365}" srcId="{1A17D82F-2DFC-4008-9186-239D2DEE27E7}" destId="{45F8E409-4EE0-4BE3-AE54-42F8BC9356A3}" srcOrd="6" destOrd="0" parTransId="{5A4C900B-2F60-4A3B-9175-4A8BC5E04FC2}" sibTransId="{9B6671F6-57E3-4027-8988-2779AB7ADDA0}"/>
    <dgm:cxn modelId="{EEA772B4-FF19-4F75-9E4B-6C526A898B0D}" srcId="{1A17D82F-2DFC-4008-9186-239D2DEE27E7}" destId="{E7DC34C7-8CCB-43DD-A64A-3F3F46FA689E}" srcOrd="3" destOrd="0" parTransId="{E27BCFC4-4008-420A-AE47-82DD57C1B967}" sibTransId="{1FDD6338-F3F6-4489-B35B-1EC657873E64}"/>
    <dgm:cxn modelId="{6262F8B5-2F05-4D00-8872-0101715CB06B}" type="presOf" srcId="{833C331B-E4F0-4BAB-BC99-528A27FEECBB}" destId="{1BC83C94-28A8-49D6-90EA-55F503BE5907}" srcOrd="0" destOrd="0" presId="urn:microsoft.com/office/officeart/2008/layout/AlternatingHexagons"/>
    <dgm:cxn modelId="{3E3B1BCB-2C06-47A7-8EB3-58A3D84B9AF5}" type="presOf" srcId="{4FD4E503-3879-460B-9F0A-D285FB042D66}" destId="{8984A4A6-2287-4AAC-9472-D5993BA54F4B}" srcOrd="0" destOrd="0" presId="urn:microsoft.com/office/officeart/2008/layout/AlternatingHexagons"/>
    <dgm:cxn modelId="{6F9612D1-1D0F-4855-BA78-3C0DA4CA66A7}" type="presOf" srcId="{EDFB3EDD-FC64-40AE-83FD-7A652777D3D2}" destId="{6A2ECF06-1048-406A-957E-66509EA9E2D6}" srcOrd="0" destOrd="0" presId="urn:microsoft.com/office/officeart/2008/layout/AlternatingHexagons"/>
    <dgm:cxn modelId="{4D77D4D2-E94D-419D-9D09-715185170210}" srcId="{1A17D82F-2DFC-4008-9186-239D2DEE27E7}" destId="{7A04F4A4-0683-4FBA-B284-F31AB3C77FE1}" srcOrd="7" destOrd="0" parTransId="{A89AD781-C922-4BA0-B620-D4438AD1E8DD}" sibTransId="{9DA57AA0-3D89-4D23-8028-F1A0026A6F54}"/>
    <dgm:cxn modelId="{8855F7D6-7044-4AAF-8C76-E1CAD4EF0B5E}" type="presOf" srcId="{8F5F26D7-C005-4A3C-A4E1-A009AD5CC08D}" destId="{F5FE8859-3C2A-436A-8043-7E6A36000998}" srcOrd="0" destOrd="0" presId="urn:microsoft.com/office/officeart/2008/layout/AlternatingHexagons"/>
    <dgm:cxn modelId="{CC1EAED9-1FDD-4A70-8F5B-AB045D2DAA4C}" type="presOf" srcId="{08A59DDF-8D6F-4122-B43C-89AD054896B4}" destId="{A95E1863-CA6B-4448-B648-2DD379FCCB0F}" srcOrd="0" destOrd="0" presId="urn:microsoft.com/office/officeart/2008/layout/AlternatingHexagons"/>
    <dgm:cxn modelId="{61AF7EDF-9B70-411F-9F5D-DCC759A6BBFF}" type="presOf" srcId="{D2270079-6498-4736-B7C5-6BD34B28ABA8}" destId="{30D2C866-1D24-485D-8266-0D0F9FCAE9D6}" srcOrd="0" destOrd="0" presId="urn:microsoft.com/office/officeart/2008/layout/AlternatingHexagons"/>
    <dgm:cxn modelId="{D2E6A0E3-CC23-4F0E-AB2B-7566735B616E}" type="presOf" srcId="{3F75A1CA-D5AF-4009-9ECA-E917FC33613E}" destId="{3973ABE8-0E5E-4817-AE37-2F3E1997B36D}" srcOrd="0" destOrd="0" presId="urn:microsoft.com/office/officeart/2008/layout/AlternatingHexagons"/>
    <dgm:cxn modelId="{1A0272E6-0AE5-4D60-8FBD-5D3E66195A4C}" srcId="{1A17D82F-2DFC-4008-9186-239D2DEE27E7}" destId="{8F5F26D7-C005-4A3C-A4E1-A009AD5CC08D}" srcOrd="0" destOrd="0" parTransId="{DC1B3C39-EAA8-4EE5-9DEB-6353F283B380}" sibTransId="{4A61938D-1023-4EAA-9D01-9E96AEE43E54}"/>
    <dgm:cxn modelId="{4EBFEFE6-C43F-48A8-B239-39CC42CE06A9}" type="presOf" srcId="{1FDD6338-F3F6-4489-B35B-1EC657873E64}" destId="{D21EFC23-ACC9-441A-88C2-E31F0305DB43}" srcOrd="0" destOrd="0" presId="urn:microsoft.com/office/officeart/2008/layout/AlternatingHexagons"/>
    <dgm:cxn modelId="{C2FA53EB-71E2-4B82-BF67-A9E7A736A08A}" type="presOf" srcId="{7FCA7953-9C8C-4E84-A5DA-A7349F11AC1B}" destId="{728BC037-5F39-4688-B62F-5C3B84BB3EB2}" srcOrd="0" destOrd="0" presId="urn:microsoft.com/office/officeart/2008/layout/AlternatingHexagons"/>
    <dgm:cxn modelId="{404C9EEB-BB9D-441F-A99F-A416176AABC1}" srcId="{1A17D82F-2DFC-4008-9186-239D2DEE27E7}" destId="{206C4AAE-7687-4BFF-BB7A-61AB50DA0114}" srcOrd="10" destOrd="0" parTransId="{948B0CAF-6C29-4361-AFC9-ECC2E9BD057E}" sibTransId="{9A8F79D3-1261-45AC-8DF2-71C0CA8152D2}"/>
    <dgm:cxn modelId="{1C25B1F7-D3F0-494A-9805-1FB7F175BDF1}" type="presOf" srcId="{1A17D82F-2DFC-4008-9186-239D2DEE27E7}" destId="{E2DF2EC8-8585-478A-9B10-0297E186A573}" srcOrd="0" destOrd="0" presId="urn:microsoft.com/office/officeart/2008/layout/AlternatingHexagons"/>
    <dgm:cxn modelId="{D82659F9-1DFE-4470-86D8-2B4A5C5DF3DD}" type="presOf" srcId="{BFB702F7-0722-44AF-B860-50282C62D225}" destId="{2112DF70-BF34-46FD-9D90-889818115C3A}" srcOrd="0" destOrd="0" presId="urn:microsoft.com/office/officeart/2008/layout/AlternatingHexagons"/>
    <dgm:cxn modelId="{AED75AE5-3E6C-4025-93F9-884D39AF1171}" type="presParOf" srcId="{E2DF2EC8-8585-478A-9B10-0297E186A573}" destId="{5ACA06C7-4D55-4061-B5E7-CD059BAF242F}" srcOrd="0" destOrd="0" presId="urn:microsoft.com/office/officeart/2008/layout/AlternatingHexagons"/>
    <dgm:cxn modelId="{0BED842F-E154-457D-86E2-C0156C4316B9}" type="presParOf" srcId="{5ACA06C7-4D55-4061-B5E7-CD059BAF242F}" destId="{F5FE8859-3C2A-436A-8043-7E6A36000998}" srcOrd="0" destOrd="0" presId="urn:microsoft.com/office/officeart/2008/layout/AlternatingHexagons"/>
    <dgm:cxn modelId="{B8DEC6D6-F321-4D60-87D9-6D5D1EBD5F7B}" type="presParOf" srcId="{5ACA06C7-4D55-4061-B5E7-CD059BAF242F}" destId="{D9AE0BC4-4F95-4F3A-8A99-C8A35DA12324}" srcOrd="1" destOrd="0" presId="urn:microsoft.com/office/officeart/2008/layout/AlternatingHexagons"/>
    <dgm:cxn modelId="{F286ABCD-E5F2-46CB-B2BA-3E12342C7180}" type="presParOf" srcId="{5ACA06C7-4D55-4061-B5E7-CD059BAF242F}" destId="{395C47AF-E906-4957-8FD1-0A638CE06A65}" srcOrd="2" destOrd="0" presId="urn:microsoft.com/office/officeart/2008/layout/AlternatingHexagons"/>
    <dgm:cxn modelId="{60923C1F-7F7F-4BC7-9DAA-7C18BC2B10D9}" type="presParOf" srcId="{5ACA06C7-4D55-4061-B5E7-CD059BAF242F}" destId="{F6726171-EC46-423E-8A43-DAD829E0D7DB}" srcOrd="3" destOrd="0" presId="urn:microsoft.com/office/officeart/2008/layout/AlternatingHexagons"/>
    <dgm:cxn modelId="{5156AE41-A562-47D3-BD5D-CDDF8B2D2A62}" type="presParOf" srcId="{5ACA06C7-4D55-4061-B5E7-CD059BAF242F}" destId="{ECD29BE9-8E53-4A95-9BF7-8B12A98A4DF9}" srcOrd="4" destOrd="0" presId="urn:microsoft.com/office/officeart/2008/layout/AlternatingHexagons"/>
    <dgm:cxn modelId="{9477A254-DA96-493B-9DFB-CDCC75C0C875}" type="presParOf" srcId="{E2DF2EC8-8585-478A-9B10-0297E186A573}" destId="{23D7DD37-8748-4D0B-AC1A-95F449AEF03D}" srcOrd="1" destOrd="0" presId="urn:microsoft.com/office/officeart/2008/layout/AlternatingHexagons"/>
    <dgm:cxn modelId="{5BD4BCFC-F252-48C6-AA19-AD48524051ED}" type="presParOf" srcId="{E2DF2EC8-8585-478A-9B10-0297E186A573}" destId="{E0C55F03-040D-4DF4-A64B-D08DE1A2A7DD}" srcOrd="2" destOrd="0" presId="urn:microsoft.com/office/officeart/2008/layout/AlternatingHexagons"/>
    <dgm:cxn modelId="{CA919150-AFE9-4AF4-883D-D46E655CF0B0}" type="presParOf" srcId="{E0C55F03-040D-4DF4-A64B-D08DE1A2A7DD}" destId="{3973ABE8-0E5E-4817-AE37-2F3E1997B36D}" srcOrd="0" destOrd="0" presId="urn:microsoft.com/office/officeart/2008/layout/AlternatingHexagons"/>
    <dgm:cxn modelId="{347D38E8-74B8-4734-B605-4642E501528C}" type="presParOf" srcId="{E0C55F03-040D-4DF4-A64B-D08DE1A2A7DD}" destId="{61FF38CB-8DFF-4497-A323-7B9430D80D5B}" srcOrd="1" destOrd="0" presId="urn:microsoft.com/office/officeart/2008/layout/AlternatingHexagons"/>
    <dgm:cxn modelId="{D018ED43-AB2C-4C9B-9D2A-4B8E5C37CB3D}" type="presParOf" srcId="{E0C55F03-040D-4DF4-A64B-D08DE1A2A7DD}" destId="{C10D2A49-A768-423E-9C1E-ECC6EADECB8A}" srcOrd="2" destOrd="0" presId="urn:microsoft.com/office/officeart/2008/layout/AlternatingHexagons"/>
    <dgm:cxn modelId="{415D40E1-0308-49CF-ACB3-7FEE96792757}" type="presParOf" srcId="{E0C55F03-040D-4DF4-A64B-D08DE1A2A7DD}" destId="{989D966C-7EB2-4846-931D-61FE8F3868C8}" srcOrd="3" destOrd="0" presId="urn:microsoft.com/office/officeart/2008/layout/AlternatingHexagons"/>
    <dgm:cxn modelId="{345EBCF9-AC88-4DE6-9B85-0EB9EB302DAE}" type="presParOf" srcId="{E0C55F03-040D-4DF4-A64B-D08DE1A2A7DD}" destId="{728BC037-5F39-4688-B62F-5C3B84BB3EB2}" srcOrd="4" destOrd="0" presId="urn:microsoft.com/office/officeart/2008/layout/AlternatingHexagons"/>
    <dgm:cxn modelId="{1CA5AB98-4976-46AC-B47E-D44645C80656}" type="presParOf" srcId="{E2DF2EC8-8585-478A-9B10-0297E186A573}" destId="{B65337ED-9D68-4F40-BCB8-EDC3A70A6074}" srcOrd="3" destOrd="0" presId="urn:microsoft.com/office/officeart/2008/layout/AlternatingHexagons"/>
    <dgm:cxn modelId="{F95860D1-6FB8-445D-AD1B-699FC480151D}" type="presParOf" srcId="{E2DF2EC8-8585-478A-9B10-0297E186A573}" destId="{6323E9D6-AACA-4C45-A333-FC5E9154A18B}" srcOrd="4" destOrd="0" presId="urn:microsoft.com/office/officeart/2008/layout/AlternatingHexagons"/>
    <dgm:cxn modelId="{89663CD4-CCCA-4E1C-8E4C-7A51180B3D71}" type="presParOf" srcId="{6323E9D6-AACA-4C45-A333-FC5E9154A18B}" destId="{7DCE91BF-4E0B-4227-B83D-3DD7B0872369}" srcOrd="0" destOrd="0" presId="urn:microsoft.com/office/officeart/2008/layout/AlternatingHexagons"/>
    <dgm:cxn modelId="{5A921A25-1A62-4CB2-AA10-D19F381972B7}" type="presParOf" srcId="{6323E9D6-AACA-4C45-A333-FC5E9154A18B}" destId="{7AA4078A-0F9E-40A3-805C-7D0FC0272395}" srcOrd="1" destOrd="0" presId="urn:microsoft.com/office/officeart/2008/layout/AlternatingHexagons"/>
    <dgm:cxn modelId="{5659570D-C4C6-4105-B66B-F3BBF389E56A}" type="presParOf" srcId="{6323E9D6-AACA-4C45-A333-FC5E9154A18B}" destId="{BCC610B2-8EFB-4569-800A-18B8F37D5A57}" srcOrd="2" destOrd="0" presId="urn:microsoft.com/office/officeart/2008/layout/AlternatingHexagons"/>
    <dgm:cxn modelId="{35703AE8-7800-4532-957F-85D87FB50971}" type="presParOf" srcId="{6323E9D6-AACA-4C45-A333-FC5E9154A18B}" destId="{82847193-7CB9-4D1D-BFCC-6BC6215C4A91}" srcOrd="3" destOrd="0" presId="urn:microsoft.com/office/officeart/2008/layout/AlternatingHexagons"/>
    <dgm:cxn modelId="{2C9CFE7A-5B60-4CD1-8021-71878C4C4D86}" type="presParOf" srcId="{6323E9D6-AACA-4C45-A333-FC5E9154A18B}" destId="{7D4C0D26-D3B8-40C4-A97A-20B6B9B3DC10}" srcOrd="4" destOrd="0" presId="urn:microsoft.com/office/officeart/2008/layout/AlternatingHexagons"/>
    <dgm:cxn modelId="{B008121D-B3C8-4E19-BB84-F25BF5E304D0}" type="presParOf" srcId="{E2DF2EC8-8585-478A-9B10-0297E186A573}" destId="{81792D70-F51D-41B4-A434-2115A0C88358}" srcOrd="5" destOrd="0" presId="urn:microsoft.com/office/officeart/2008/layout/AlternatingHexagons"/>
    <dgm:cxn modelId="{F634D74E-08CB-4D30-B304-B7FD1D721300}" type="presParOf" srcId="{E2DF2EC8-8585-478A-9B10-0297E186A573}" destId="{D013EC16-524A-4928-AAF8-DE6A6748D8F1}" srcOrd="6" destOrd="0" presId="urn:microsoft.com/office/officeart/2008/layout/AlternatingHexagons"/>
    <dgm:cxn modelId="{DB59BBAF-0D54-4791-A6A8-F2E1229878D4}" type="presParOf" srcId="{D013EC16-524A-4928-AAF8-DE6A6748D8F1}" destId="{944272BC-1DED-4971-9944-DF7A9D93C054}" srcOrd="0" destOrd="0" presId="urn:microsoft.com/office/officeart/2008/layout/AlternatingHexagons"/>
    <dgm:cxn modelId="{CDE5433C-41BA-46EE-AB72-7EA9BC1FAA6E}" type="presParOf" srcId="{D013EC16-524A-4928-AAF8-DE6A6748D8F1}" destId="{5A14BC82-C396-406D-B24F-C9F3E4FEE835}" srcOrd="1" destOrd="0" presId="urn:microsoft.com/office/officeart/2008/layout/AlternatingHexagons"/>
    <dgm:cxn modelId="{65452A40-8987-42AB-90F3-843E3CEB4CE5}" type="presParOf" srcId="{D013EC16-524A-4928-AAF8-DE6A6748D8F1}" destId="{C814EBFF-3F4E-4960-9F65-9CB96A29F87E}" srcOrd="2" destOrd="0" presId="urn:microsoft.com/office/officeart/2008/layout/AlternatingHexagons"/>
    <dgm:cxn modelId="{7F7D59E1-BB3C-4E9E-A89B-5C174B65C307}" type="presParOf" srcId="{D013EC16-524A-4928-AAF8-DE6A6748D8F1}" destId="{EB5F7D35-8B98-465E-B07C-D26BD4B6FAC0}" srcOrd="3" destOrd="0" presId="urn:microsoft.com/office/officeart/2008/layout/AlternatingHexagons"/>
    <dgm:cxn modelId="{412D05D6-3408-4AC6-B90A-470E0AC1E0F0}" type="presParOf" srcId="{D013EC16-524A-4928-AAF8-DE6A6748D8F1}" destId="{D21EFC23-ACC9-441A-88C2-E31F0305DB43}" srcOrd="4" destOrd="0" presId="urn:microsoft.com/office/officeart/2008/layout/AlternatingHexagons"/>
    <dgm:cxn modelId="{68273F3C-CA54-4BF9-80FA-245BB6BEA186}" type="presParOf" srcId="{E2DF2EC8-8585-478A-9B10-0297E186A573}" destId="{3AD0FCC9-257E-4BC4-B4F1-FE54717E8450}" srcOrd="7" destOrd="0" presId="urn:microsoft.com/office/officeart/2008/layout/AlternatingHexagons"/>
    <dgm:cxn modelId="{F69C4456-8FAC-4917-8FC3-3BEA9117C5D9}" type="presParOf" srcId="{E2DF2EC8-8585-478A-9B10-0297E186A573}" destId="{CA4F8348-4A6D-4284-AEFE-F1154D529215}" srcOrd="8" destOrd="0" presId="urn:microsoft.com/office/officeart/2008/layout/AlternatingHexagons"/>
    <dgm:cxn modelId="{B18764E0-784D-4BD3-A79D-9336CF94BC55}" type="presParOf" srcId="{CA4F8348-4A6D-4284-AEFE-F1154D529215}" destId="{A95E1863-CA6B-4448-B648-2DD379FCCB0F}" srcOrd="0" destOrd="0" presId="urn:microsoft.com/office/officeart/2008/layout/AlternatingHexagons"/>
    <dgm:cxn modelId="{48B5EC4D-E791-493E-91C9-87F3E0E09143}" type="presParOf" srcId="{CA4F8348-4A6D-4284-AEFE-F1154D529215}" destId="{AE76198F-EC6C-489F-BCE3-A9573061B6C6}" srcOrd="1" destOrd="0" presId="urn:microsoft.com/office/officeart/2008/layout/AlternatingHexagons"/>
    <dgm:cxn modelId="{833E1E87-C47E-4E2B-9502-33F379C6D7F5}" type="presParOf" srcId="{CA4F8348-4A6D-4284-AEFE-F1154D529215}" destId="{EFABC23E-175F-47B8-A644-6FC927986F6A}" srcOrd="2" destOrd="0" presId="urn:microsoft.com/office/officeart/2008/layout/AlternatingHexagons"/>
    <dgm:cxn modelId="{F02B787D-9AE5-43ED-A036-F096F085A6BF}" type="presParOf" srcId="{CA4F8348-4A6D-4284-AEFE-F1154D529215}" destId="{D4045DD2-430E-47B4-BBA4-D90AA15E17FF}" srcOrd="3" destOrd="0" presId="urn:microsoft.com/office/officeart/2008/layout/AlternatingHexagons"/>
    <dgm:cxn modelId="{7ED31D26-6B65-498E-AEBF-8BB196C088D3}" type="presParOf" srcId="{CA4F8348-4A6D-4284-AEFE-F1154D529215}" destId="{43F23861-20E3-4148-A97B-443F2D022375}" srcOrd="4" destOrd="0" presId="urn:microsoft.com/office/officeart/2008/layout/AlternatingHexagons"/>
    <dgm:cxn modelId="{156455E7-4D31-4D02-9561-CB2DE8ABC61E}" type="presParOf" srcId="{E2DF2EC8-8585-478A-9B10-0297E186A573}" destId="{D8602409-3210-4A4D-8E1F-8EBA77140F24}" srcOrd="9" destOrd="0" presId="urn:microsoft.com/office/officeart/2008/layout/AlternatingHexagons"/>
    <dgm:cxn modelId="{8CF5FEE9-EAB3-4FE2-B833-AD21635A4A76}" type="presParOf" srcId="{E2DF2EC8-8585-478A-9B10-0297E186A573}" destId="{660F61B1-9AFC-4F7E-ABF4-1C8FAB70A3D2}" srcOrd="10" destOrd="0" presId="urn:microsoft.com/office/officeart/2008/layout/AlternatingHexagons"/>
    <dgm:cxn modelId="{EB6B4A25-28AD-422B-A40E-771BE516733A}" type="presParOf" srcId="{660F61B1-9AFC-4F7E-ABF4-1C8FAB70A3D2}" destId="{6A2ECF06-1048-406A-957E-66509EA9E2D6}" srcOrd="0" destOrd="0" presId="urn:microsoft.com/office/officeart/2008/layout/AlternatingHexagons"/>
    <dgm:cxn modelId="{130D2E42-270D-4811-97E5-89F9244752A7}" type="presParOf" srcId="{660F61B1-9AFC-4F7E-ABF4-1C8FAB70A3D2}" destId="{9C9C5C72-06C2-4526-BF68-8A6785BD54B9}" srcOrd="1" destOrd="0" presId="urn:microsoft.com/office/officeart/2008/layout/AlternatingHexagons"/>
    <dgm:cxn modelId="{8B663364-B9C0-4B67-BE62-13AC7138D6EB}" type="presParOf" srcId="{660F61B1-9AFC-4F7E-ABF4-1C8FAB70A3D2}" destId="{0619CFEF-9535-48FE-A8C8-659F47483C6C}" srcOrd="2" destOrd="0" presId="urn:microsoft.com/office/officeart/2008/layout/AlternatingHexagons"/>
    <dgm:cxn modelId="{4765749A-02AA-4AA8-8B6A-C840C8E47548}" type="presParOf" srcId="{660F61B1-9AFC-4F7E-ABF4-1C8FAB70A3D2}" destId="{D3961E4A-6638-4931-A5B7-CCBF1EBA6570}" srcOrd="3" destOrd="0" presId="urn:microsoft.com/office/officeart/2008/layout/AlternatingHexagons"/>
    <dgm:cxn modelId="{8B41958D-ACAA-4481-8AB6-A70E3757F8D1}" type="presParOf" srcId="{660F61B1-9AFC-4F7E-ABF4-1C8FAB70A3D2}" destId="{30D2C866-1D24-485D-8266-0D0F9FCAE9D6}" srcOrd="4" destOrd="0" presId="urn:microsoft.com/office/officeart/2008/layout/AlternatingHexagons"/>
    <dgm:cxn modelId="{D7C18AD5-ADB8-413E-B7A0-17FCD6DAAD53}" type="presParOf" srcId="{E2DF2EC8-8585-478A-9B10-0297E186A573}" destId="{D558FDDE-9BD0-4ED6-B353-760DEEFD3E5C}" srcOrd="11" destOrd="0" presId="urn:microsoft.com/office/officeart/2008/layout/AlternatingHexagons"/>
    <dgm:cxn modelId="{CD5E212E-013F-4798-A068-FE8A3D9FE403}" type="presParOf" srcId="{E2DF2EC8-8585-478A-9B10-0297E186A573}" destId="{2B253221-A519-4E06-9BD5-E8064B34C4BE}" srcOrd="12" destOrd="0" presId="urn:microsoft.com/office/officeart/2008/layout/AlternatingHexagons"/>
    <dgm:cxn modelId="{9F9396DE-8A32-4993-AC1B-C2517B54E3F7}" type="presParOf" srcId="{2B253221-A519-4E06-9BD5-E8064B34C4BE}" destId="{E47ACB74-9EBC-4B65-8DE6-D9577C945B32}" srcOrd="0" destOrd="0" presId="urn:microsoft.com/office/officeart/2008/layout/AlternatingHexagons"/>
    <dgm:cxn modelId="{10920423-BB84-4ED5-8693-579BB89E2C39}" type="presParOf" srcId="{2B253221-A519-4E06-9BD5-E8064B34C4BE}" destId="{7E1FCBC8-923A-4600-BDEA-B458DFC6266C}" srcOrd="1" destOrd="0" presId="urn:microsoft.com/office/officeart/2008/layout/AlternatingHexagons"/>
    <dgm:cxn modelId="{17C7017E-D938-467C-BF1F-CC74E5DF17D6}" type="presParOf" srcId="{2B253221-A519-4E06-9BD5-E8064B34C4BE}" destId="{ED199E2C-2704-413B-A73C-789BEC09F136}" srcOrd="2" destOrd="0" presId="urn:microsoft.com/office/officeart/2008/layout/AlternatingHexagons"/>
    <dgm:cxn modelId="{F7CC639B-62BD-40F4-BDBF-3704C73B2075}" type="presParOf" srcId="{2B253221-A519-4E06-9BD5-E8064B34C4BE}" destId="{62841D56-1D64-4599-BD3C-A78F19E89B56}" srcOrd="3" destOrd="0" presId="urn:microsoft.com/office/officeart/2008/layout/AlternatingHexagons"/>
    <dgm:cxn modelId="{7A6C0271-391D-476F-926A-48C84E35D356}" type="presParOf" srcId="{2B253221-A519-4E06-9BD5-E8064B34C4BE}" destId="{93593DE6-79B0-4074-8578-84649AF79BBE}" srcOrd="4" destOrd="0" presId="urn:microsoft.com/office/officeart/2008/layout/AlternatingHexagons"/>
    <dgm:cxn modelId="{016E53F4-F261-4F67-B20A-B27D6CD6D5F9}" type="presParOf" srcId="{E2DF2EC8-8585-478A-9B10-0297E186A573}" destId="{24ACBA69-7092-4C5E-A29F-93FF48DD4B6C}" srcOrd="13" destOrd="0" presId="urn:microsoft.com/office/officeart/2008/layout/AlternatingHexagons"/>
    <dgm:cxn modelId="{4C6483E1-E67C-4CF9-93AD-2DD8EF594258}" type="presParOf" srcId="{E2DF2EC8-8585-478A-9B10-0297E186A573}" destId="{06497039-3F7C-4FB6-B2AA-FFC7EB205503}" srcOrd="14" destOrd="0" presId="urn:microsoft.com/office/officeart/2008/layout/AlternatingHexagons"/>
    <dgm:cxn modelId="{D6687F59-9AD0-4FF9-B671-3A99A3B4C857}" type="presParOf" srcId="{06497039-3F7C-4FB6-B2AA-FFC7EB205503}" destId="{27C955B8-1B78-440F-8FE2-AFBD23AC3A0E}" srcOrd="0" destOrd="0" presId="urn:microsoft.com/office/officeart/2008/layout/AlternatingHexagons"/>
    <dgm:cxn modelId="{D073D216-9695-4BCF-9AA2-F06A413FE0F9}" type="presParOf" srcId="{06497039-3F7C-4FB6-B2AA-FFC7EB205503}" destId="{8348BA75-A4A0-4006-8FE7-05D6CE4CEF34}" srcOrd="1" destOrd="0" presId="urn:microsoft.com/office/officeart/2008/layout/AlternatingHexagons"/>
    <dgm:cxn modelId="{3A937912-E7F6-44EC-BD7D-0AD484C19B69}" type="presParOf" srcId="{06497039-3F7C-4FB6-B2AA-FFC7EB205503}" destId="{E56E52AC-E844-42A3-93AC-BB41688A2F83}" srcOrd="2" destOrd="0" presId="urn:microsoft.com/office/officeart/2008/layout/AlternatingHexagons"/>
    <dgm:cxn modelId="{92EB2FE4-05AE-4816-B557-912B0380018F}" type="presParOf" srcId="{06497039-3F7C-4FB6-B2AA-FFC7EB205503}" destId="{343E10E6-FFC6-4F71-B8D9-80A6E5F576ED}" srcOrd="3" destOrd="0" presId="urn:microsoft.com/office/officeart/2008/layout/AlternatingHexagons"/>
    <dgm:cxn modelId="{61EC962E-0BC8-4BB6-879F-C54EB6252458}" type="presParOf" srcId="{06497039-3F7C-4FB6-B2AA-FFC7EB205503}" destId="{EE91BE7F-2241-42BB-AEEA-7A0307F1DFA4}" srcOrd="4" destOrd="0" presId="urn:microsoft.com/office/officeart/2008/layout/AlternatingHexagons"/>
    <dgm:cxn modelId="{64CE23A7-9988-46A0-B9ED-CBBFED1A6BA2}" type="presParOf" srcId="{E2DF2EC8-8585-478A-9B10-0297E186A573}" destId="{DA4E2535-6489-4F3D-8D3F-E685CC484FC3}" srcOrd="15" destOrd="0" presId="urn:microsoft.com/office/officeart/2008/layout/AlternatingHexagons"/>
    <dgm:cxn modelId="{45E9F766-3559-41AF-AB67-1241F33F1C5D}" type="presParOf" srcId="{E2DF2EC8-8585-478A-9B10-0297E186A573}" destId="{AF9BB00A-A7C3-45BB-A811-535AF6833251}" srcOrd="16" destOrd="0" presId="urn:microsoft.com/office/officeart/2008/layout/AlternatingHexagons"/>
    <dgm:cxn modelId="{9C76BDBC-0432-4AF3-838A-0C2A6C389755}" type="presParOf" srcId="{AF9BB00A-A7C3-45BB-A811-535AF6833251}" destId="{8984A4A6-2287-4AAC-9472-D5993BA54F4B}" srcOrd="0" destOrd="0" presId="urn:microsoft.com/office/officeart/2008/layout/AlternatingHexagons"/>
    <dgm:cxn modelId="{3AE18870-969F-46C9-B284-21DAA3B4EC1A}" type="presParOf" srcId="{AF9BB00A-A7C3-45BB-A811-535AF6833251}" destId="{30728B90-C05E-44CC-AD3A-54B09E3044D8}" srcOrd="1" destOrd="0" presId="urn:microsoft.com/office/officeart/2008/layout/AlternatingHexagons"/>
    <dgm:cxn modelId="{FA6F3EF9-335D-449F-B500-12EA98D642FC}" type="presParOf" srcId="{AF9BB00A-A7C3-45BB-A811-535AF6833251}" destId="{9715E35F-C8D3-4144-A99E-A30C5E2B40DC}" srcOrd="2" destOrd="0" presId="urn:microsoft.com/office/officeart/2008/layout/AlternatingHexagons"/>
    <dgm:cxn modelId="{E3F4F2DC-1BBD-4DD6-B428-65F9B3911A15}" type="presParOf" srcId="{AF9BB00A-A7C3-45BB-A811-535AF6833251}" destId="{FE9F472E-98ED-45EC-A5CB-6DEEB2D95CAC}" srcOrd="3" destOrd="0" presId="urn:microsoft.com/office/officeart/2008/layout/AlternatingHexagons"/>
    <dgm:cxn modelId="{F8CAEBCB-4EA8-42F4-8181-3A732050C0C0}" type="presParOf" srcId="{AF9BB00A-A7C3-45BB-A811-535AF6833251}" destId="{971E66E1-0F22-43DE-95AA-0F1ADD1C563E}" srcOrd="4" destOrd="0" presId="urn:microsoft.com/office/officeart/2008/layout/AlternatingHexagons"/>
    <dgm:cxn modelId="{3C59FACF-9E98-435E-93F5-A5E61CEF37C1}" type="presParOf" srcId="{E2DF2EC8-8585-478A-9B10-0297E186A573}" destId="{25F36AB9-E595-4D1E-B6D5-D78831D86C68}" srcOrd="17" destOrd="0" presId="urn:microsoft.com/office/officeart/2008/layout/AlternatingHexagons"/>
    <dgm:cxn modelId="{039D0F6D-1048-477A-AF66-DDAC6BCA680B}" type="presParOf" srcId="{E2DF2EC8-8585-478A-9B10-0297E186A573}" destId="{190D2935-F47D-4B66-A40D-448A3FE0421A}" srcOrd="18" destOrd="0" presId="urn:microsoft.com/office/officeart/2008/layout/AlternatingHexagons"/>
    <dgm:cxn modelId="{5D6C7422-6C39-4E17-8495-E476AED46D74}" type="presParOf" srcId="{190D2935-F47D-4B66-A40D-448A3FE0421A}" destId="{1BC83C94-28A8-49D6-90EA-55F503BE5907}" srcOrd="0" destOrd="0" presId="urn:microsoft.com/office/officeart/2008/layout/AlternatingHexagons"/>
    <dgm:cxn modelId="{40AC3AD7-D078-4973-854F-DAD8B528AA2C}" type="presParOf" srcId="{190D2935-F47D-4B66-A40D-448A3FE0421A}" destId="{BA7CCD7E-E9DA-4550-9604-20985B48BD7A}" srcOrd="1" destOrd="0" presId="urn:microsoft.com/office/officeart/2008/layout/AlternatingHexagons"/>
    <dgm:cxn modelId="{CE56E53E-59BD-4447-9212-1AD6CBA2800F}" type="presParOf" srcId="{190D2935-F47D-4B66-A40D-448A3FE0421A}" destId="{F8137F12-34C7-467F-8A88-3A332BDE8EFB}" srcOrd="2" destOrd="0" presId="urn:microsoft.com/office/officeart/2008/layout/AlternatingHexagons"/>
    <dgm:cxn modelId="{7A92EA59-8E57-4CCC-BBCF-72847A24DF49}" type="presParOf" srcId="{190D2935-F47D-4B66-A40D-448A3FE0421A}" destId="{2FA5A2BD-D58A-4D40-B5EB-6082F34C1DE6}" srcOrd="3" destOrd="0" presId="urn:microsoft.com/office/officeart/2008/layout/AlternatingHexagons"/>
    <dgm:cxn modelId="{6C1BE255-B546-4D7D-9207-9B09CA3B20B2}" type="presParOf" srcId="{190D2935-F47D-4B66-A40D-448A3FE0421A}" destId="{2112DF70-BF34-46FD-9D90-889818115C3A}" srcOrd="4" destOrd="0" presId="urn:microsoft.com/office/officeart/2008/layout/AlternatingHexagons"/>
    <dgm:cxn modelId="{2258CBBD-392A-4201-AC34-0BAC80EB18D8}" type="presParOf" srcId="{E2DF2EC8-8585-478A-9B10-0297E186A573}" destId="{7534355D-4A31-40AF-BAE7-3C471350EE33}" srcOrd="19" destOrd="0" presId="urn:microsoft.com/office/officeart/2008/layout/AlternatingHexagons"/>
    <dgm:cxn modelId="{24C13F1A-733C-4F65-A0B9-A727CD8D8D11}" type="presParOf" srcId="{E2DF2EC8-8585-478A-9B10-0297E186A573}" destId="{665DB6EE-BB33-450C-A555-85D9A1B91BB9}" srcOrd="20" destOrd="0" presId="urn:microsoft.com/office/officeart/2008/layout/AlternatingHexagons"/>
    <dgm:cxn modelId="{B0A35EFA-1EFB-40FA-8498-143A860E67EF}" type="presParOf" srcId="{665DB6EE-BB33-450C-A555-85D9A1B91BB9}" destId="{F6A67E0F-DF65-4047-AFD0-FECEAD5B7AF8}" srcOrd="0" destOrd="0" presId="urn:microsoft.com/office/officeart/2008/layout/AlternatingHexagons"/>
    <dgm:cxn modelId="{6B3EB1D3-97AF-4799-9314-ED5905DECADB}" type="presParOf" srcId="{665DB6EE-BB33-450C-A555-85D9A1B91BB9}" destId="{E05A60C2-F824-4847-8057-9FB29F10F6D2}" srcOrd="1" destOrd="0" presId="urn:microsoft.com/office/officeart/2008/layout/AlternatingHexagons"/>
    <dgm:cxn modelId="{8D02ABF3-9159-4FBA-A8BC-3B66BC853AD4}" type="presParOf" srcId="{665DB6EE-BB33-450C-A555-85D9A1B91BB9}" destId="{329669A1-0846-452F-A4B0-4139CCB6D623}" srcOrd="2" destOrd="0" presId="urn:microsoft.com/office/officeart/2008/layout/AlternatingHexagons"/>
    <dgm:cxn modelId="{76900B74-C7CD-4F55-A231-1433BA6F9C30}" type="presParOf" srcId="{665DB6EE-BB33-450C-A555-85D9A1B91BB9}" destId="{BA11C7FC-C3BB-487D-A398-DFA5BAB8EA4D}" srcOrd="3" destOrd="0" presId="urn:microsoft.com/office/officeart/2008/layout/AlternatingHexagons"/>
    <dgm:cxn modelId="{80641564-D32C-4CC6-B497-96F47C45C45E}" type="presParOf" srcId="{665DB6EE-BB33-450C-A555-85D9A1B91BB9}" destId="{BE391046-DF54-45D5-9EE6-D15EEA84483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8F1787F-0781-4F13-9BE3-815882184277}" type="doc">
      <dgm:prSet loTypeId="urn:microsoft.com/office/officeart/2008/layout/AlternatingHexagons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4449C0-1E5B-42D8-AE68-F953B3AA2DF2}">
      <dgm:prSet phldrT="[Текст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</a:rPr>
            <a:t>12</a:t>
          </a:r>
          <a:endParaRPr lang="ru-RU" sz="1400" dirty="0">
            <a:solidFill>
              <a:schemeClr val="tx1"/>
            </a:solidFill>
          </a:endParaRPr>
        </a:p>
      </dgm:t>
    </dgm:pt>
    <dgm:pt modelId="{40E217F2-DB73-4D86-A190-49D0C3F1847B}" type="parTrans" cxnId="{B140A0A1-33A5-4C55-AEAD-CFA8C60B88D3}">
      <dgm:prSet/>
      <dgm:spPr/>
      <dgm:t>
        <a:bodyPr/>
        <a:lstStyle/>
        <a:p>
          <a:endParaRPr lang="ru-RU"/>
        </a:p>
      </dgm:t>
    </dgm:pt>
    <dgm:pt modelId="{11ED5855-0B36-415C-9D24-F9405C6F5E83}" type="sibTrans" cxnId="{B140A0A1-33A5-4C55-AEAD-CFA8C60B88D3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18</a:t>
          </a:r>
          <a:endParaRPr lang="ru-RU" dirty="0">
            <a:solidFill>
              <a:schemeClr val="tx1"/>
            </a:solidFill>
          </a:endParaRPr>
        </a:p>
      </dgm:t>
    </dgm:pt>
    <dgm:pt modelId="{8B52987A-239A-4AE0-BBF7-0028EA8DD5BF}">
      <dgm:prSet phldrT="[Текст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1</a:t>
          </a:r>
          <a:endParaRPr lang="ru-RU" sz="2000" dirty="0">
            <a:solidFill>
              <a:schemeClr val="tx1"/>
            </a:solidFill>
          </a:endParaRPr>
        </a:p>
      </dgm:t>
    </dgm:pt>
    <dgm:pt modelId="{DE8B434B-78BE-4742-A395-12D52D88CED1}" type="parTrans" cxnId="{CF9707CE-393C-41C5-9C7A-8EA5DFCB1252}">
      <dgm:prSet/>
      <dgm:spPr/>
      <dgm:t>
        <a:bodyPr/>
        <a:lstStyle/>
        <a:p>
          <a:endParaRPr lang="ru-RU"/>
        </a:p>
      </dgm:t>
    </dgm:pt>
    <dgm:pt modelId="{3BE45328-2AD7-4A6D-90DD-798F8FDEB543}" type="sibTrans" cxnId="{CF9707CE-393C-41C5-9C7A-8EA5DFCB1252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4</a:t>
          </a:r>
          <a:endParaRPr lang="ru-RU" dirty="0">
            <a:solidFill>
              <a:schemeClr val="tx1"/>
            </a:solidFill>
          </a:endParaRPr>
        </a:p>
      </dgm:t>
    </dgm:pt>
    <dgm:pt modelId="{8854C46F-052D-4457-B878-F84B82F7215F}">
      <dgm:prSet phldrT="[Текст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1</a:t>
          </a:r>
          <a:endParaRPr lang="ru-RU" sz="2000" dirty="0">
            <a:solidFill>
              <a:schemeClr val="tx1"/>
            </a:solidFill>
          </a:endParaRPr>
        </a:p>
      </dgm:t>
    </dgm:pt>
    <dgm:pt modelId="{37C7C381-382D-4C84-A64D-88C398439C80}" type="parTrans" cxnId="{C1CDB994-B9BF-44C2-834E-4973F3BC2680}">
      <dgm:prSet/>
      <dgm:spPr/>
      <dgm:t>
        <a:bodyPr/>
        <a:lstStyle/>
        <a:p>
          <a:endParaRPr lang="ru-RU"/>
        </a:p>
      </dgm:t>
    </dgm:pt>
    <dgm:pt modelId="{E3A5001D-9B6B-4C5C-8A6D-FA25506822DA}" type="sibTrans" cxnId="{C1CDB994-B9BF-44C2-834E-4973F3BC2680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22</a:t>
          </a:r>
          <a:endParaRPr lang="ru-RU" dirty="0">
            <a:solidFill>
              <a:schemeClr val="tx1"/>
            </a:solidFill>
          </a:endParaRPr>
        </a:p>
      </dgm:t>
    </dgm:pt>
    <dgm:pt modelId="{582E263D-6082-48C3-9DDB-948A96C63F6F}">
      <dgm:prSet phldrT="[Текст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20</a:t>
          </a:r>
          <a:endParaRPr lang="ru-RU" dirty="0">
            <a:solidFill>
              <a:schemeClr val="tx1"/>
            </a:solidFill>
          </a:endParaRPr>
        </a:p>
      </dgm:t>
    </dgm:pt>
    <dgm:pt modelId="{08866C6A-D901-4040-8678-45858A599A65}" type="parTrans" cxnId="{508ECD43-8F93-4666-9336-2CC19259F1F9}">
      <dgm:prSet/>
      <dgm:spPr/>
      <dgm:t>
        <a:bodyPr/>
        <a:lstStyle/>
        <a:p>
          <a:endParaRPr lang="ru-RU"/>
        </a:p>
      </dgm:t>
    </dgm:pt>
    <dgm:pt modelId="{0F5531C1-35D2-4515-B7A2-8711E98C82DF}" type="sibTrans" cxnId="{508ECD43-8F93-4666-9336-2CC19259F1F9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19</a:t>
          </a:r>
          <a:endParaRPr lang="ru-RU" dirty="0">
            <a:solidFill>
              <a:schemeClr val="tx1"/>
            </a:solidFill>
          </a:endParaRPr>
        </a:p>
      </dgm:t>
    </dgm:pt>
    <dgm:pt modelId="{1BC581B8-C81D-45E6-8F24-135A1156B149}">
      <dgm:prSet phldrT="[Текст]" phldr="1"/>
      <dgm:spPr>
        <a:solidFill>
          <a:srgbClr val="00B050"/>
        </a:solidFill>
      </dgm:spPr>
      <dgm:t>
        <a:bodyPr/>
        <a:lstStyle/>
        <a:p>
          <a:endParaRPr lang="ru-RU" dirty="0"/>
        </a:p>
      </dgm:t>
    </dgm:pt>
    <dgm:pt modelId="{5132E1CE-4EB9-4C1F-99CB-B5E01D9D0812}" type="parTrans" cxnId="{967C8C3E-4503-4475-9034-6D6A2FF9BAC4}">
      <dgm:prSet/>
      <dgm:spPr/>
      <dgm:t>
        <a:bodyPr/>
        <a:lstStyle/>
        <a:p>
          <a:endParaRPr lang="ru-RU"/>
        </a:p>
      </dgm:t>
    </dgm:pt>
    <dgm:pt modelId="{AE5597AC-95E3-4AAB-AAE2-A3D79BD9FB49}" type="sibTrans" cxnId="{967C8C3E-4503-4475-9034-6D6A2FF9BAC4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18</a:t>
          </a:r>
          <a:endParaRPr lang="ru-RU" dirty="0">
            <a:solidFill>
              <a:schemeClr val="tx1"/>
            </a:solidFill>
          </a:endParaRPr>
        </a:p>
      </dgm:t>
    </dgm:pt>
    <dgm:pt modelId="{AD45FA43-7729-454D-9FE5-17598A8D845B}">
      <dgm:prSet phldrT="[Текст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8</a:t>
          </a:r>
          <a:endParaRPr lang="ru-RU" sz="2000" dirty="0">
            <a:solidFill>
              <a:schemeClr val="tx1"/>
            </a:solidFill>
          </a:endParaRPr>
        </a:p>
      </dgm:t>
    </dgm:pt>
    <dgm:pt modelId="{AB8E2DDD-3320-4101-806B-BB32CF820400}" type="parTrans" cxnId="{EB14BF7B-326A-4EB8-ABDC-862DF12FC669}">
      <dgm:prSet/>
      <dgm:spPr/>
      <dgm:t>
        <a:bodyPr/>
        <a:lstStyle/>
        <a:p>
          <a:endParaRPr lang="ru-RU"/>
        </a:p>
      </dgm:t>
    </dgm:pt>
    <dgm:pt modelId="{E7902923-3F96-45A4-8858-6833D52F5A3E}" type="sibTrans" cxnId="{EB14BF7B-326A-4EB8-ABDC-862DF12FC669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3</a:t>
          </a:r>
          <a:endParaRPr lang="ru-RU" dirty="0">
            <a:solidFill>
              <a:schemeClr val="tx1"/>
            </a:solidFill>
          </a:endParaRPr>
        </a:p>
      </dgm:t>
    </dgm:pt>
    <dgm:pt modelId="{F9C2DA05-2CF6-4DEE-BB27-F2155F48FAE3}">
      <dgm:prSet phldrT="[Текст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14</a:t>
          </a:r>
          <a:endParaRPr lang="ru-RU" dirty="0">
            <a:solidFill>
              <a:schemeClr val="tx1"/>
            </a:solidFill>
          </a:endParaRPr>
        </a:p>
      </dgm:t>
    </dgm:pt>
    <dgm:pt modelId="{845B763D-5726-4122-BE73-FD9EA8AE9176}" type="parTrans" cxnId="{733A540D-A65F-4716-8D20-F7AEAB8CA553}">
      <dgm:prSet/>
      <dgm:spPr/>
      <dgm:t>
        <a:bodyPr/>
        <a:lstStyle/>
        <a:p>
          <a:endParaRPr lang="ru-RU"/>
        </a:p>
      </dgm:t>
    </dgm:pt>
    <dgm:pt modelId="{0D05D917-FDDA-4C70-9FC3-7DFBFCB1C08D}" type="sibTrans" cxnId="{733A540D-A65F-4716-8D20-F7AEAB8CA553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19</a:t>
          </a:r>
          <a:endParaRPr lang="ru-RU" dirty="0">
            <a:solidFill>
              <a:schemeClr val="tx1"/>
            </a:solidFill>
          </a:endParaRPr>
        </a:p>
      </dgm:t>
    </dgm:pt>
    <dgm:pt modelId="{745C83A6-8D8A-4240-9722-99A851F75B31}">
      <dgm:prSet phldrT="[Текст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7</a:t>
          </a:r>
          <a:endParaRPr lang="ru-RU" sz="1800" dirty="0">
            <a:solidFill>
              <a:schemeClr val="tx1"/>
            </a:solidFill>
          </a:endParaRPr>
        </a:p>
      </dgm:t>
    </dgm:pt>
    <dgm:pt modelId="{C8BAF3B7-4FF0-4457-980A-B9E4E323225C}" type="parTrans" cxnId="{D903416F-2815-4EC0-818E-CC14C91B3970}">
      <dgm:prSet/>
      <dgm:spPr/>
      <dgm:t>
        <a:bodyPr/>
        <a:lstStyle/>
        <a:p>
          <a:endParaRPr lang="ru-RU"/>
        </a:p>
      </dgm:t>
    </dgm:pt>
    <dgm:pt modelId="{0E973B91-E6EB-4537-907C-1D54A0FB3B79}" type="sibTrans" cxnId="{D903416F-2815-4EC0-818E-CC14C91B3970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5</a:t>
          </a:r>
          <a:endParaRPr lang="ru-RU" dirty="0">
            <a:solidFill>
              <a:schemeClr val="tx1"/>
            </a:solidFill>
          </a:endParaRPr>
        </a:p>
      </dgm:t>
    </dgm:pt>
    <dgm:pt modelId="{DF72E695-88DE-401F-A4CF-FF300CAFF75A}">
      <dgm:prSet phldrT="[Текст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5</a:t>
          </a:r>
          <a:endParaRPr lang="ru-RU" sz="2000" dirty="0">
            <a:solidFill>
              <a:schemeClr val="tx1"/>
            </a:solidFill>
          </a:endParaRPr>
        </a:p>
      </dgm:t>
    </dgm:pt>
    <dgm:pt modelId="{58D97E08-A103-44CB-A050-F8F59839E135}" type="parTrans" cxnId="{5272CB3C-3EBF-4F79-BD58-77C446A296FF}">
      <dgm:prSet/>
      <dgm:spPr/>
      <dgm:t>
        <a:bodyPr/>
        <a:lstStyle/>
        <a:p>
          <a:endParaRPr lang="ru-RU"/>
        </a:p>
      </dgm:t>
    </dgm:pt>
    <dgm:pt modelId="{44AE37DF-18C7-4E9F-8E7B-DE906643A3C4}" type="sibTrans" cxnId="{5272CB3C-3EBF-4F79-BD58-77C446A296FF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19</a:t>
          </a:r>
          <a:endParaRPr lang="ru-RU" dirty="0">
            <a:solidFill>
              <a:schemeClr val="tx1"/>
            </a:solidFill>
          </a:endParaRPr>
        </a:p>
      </dgm:t>
    </dgm:pt>
    <dgm:pt modelId="{BCA7DD08-B449-46E3-86DF-F1C1AFABF0F4}">
      <dgm:prSet phldrT="[Текст]"/>
      <dgm:spPr>
        <a:solidFill>
          <a:srgbClr val="00B050"/>
        </a:solidFill>
      </dgm:spPr>
      <dgm:t>
        <a:bodyPr/>
        <a:lstStyle/>
        <a:p>
          <a:endParaRPr lang="ru-RU" dirty="0"/>
        </a:p>
      </dgm:t>
    </dgm:pt>
    <dgm:pt modelId="{D024F3AC-F786-4027-8E5C-2C36905E06F4}" type="parTrans" cxnId="{D0A5E7D1-D355-45AB-844B-29F655503460}">
      <dgm:prSet/>
      <dgm:spPr/>
      <dgm:t>
        <a:bodyPr/>
        <a:lstStyle/>
        <a:p>
          <a:endParaRPr lang="ru-RU"/>
        </a:p>
      </dgm:t>
    </dgm:pt>
    <dgm:pt modelId="{F3006E9C-FCD9-4A73-AA5F-C5283949295F}" type="sibTrans" cxnId="{D0A5E7D1-D355-45AB-844B-29F655503460}">
      <dgm:prSet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14</a:t>
          </a:r>
          <a:endParaRPr lang="ru-RU" dirty="0">
            <a:solidFill>
              <a:schemeClr val="tx1"/>
            </a:solidFill>
          </a:endParaRPr>
        </a:p>
      </dgm:t>
    </dgm:pt>
    <dgm:pt modelId="{B6B4D317-04D4-4DF7-87B1-DB7D7B0C36FD}">
      <dgm:prSet phldrT="[Текст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5</a:t>
          </a:r>
          <a:endParaRPr lang="ru-RU" sz="2000" dirty="0">
            <a:solidFill>
              <a:schemeClr val="tx1"/>
            </a:solidFill>
          </a:endParaRPr>
        </a:p>
      </dgm:t>
    </dgm:pt>
    <dgm:pt modelId="{FC111B62-535A-4684-AA9E-13838F8032ED}" type="parTrans" cxnId="{473C6881-4882-4A22-B91E-4EE6C1A06DB9}">
      <dgm:prSet/>
      <dgm:spPr/>
      <dgm:t>
        <a:bodyPr/>
        <a:lstStyle/>
        <a:p>
          <a:endParaRPr lang="ru-RU"/>
        </a:p>
      </dgm:t>
    </dgm:pt>
    <dgm:pt modelId="{9DEEDEAE-395E-472B-942E-10CD217F3870}" type="sibTrans" cxnId="{473C6881-4882-4A22-B91E-4EE6C1A06DB9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6C7E8640-4C22-4546-B8B2-0686C947C54D}">
      <dgm:prSet phldrT="[Текст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</a:rPr>
            <a:t>14</a:t>
          </a:r>
          <a:endParaRPr lang="ru-RU" sz="1400" dirty="0">
            <a:solidFill>
              <a:schemeClr val="tx1"/>
            </a:solidFill>
          </a:endParaRPr>
        </a:p>
      </dgm:t>
    </dgm:pt>
    <dgm:pt modelId="{D2B7920D-806F-49C3-90F6-BB8B80468BA6}" type="parTrans" cxnId="{DB0855C6-E539-4665-9962-6DF45E222125}">
      <dgm:prSet/>
      <dgm:spPr/>
      <dgm:t>
        <a:bodyPr/>
        <a:lstStyle/>
        <a:p>
          <a:endParaRPr lang="ru-RU"/>
        </a:p>
      </dgm:t>
    </dgm:pt>
    <dgm:pt modelId="{449AE530-70AC-44A1-B346-C6E238A39849}" type="sibTrans" cxnId="{DB0855C6-E539-4665-9962-6DF45E222125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13</a:t>
          </a:r>
          <a:endParaRPr lang="ru-RU" dirty="0">
            <a:solidFill>
              <a:schemeClr val="tx1"/>
            </a:solidFill>
          </a:endParaRPr>
        </a:p>
      </dgm:t>
    </dgm:pt>
    <dgm:pt modelId="{668F251F-544D-4A61-9508-1673C79CC90C}" type="pres">
      <dgm:prSet presAssocID="{D8F1787F-0781-4F13-9BE3-815882184277}" presName="Name0" presStyleCnt="0">
        <dgm:presLayoutVars>
          <dgm:chMax/>
          <dgm:chPref/>
          <dgm:dir/>
          <dgm:animLvl val="lvl"/>
        </dgm:presLayoutVars>
      </dgm:prSet>
      <dgm:spPr/>
    </dgm:pt>
    <dgm:pt modelId="{32F5310B-BD37-48CD-AE2A-C7C7BFAA4878}" type="pres">
      <dgm:prSet presAssocID="{C94449C0-1E5B-42D8-AE68-F953B3AA2DF2}" presName="composite" presStyleCnt="0"/>
      <dgm:spPr/>
    </dgm:pt>
    <dgm:pt modelId="{14EFFAFF-7E81-478C-9A6B-C9137D1B30DB}" type="pres">
      <dgm:prSet presAssocID="{C94449C0-1E5B-42D8-AE68-F953B3AA2DF2}" presName="Parent1" presStyleLbl="node1" presStyleIdx="0" presStyleCnt="24" custLinFactX="100000" custLinFactY="95238" custLinFactNeighborX="129276" custLinFactNeighborY="100000">
        <dgm:presLayoutVars>
          <dgm:chMax val="1"/>
          <dgm:chPref val="1"/>
          <dgm:bulletEnabled val="1"/>
        </dgm:presLayoutVars>
      </dgm:prSet>
      <dgm:spPr/>
    </dgm:pt>
    <dgm:pt modelId="{25BBD245-A1BB-4686-8BBC-0E8AB8F46E46}" type="pres">
      <dgm:prSet presAssocID="{C94449C0-1E5B-42D8-AE68-F953B3AA2DF2}" presName="Childtext1" presStyleLbl="revTx" presStyleIdx="0" presStyleCnt="12">
        <dgm:presLayoutVars>
          <dgm:chMax val="0"/>
          <dgm:chPref val="0"/>
          <dgm:bulletEnabled val="1"/>
        </dgm:presLayoutVars>
      </dgm:prSet>
      <dgm:spPr/>
    </dgm:pt>
    <dgm:pt modelId="{B10E085F-B9C5-4C54-BABE-B98764A925D5}" type="pres">
      <dgm:prSet presAssocID="{C94449C0-1E5B-42D8-AE68-F953B3AA2DF2}" presName="BalanceSpacing" presStyleCnt="0"/>
      <dgm:spPr/>
    </dgm:pt>
    <dgm:pt modelId="{3416D309-7258-4060-9240-BD0046DC7F60}" type="pres">
      <dgm:prSet presAssocID="{C94449C0-1E5B-42D8-AE68-F953B3AA2DF2}" presName="BalanceSpacing1" presStyleCnt="0"/>
      <dgm:spPr/>
    </dgm:pt>
    <dgm:pt modelId="{268DB1F2-8B94-45E0-BA56-3ABB5F763D87}" type="pres">
      <dgm:prSet presAssocID="{11ED5855-0B36-415C-9D24-F9405C6F5E83}" presName="Accent1Text" presStyleLbl="node1" presStyleIdx="1" presStyleCnt="24" custLinFactX="-137752" custLinFactY="95238" custLinFactNeighborX="-200000" custLinFactNeighborY="100000"/>
      <dgm:spPr/>
    </dgm:pt>
    <dgm:pt modelId="{B47E5D19-8FF6-4CA6-AB08-ABA048421119}" type="pres">
      <dgm:prSet presAssocID="{11ED5855-0B36-415C-9D24-F9405C6F5E83}" presName="spaceBetweenRectangles" presStyleCnt="0"/>
      <dgm:spPr/>
    </dgm:pt>
    <dgm:pt modelId="{1E50EF10-6FC4-476A-B30A-76933B1E0DB5}" type="pres">
      <dgm:prSet presAssocID="{8B52987A-239A-4AE0-BBF7-0028EA8DD5BF}" presName="composite" presStyleCnt="0"/>
      <dgm:spPr/>
    </dgm:pt>
    <dgm:pt modelId="{50010C2E-A4F0-46C3-BFD7-DE8BF22AAF5C}" type="pres">
      <dgm:prSet presAssocID="{8B52987A-239A-4AE0-BBF7-0028EA8DD5BF}" presName="Parent1" presStyleLbl="node1" presStyleIdx="2" presStyleCnt="24" custLinFactX="-329059" custLinFactY="10358" custLinFactNeighborX="-400000" custLinFactNeighborY="100000">
        <dgm:presLayoutVars>
          <dgm:chMax val="1"/>
          <dgm:chPref val="1"/>
          <dgm:bulletEnabled val="1"/>
        </dgm:presLayoutVars>
      </dgm:prSet>
      <dgm:spPr/>
    </dgm:pt>
    <dgm:pt modelId="{652E8A33-44FB-4A9D-B083-DE6054AA9610}" type="pres">
      <dgm:prSet presAssocID="{8B52987A-239A-4AE0-BBF7-0028EA8DD5BF}" presName="Childtext1" presStyleLbl="revTx" presStyleIdx="1" presStyleCnt="12">
        <dgm:presLayoutVars>
          <dgm:chMax val="0"/>
          <dgm:chPref val="0"/>
          <dgm:bulletEnabled val="1"/>
        </dgm:presLayoutVars>
      </dgm:prSet>
      <dgm:spPr/>
    </dgm:pt>
    <dgm:pt modelId="{040A984D-D4D7-4988-81A2-06BB4380237B}" type="pres">
      <dgm:prSet presAssocID="{8B52987A-239A-4AE0-BBF7-0028EA8DD5BF}" presName="BalanceSpacing" presStyleCnt="0"/>
      <dgm:spPr/>
    </dgm:pt>
    <dgm:pt modelId="{07A1406D-A0A7-4FAC-BC8F-423040B3B173}" type="pres">
      <dgm:prSet presAssocID="{8B52987A-239A-4AE0-BBF7-0028EA8DD5BF}" presName="BalanceSpacing1" presStyleCnt="0"/>
      <dgm:spPr/>
    </dgm:pt>
    <dgm:pt modelId="{D04B15DD-A140-48FA-881D-B6767272714C}" type="pres">
      <dgm:prSet presAssocID="{3BE45328-2AD7-4A6D-90DD-798F8FDEB543}" presName="Accent1Text" presStyleLbl="node1" presStyleIdx="3" presStyleCnt="24" custLinFactX="-449563" custLinFactNeighborX="-500000" custLinFactNeighborY="-1504"/>
      <dgm:spPr/>
    </dgm:pt>
    <dgm:pt modelId="{D17074EE-7067-4FBE-909B-3657E286E82A}" type="pres">
      <dgm:prSet presAssocID="{3BE45328-2AD7-4A6D-90DD-798F8FDEB543}" presName="spaceBetweenRectangles" presStyleCnt="0"/>
      <dgm:spPr/>
    </dgm:pt>
    <dgm:pt modelId="{0085F8F0-2F2F-4A71-8936-73BDBB383C73}" type="pres">
      <dgm:prSet presAssocID="{8854C46F-052D-4457-B878-F84B82F7215F}" presName="composite" presStyleCnt="0"/>
      <dgm:spPr/>
    </dgm:pt>
    <dgm:pt modelId="{793B52B7-181B-4286-9AAA-B0A59600CAC6}" type="pres">
      <dgm:prSet presAssocID="{8854C46F-052D-4457-B878-F84B82F7215F}" presName="Parent1" presStyleLbl="node1" presStyleIdx="4" presStyleCnt="24" custLinFactX="141781" custLinFactNeighborX="200000" custLinFactNeighborY="25478">
        <dgm:presLayoutVars>
          <dgm:chMax val="1"/>
          <dgm:chPref val="1"/>
          <dgm:bulletEnabled val="1"/>
        </dgm:presLayoutVars>
      </dgm:prSet>
      <dgm:spPr/>
    </dgm:pt>
    <dgm:pt modelId="{EB6CDE07-9652-4511-9DE6-23B015D0B378}" type="pres">
      <dgm:prSet presAssocID="{8854C46F-052D-4457-B878-F84B82F7215F}" presName="Childtext1" presStyleLbl="revTx" presStyleIdx="2" presStyleCnt="12">
        <dgm:presLayoutVars>
          <dgm:chMax val="0"/>
          <dgm:chPref val="0"/>
          <dgm:bulletEnabled val="1"/>
        </dgm:presLayoutVars>
      </dgm:prSet>
      <dgm:spPr/>
    </dgm:pt>
    <dgm:pt modelId="{CD453597-BCEF-48F5-B5AF-A238F34C3476}" type="pres">
      <dgm:prSet presAssocID="{8854C46F-052D-4457-B878-F84B82F7215F}" presName="BalanceSpacing" presStyleCnt="0"/>
      <dgm:spPr/>
    </dgm:pt>
    <dgm:pt modelId="{09FF7C75-8620-47EE-8DAC-BFB939D73DC7}" type="pres">
      <dgm:prSet presAssocID="{8854C46F-052D-4457-B878-F84B82F7215F}" presName="BalanceSpacing1" presStyleCnt="0"/>
      <dgm:spPr/>
    </dgm:pt>
    <dgm:pt modelId="{DD1D482C-A077-4C29-91D7-FA3D7F83A1DF}" type="pres">
      <dgm:prSet presAssocID="{E3A5001D-9B6B-4C5C-8A6D-FA25506822DA}" presName="Accent1Text" presStyleLbl="node1" presStyleIdx="5" presStyleCnt="24" custLinFactX="-12742" custLinFactNeighborX="-100000" custLinFactNeighborY="25478"/>
      <dgm:spPr/>
    </dgm:pt>
    <dgm:pt modelId="{46E90CDB-788B-424C-9FBE-7E978AAAB669}" type="pres">
      <dgm:prSet presAssocID="{E3A5001D-9B6B-4C5C-8A6D-FA25506822DA}" presName="spaceBetweenRectangles" presStyleCnt="0"/>
      <dgm:spPr/>
    </dgm:pt>
    <dgm:pt modelId="{80895B37-FA27-467D-9D51-DE3900599D9F}" type="pres">
      <dgm:prSet presAssocID="{582E263D-6082-48C3-9DDB-948A96C63F6F}" presName="composite" presStyleCnt="0"/>
      <dgm:spPr/>
    </dgm:pt>
    <dgm:pt modelId="{46556D20-57A1-4CC1-B7B1-BB3A4E28D5E7}" type="pres">
      <dgm:prSet presAssocID="{582E263D-6082-48C3-9DDB-948A96C63F6F}" presName="Parent1" presStyleLbl="node1" presStyleIdx="6" presStyleCnt="24" custLinFactX="-300000" custLinFactNeighborX="-316554" custLinFactNeighborY="-59402">
        <dgm:presLayoutVars>
          <dgm:chMax val="1"/>
          <dgm:chPref val="1"/>
          <dgm:bulletEnabled val="1"/>
        </dgm:presLayoutVars>
      </dgm:prSet>
      <dgm:spPr/>
    </dgm:pt>
    <dgm:pt modelId="{02095C4D-5A7E-45B0-9CFD-233DCE92B7C0}" type="pres">
      <dgm:prSet presAssocID="{582E263D-6082-48C3-9DDB-948A96C63F6F}" presName="Childtext1" presStyleLbl="revTx" presStyleIdx="3" presStyleCnt="12">
        <dgm:presLayoutVars>
          <dgm:chMax val="0"/>
          <dgm:chPref val="0"/>
          <dgm:bulletEnabled val="1"/>
        </dgm:presLayoutVars>
      </dgm:prSet>
      <dgm:spPr/>
    </dgm:pt>
    <dgm:pt modelId="{C161BC7F-256B-42B4-AF28-F0C03EEE38A5}" type="pres">
      <dgm:prSet presAssocID="{582E263D-6082-48C3-9DDB-948A96C63F6F}" presName="BalanceSpacing" presStyleCnt="0"/>
      <dgm:spPr/>
    </dgm:pt>
    <dgm:pt modelId="{52EAB279-FD58-4468-B7E9-92163269F087}" type="pres">
      <dgm:prSet presAssocID="{582E263D-6082-48C3-9DDB-948A96C63F6F}" presName="BalanceSpacing1" presStyleCnt="0"/>
      <dgm:spPr/>
    </dgm:pt>
    <dgm:pt modelId="{35BAFEBA-2D6F-4097-A965-9FE2E36440BE}" type="pres">
      <dgm:prSet presAssocID="{0F5531C1-35D2-4515-B7A2-8711E98C82DF}" presName="Accent1Text" presStyleLbl="node1" presStyleIdx="7" presStyleCnt="24" custLinFactX="75483" custLinFactNeighborX="100000" custLinFactNeighborY="52459"/>
      <dgm:spPr/>
    </dgm:pt>
    <dgm:pt modelId="{035092FF-BF61-427D-9ED3-886D0B15C30A}" type="pres">
      <dgm:prSet presAssocID="{0F5531C1-35D2-4515-B7A2-8711E98C82DF}" presName="spaceBetweenRectangles" presStyleCnt="0"/>
      <dgm:spPr/>
    </dgm:pt>
    <dgm:pt modelId="{B984D284-C70C-47CF-A5FB-AC04E5BD74E0}" type="pres">
      <dgm:prSet presAssocID="{1BC581B8-C81D-45E6-8F24-135A1156B149}" presName="composite" presStyleCnt="0"/>
      <dgm:spPr/>
    </dgm:pt>
    <dgm:pt modelId="{3E79FB54-A7C8-4305-898A-CB40C586F85C}" type="pres">
      <dgm:prSet presAssocID="{1BC581B8-C81D-45E6-8F24-135A1156B149}" presName="Parent1" presStyleLbl="node1" presStyleIdx="8" presStyleCnt="24" custLinFactX="100000" custLinFactNeighborX="129276" custLinFactNeighborY="79441">
        <dgm:presLayoutVars>
          <dgm:chMax val="1"/>
          <dgm:chPref val="1"/>
          <dgm:bulletEnabled val="1"/>
        </dgm:presLayoutVars>
      </dgm:prSet>
      <dgm:spPr/>
    </dgm:pt>
    <dgm:pt modelId="{58817306-DBD9-4C45-B8E4-9812D636A82E}" type="pres">
      <dgm:prSet presAssocID="{1BC581B8-C81D-45E6-8F24-135A1156B149}" presName="Childtext1" presStyleLbl="revTx" presStyleIdx="4" presStyleCnt="12">
        <dgm:presLayoutVars>
          <dgm:chMax val="0"/>
          <dgm:chPref val="0"/>
          <dgm:bulletEnabled val="1"/>
        </dgm:presLayoutVars>
      </dgm:prSet>
      <dgm:spPr/>
    </dgm:pt>
    <dgm:pt modelId="{5A7EA46E-D3AD-4244-B664-E4FADBE18C1B}" type="pres">
      <dgm:prSet presAssocID="{1BC581B8-C81D-45E6-8F24-135A1156B149}" presName="BalanceSpacing" presStyleCnt="0"/>
      <dgm:spPr/>
    </dgm:pt>
    <dgm:pt modelId="{91888FFE-5567-42FB-9634-CC78AD15747C}" type="pres">
      <dgm:prSet presAssocID="{1BC581B8-C81D-45E6-8F24-135A1156B149}" presName="BalanceSpacing1" presStyleCnt="0"/>
      <dgm:spPr/>
    </dgm:pt>
    <dgm:pt modelId="{5D38BB90-A52C-4934-9D17-7FBE671F7113}" type="pres">
      <dgm:prSet presAssocID="{AE5597AC-95E3-4AAB-AAE2-A3D79BD9FB49}" presName="Accent1Text" presStyleLbl="node1" presStyleIdx="9" presStyleCnt="24" custLinFactX="-262761" custLinFactNeighborX="-300000" custLinFactNeighborY="79441"/>
      <dgm:spPr/>
    </dgm:pt>
    <dgm:pt modelId="{7724D39A-CDD1-4477-A197-A8587F052E84}" type="pres">
      <dgm:prSet presAssocID="{AE5597AC-95E3-4AAB-AAE2-A3D79BD9FB49}" presName="spaceBetweenRectangles" presStyleCnt="0"/>
      <dgm:spPr/>
    </dgm:pt>
    <dgm:pt modelId="{085F4682-1DDA-4589-AB68-91737DD47B7B}" type="pres">
      <dgm:prSet presAssocID="{F9C2DA05-2CF6-4DEE-BB27-F2155F48FAE3}" presName="composite" presStyleCnt="0"/>
      <dgm:spPr/>
    </dgm:pt>
    <dgm:pt modelId="{91E331D4-DA31-4049-97D3-EB975BB49503}" type="pres">
      <dgm:prSet presAssocID="{F9C2DA05-2CF6-4DEE-BB27-F2155F48FAE3}" presName="Parent1" presStyleLbl="node1" presStyleIdx="10" presStyleCnt="24" custLinFactY="-100000" custLinFactNeighborX="-54031" custLinFactNeighborY="-129162">
        <dgm:presLayoutVars>
          <dgm:chMax val="1"/>
          <dgm:chPref val="1"/>
          <dgm:bulletEnabled val="1"/>
        </dgm:presLayoutVars>
      </dgm:prSet>
      <dgm:spPr/>
    </dgm:pt>
    <dgm:pt modelId="{A390B02F-A218-400B-90F3-65686B91A475}" type="pres">
      <dgm:prSet presAssocID="{F9C2DA05-2CF6-4DEE-BB27-F2155F48FAE3}" presName="Childtext1" presStyleLbl="revTx" presStyleIdx="5" presStyleCnt="12">
        <dgm:presLayoutVars>
          <dgm:chMax val="0"/>
          <dgm:chPref val="0"/>
          <dgm:bulletEnabled val="1"/>
        </dgm:presLayoutVars>
      </dgm:prSet>
      <dgm:spPr/>
    </dgm:pt>
    <dgm:pt modelId="{C14DBF3D-DEAA-48BE-A173-AC435195A8C5}" type="pres">
      <dgm:prSet presAssocID="{F9C2DA05-2CF6-4DEE-BB27-F2155F48FAE3}" presName="BalanceSpacing" presStyleCnt="0"/>
      <dgm:spPr/>
    </dgm:pt>
    <dgm:pt modelId="{1ADD9291-E45D-43A1-83B0-8FB2AD0CCE3D}" type="pres">
      <dgm:prSet presAssocID="{F9C2DA05-2CF6-4DEE-BB27-F2155F48FAE3}" presName="BalanceSpacing1" presStyleCnt="0"/>
      <dgm:spPr/>
    </dgm:pt>
    <dgm:pt modelId="{C77BCFD9-140D-4BE3-8788-BDAD11525575}" type="pres">
      <dgm:prSet presAssocID="{0D05D917-FDDA-4C70-9FC3-7DFBFCB1C08D}" presName="Accent1Text" presStyleLbl="node1" presStyleIdx="11" presStyleCnt="24" custLinFactX="-300000" custLinFactY="-100000" custLinFactNeighborX="-312049" custLinFactNeighborY="-129162"/>
      <dgm:spPr/>
    </dgm:pt>
    <dgm:pt modelId="{88706258-ECB2-40E4-90C3-2FB0B53326DB}" type="pres">
      <dgm:prSet presAssocID="{0D05D917-FDDA-4C70-9FC3-7DFBFCB1C08D}" presName="spaceBetweenRectangles" presStyleCnt="0"/>
      <dgm:spPr/>
    </dgm:pt>
    <dgm:pt modelId="{B31AAF00-BD65-4654-B03D-6525DDE6A406}" type="pres">
      <dgm:prSet presAssocID="{745C83A6-8D8A-4240-9722-99A851F75B31}" presName="composite" presStyleCnt="0"/>
      <dgm:spPr/>
    </dgm:pt>
    <dgm:pt modelId="{70A27904-D788-49BA-9A09-E864BDEB0CF4}" type="pres">
      <dgm:prSet presAssocID="{745C83A6-8D8A-4240-9722-99A851F75B31}" presName="Parent1" presStyleLbl="node1" presStyleIdx="12" presStyleCnt="24" custLinFactX="141781" custLinFactNeighborX="200000" custLinFactNeighborY="-90319">
        <dgm:presLayoutVars>
          <dgm:chMax val="1"/>
          <dgm:chPref val="1"/>
          <dgm:bulletEnabled val="1"/>
        </dgm:presLayoutVars>
      </dgm:prSet>
      <dgm:spPr/>
    </dgm:pt>
    <dgm:pt modelId="{B348000C-8295-461B-BC1C-2807F301DEC3}" type="pres">
      <dgm:prSet presAssocID="{745C83A6-8D8A-4240-9722-99A851F75B31}" presName="Childtext1" presStyleLbl="revTx" presStyleIdx="6" presStyleCnt="12">
        <dgm:presLayoutVars>
          <dgm:chMax val="0"/>
          <dgm:chPref val="0"/>
          <dgm:bulletEnabled val="1"/>
        </dgm:presLayoutVars>
      </dgm:prSet>
      <dgm:spPr/>
    </dgm:pt>
    <dgm:pt modelId="{27BA970D-DD20-4837-8B87-491D41EC6B6D}" type="pres">
      <dgm:prSet presAssocID="{745C83A6-8D8A-4240-9722-99A851F75B31}" presName="BalanceSpacing" presStyleCnt="0"/>
      <dgm:spPr/>
    </dgm:pt>
    <dgm:pt modelId="{532779E6-1FBA-45D8-84D7-A516B5AA720A}" type="pres">
      <dgm:prSet presAssocID="{745C83A6-8D8A-4240-9722-99A851F75B31}" presName="BalanceSpacing1" presStyleCnt="0"/>
      <dgm:spPr/>
    </dgm:pt>
    <dgm:pt modelId="{C859453A-468B-49F3-9906-7579790D01CF}" type="pres">
      <dgm:prSet presAssocID="{0E973B91-E6EB-4537-907C-1D54A0FB3B79}" presName="Accent1Text" presStyleLbl="node1" presStyleIdx="13" presStyleCnt="24" custLinFactX="-100000" custLinFactY="-114043" custLinFactNeighborX="-125247" custLinFactNeighborY="-200000"/>
      <dgm:spPr/>
    </dgm:pt>
    <dgm:pt modelId="{8EB77062-8009-47A4-A245-4C86A5816FE0}" type="pres">
      <dgm:prSet presAssocID="{0E973B91-E6EB-4537-907C-1D54A0FB3B79}" presName="spaceBetweenRectangles" presStyleCnt="0"/>
      <dgm:spPr/>
    </dgm:pt>
    <dgm:pt modelId="{7E881981-2281-42B1-8A1E-0E03917FA141}" type="pres">
      <dgm:prSet presAssocID="{DF72E695-88DE-401F-A4CF-FF300CAFF75A}" presName="composite" presStyleCnt="0"/>
      <dgm:spPr/>
    </dgm:pt>
    <dgm:pt modelId="{C936DE66-118F-48E6-AC18-D175D7888C80}" type="pres">
      <dgm:prSet presAssocID="{DF72E695-88DE-401F-A4CF-FF300CAFF75A}" presName="Parent1" presStyleLbl="node1" presStyleIdx="14" presStyleCnt="24" custLinFactY="-198922" custLinFactNeighborX="58474" custLinFactNeighborY="-200000">
        <dgm:presLayoutVars>
          <dgm:chMax val="1"/>
          <dgm:chPref val="1"/>
          <dgm:bulletEnabled val="1"/>
        </dgm:presLayoutVars>
      </dgm:prSet>
      <dgm:spPr/>
    </dgm:pt>
    <dgm:pt modelId="{E94CA4C0-69A2-4C2A-8D06-5832D87AB38C}" type="pres">
      <dgm:prSet presAssocID="{DF72E695-88DE-401F-A4CF-FF300CAFF75A}" presName="Childtext1" presStyleLbl="revTx" presStyleIdx="7" presStyleCnt="12">
        <dgm:presLayoutVars>
          <dgm:chMax val="0"/>
          <dgm:chPref val="0"/>
          <dgm:bulletEnabled val="1"/>
        </dgm:presLayoutVars>
      </dgm:prSet>
      <dgm:spPr/>
    </dgm:pt>
    <dgm:pt modelId="{27E1F51A-DD01-4C28-91D1-F060B5BF1FAF}" type="pres">
      <dgm:prSet presAssocID="{DF72E695-88DE-401F-A4CF-FF300CAFF75A}" presName="BalanceSpacing" presStyleCnt="0"/>
      <dgm:spPr/>
    </dgm:pt>
    <dgm:pt modelId="{8A37C5B8-0776-46EB-B5EF-D906AA395EE8}" type="pres">
      <dgm:prSet presAssocID="{DF72E695-88DE-401F-A4CF-FF300CAFF75A}" presName="BalanceSpacing1" presStyleCnt="0"/>
      <dgm:spPr/>
    </dgm:pt>
    <dgm:pt modelId="{384E60F3-98D8-44D5-87C6-C926755A8A14}" type="pres">
      <dgm:prSet presAssocID="{44AE37DF-18C7-4E9F-8E7B-DE906643A3C4}" presName="Accent1Text" presStyleLbl="node1" presStyleIdx="15" presStyleCnt="24" custLinFactX="-62031" custLinFactY="-75199" custLinFactNeighborX="-100000" custLinFactNeighborY="-100000"/>
      <dgm:spPr/>
    </dgm:pt>
    <dgm:pt modelId="{A0838816-B8E8-4EA4-A350-508AA6610253}" type="pres">
      <dgm:prSet presAssocID="{44AE37DF-18C7-4E9F-8E7B-DE906643A3C4}" presName="spaceBetweenRectangles" presStyleCnt="0"/>
      <dgm:spPr/>
    </dgm:pt>
    <dgm:pt modelId="{29671753-52E2-45D8-A2FC-70452B167581}" type="pres">
      <dgm:prSet presAssocID="{BCA7DD08-B449-46E3-86DF-F1C1AFABF0F4}" presName="composite" presStyleCnt="0"/>
      <dgm:spPr/>
    </dgm:pt>
    <dgm:pt modelId="{31C204D1-72B8-43E9-9BAA-269CD93337A4}" type="pres">
      <dgm:prSet presAssocID="{BCA7DD08-B449-46E3-86DF-F1C1AFABF0F4}" presName="Parent1" presStyleLbl="node1" presStyleIdx="16" presStyleCnt="24" custLinFactX="200000" custLinFactY="-200000" custLinFactNeighborX="254286" custLinFactNeighborY="-283802">
        <dgm:presLayoutVars>
          <dgm:chMax val="1"/>
          <dgm:chPref val="1"/>
          <dgm:bulletEnabled val="1"/>
        </dgm:presLayoutVars>
      </dgm:prSet>
      <dgm:spPr/>
    </dgm:pt>
    <dgm:pt modelId="{329858F6-0F2B-472F-8119-09C1E53A0BBF}" type="pres">
      <dgm:prSet presAssocID="{BCA7DD08-B449-46E3-86DF-F1C1AFABF0F4}" presName="Childtext1" presStyleLbl="revTx" presStyleIdx="8" presStyleCnt="12">
        <dgm:presLayoutVars>
          <dgm:chMax val="0"/>
          <dgm:chPref val="0"/>
          <dgm:bulletEnabled val="1"/>
        </dgm:presLayoutVars>
      </dgm:prSet>
      <dgm:spPr/>
    </dgm:pt>
    <dgm:pt modelId="{6C1E89ED-AE38-4C36-8503-FBA82CAF343D}" type="pres">
      <dgm:prSet presAssocID="{BCA7DD08-B449-46E3-86DF-F1C1AFABF0F4}" presName="BalanceSpacing" presStyleCnt="0"/>
      <dgm:spPr/>
    </dgm:pt>
    <dgm:pt modelId="{F888242C-8AB9-4E7A-8F1A-000E72477C81}" type="pres">
      <dgm:prSet presAssocID="{BCA7DD08-B449-46E3-86DF-F1C1AFABF0F4}" presName="BalanceSpacing1" presStyleCnt="0"/>
      <dgm:spPr/>
    </dgm:pt>
    <dgm:pt modelId="{DFF4A516-0816-4639-9460-A1E4C87B4E9D}" type="pres">
      <dgm:prSet presAssocID="{F3006E9C-FCD9-4A73-AA5F-C5283949295F}" presName="Accent1Text" presStyleLbl="node1" presStyleIdx="17" presStyleCnt="24" custScaleX="98731" custScaleY="97597" custLinFactX="-388405" custLinFactY="-200000" custLinFactNeighborX="-400000" custLinFactNeighborY="-285004"/>
      <dgm:spPr/>
    </dgm:pt>
    <dgm:pt modelId="{471BC1CA-08BB-48DF-8609-8A4C82888BF5}" type="pres">
      <dgm:prSet presAssocID="{F3006E9C-FCD9-4A73-AA5F-C5283949295F}" presName="spaceBetweenRectangles" presStyleCnt="0"/>
      <dgm:spPr/>
    </dgm:pt>
    <dgm:pt modelId="{E966F5BD-4857-4C79-8E12-20EC960A5C49}" type="pres">
      <dgm:prSet presAssocID="{AD45FA43-7729-454D-9FE5-17598A8D845B}" presName="composite" presStyleCnt="0"/>
      <dgm:spPr/>
    </dgm:pt>
    <dgm:pt modelId="{A9195DCB-D0A7-4691-809B-E726EDA53E79}" type="pres">
      <dgm:prSet presAssocID="{AD45FA43-7729-454D-9FE5-17598A8D845B}" presName="Parent1" presStyleLbl="node1" presStyleIdx="18" presStyleCnt="24" custLinFactY="-200000" custLinFactNeighborX="58474" custLinFactNeighborY="-256821">
        <dgm:presLayoutVars>
          <dgm:chMax val="1"/>
          <dgm:chPref val="1"/>
          <dgm:bulletEnabled val="1"/>
        </dgm:presLayoutVars>
      </dgm:prSet>
      <dgm:spPr/>
    </dgm:pt>
    <dgm:pt modelId="{D265556B-AD3B-4444-8E7A-42B699312CED}" type="pres">
      <dgm:prSet presAssocID="{AD45FA43-7729-454D-9FE5-17598A8D845B}" presName="Childtext1" presStyleLbl="revTx" presStyleIdx="9" presStyleCnt="12">
        <dgm:presLayoutVars>
          <dgm:chMax val="0"/>
          <dgm:chPref val="0"/>
          <dgm:bulletEnabled val="1"/>
        </dgm:presLayoutVars>
      </dgm:prSet>
      <dgm:spPr/>
    </dgm:pt>
    <dgm:pt modelId="{B2BF337C-D73E-4C0C-AB22-10B9BC61291F}" type="pres">
      <dgm:prSet presAssocID="{AD45FA43-7729-454D-9FE5-17598A8D845B}" presName="BalanceSpacing" presStyleCnt="0"/>
      <dgm:spPr/>
    </dgm:pt>
    <dgm:pt modelId="{CC7FE97B-8230-464E-8EE9-C19AD4A6CF9D}" type="pres">
      <dgm:prSet presAssocID="{AD45FA43-7729-454D-9FE5-17598A8D845B}" presName="BalanceSpacing1" presStyleCnt="0"/>
      <dgm:spPr/>
    </dgm:pt>
    <dgm:pt modelId="{CDD2DCFD-069B-4853-B4D9-3447D8CB0F87}" type="pres">
      <dgm:prSet presAssocID="{E7902923-3F96-45A4-8858-6833D52F5A3E}" presName="Accent1Text" presStyleLbl="node1" presStyleIdx="19" presStyleCnt="24" custLinFactY="-144959" custLinFactNeighborX="-49526" custLinFactNeighborY="-200000"/>
      <dgm:spPr/>
    </dgm:pt>
    <dgm:pt modelId="{E769D025-6798-49C7-BC6A-F469AC23F6EE}" type="pres">
      <dgm:prSet presAssocID="{E7902923-3F96-45A4-8858-6833D52F5A3E}" presName="spaceBetweenRectangles" presStyleCnt="0"/>
      <dgm:spPr/>
    </dgm:pt>
    <dgm:pt modelId="{A030E5F4-EB66-45C8-BCB1-E6E3228FF5A8}" type="pres">
      <dgm:prSet presAssocID="{6C7E8640-4C22-4546-B8B2-0686C947C54D}" presName="composite" presStyleCnt="0"/>
      <dgm:spPr/>
    </dgm:pt>
    <dgm:pt modelId="{3DAB41D7-9372-401C-8960-360967B63F60}" type="pres">
      <dgm:prSet presAssocID="{6C7E8640-4C22-4546-B8B2-0686C947C54D}" presName="Parent1" presStyleLbl="node1" presStyleIdx="20" presStyleCnt="24" custLinFactX="-100000" custLinFactY="-200000" custLinFactNeighborX="-120742" custLinFactNeighborY="-229839">
        <dgm:presLayoutVars>
          <dgm:chMax val="1"/>
          <dgm:chPref val="1"/>
          <dgm:bulletEnabled val="1"/>
        </dgm:presLayoutVars>
      </dgm:prSet>
      <dgm:spPr/>
    </dgm:pt>
    <dgm:pt modelId="{25856D2C-7EB4-453D-829B-0BB020764A66}" type="pres">
      <dgm:prSet presAssocID="{6C7E8640-4C22-4546-B8B2-0686C947C54D}" presName="Childtext1" presStyleLbl="revTx" presStyleIdx="10" presStyleCnt="12">
        <dgm:presLayoutVars>
          <dgm:chMax val="0"/>
          <dgm:chPref val="0"/>
          <dgm:bulletEnabled val="1"/>
        </dgm:presLayoutVars>
      </dgm:prSet>
      <dgm:spPr/>
    </dgm:pt>
    <dgm:pt modelId="{DB38A7A2-E1F3-423A-906E-15FC4E2435B3}" type="pres">
      <dgm:prSet presAssocID="{6C7E8640-4C22-4546-B8B2-0686C947C54D}" presName="BalanceSpacing" presStyleCnt="0"/>
      <dgm:spPr/>
    </dgm:pt>
    <dgm:pt modelId="{F0485271-14D2-4628-877C-5C137EC3E7BF}" type="pres">
      <dgm:prSet presAssocID="{6C7E8640-4C22-4546-B8B2-0686C947C54D}" presName="BalanceSpacing1" presStyleCnt="0"/>
      <dgm:spPr/>
    </dgm:pt>
    <dgm:pt modelId="{F0FD1B15-AF09-4941-83CF-7FE21A31EA35}" type="pres">
      <dgm:prSet presAssocID="{449AE530-70AC-44A1-B346-C6E238A39849}" presName="Accent1Text" presStyleLbl="node1" presStyleIdx="21" presStyleCnt="24" custLinFactX="-137751" custLinFactY="-200000" custLinFactNeighborX="-200000" custLinFactNeighborY="-229839"/>
      <dgm:spPr/>
    </dgm:pt>
    <dgm:pt modelId="{A1C037B2-DF67-4F1A-90B4-637BC2B3704A}" type="pres">
      <dgm:prSet presAssocID="{449AE530-70AC-44A1-B346-C6E238A39849}" presName="spaceBetweenRectangles" presStyleCnt="0"/>
      <dgm:spPr/>
    </dgm:pt>
    <dgm:pt modelId="{158947D6-6A3F-4BEA-B65B-57CA868E6350}" type="pres">
      <dgm:prSet presAssocID="{B6B4D317-04D4-4DF7-87B1-DB7D7B0C36FD}" presName="composite" presStyleCnt="0"/>
      <dgm:spPr/>
    </dgm:pt>
    <dgm:pt modelId="{1F14D34E-09EC-4F66-92E7-B5ED91C7A1A3}" type="pres">
      <dgm:prSet presAssocID="{B6B4D317-04D4-4DF7-87B1-DB7D7B0C36FD}" presName="Parent1" presStyleLbl="node1" presStyleIdx="22" presStyleCnt="24" custLinFactX="-100000" custLinFactY="-214719" custLinFactNeighborX="-179040" custLinFactNeighborY="-300000">
        <dgm:presLayoutVars>
          <dgm:chMax val="1"/>
          <dgm:chPref val="1"/>
          <dgm:bulletEnabled val="1"/>
        </dgm:presLayoutVars>
      </dgm:prSet>
      <dgm:spPr/>
    </dgm:pt>
    <dgm:pt modelId="{2E94D040-6BC2-466B-9AE5-D2CBF0F71DFD}" type="pres">
      <dgm:prSet presAssocID="{B6B4D317-04D4-4DF7-87B1-DB7D7B0C36FD}" presName="Childtext1" presStyleLbl="revTx" presStyleIdx="11" presStyleCnt="12">
        <dgm:presLayoutVars>
          <dgm:chMax val="0"/>
          <dgm:chPref val="0"/>
          <dgm:bulletEnabled val="1"/>
        </dgm:presLayoutVars>
      </dgm:prSet>
      <dgm:spPr/>
    </dgm:pt>
    <dgm:pt modelId="{08A1A64C-8446-4818-90BC-45E53254D1F4}" type="pres">
      <dgm:prSet presAssocID="{B6B4D317-04D4-4DF7-87B1-DB7D7B0C36FD}" presName="BalanceSpacing" presStyleCnt="0"/>
      <dgm:spPr/>
    </dgm:pt>
    <dgm:pt modelId="{FAE9E209-F2D5-4BB9-BED1-1078871D9B97}" type="pres">
      <dgm:prSet presAssocID="{B6B4D317-04D4-4DF7-87B1-DB7D7B0C36FD}" presName="BalanceSpacing1" presStyleCnt="0"/>
      <dgm:spPr/>
    </dgm:pt>
    <dgm:pt modelId="{682F4376-0E4E-41D0-A460-3622693B6447}" type="pres">
      <dgm:prSet presAssocID="{9DEEDEAE-395E-472B-942E-10CD217F3870}" presName="Accent1Text" presStyleLbl="node1" presStyleIdx="23" presStyleCnt="24" custLinFactX="-300000" custLinFactY="-214719" custLinFactNeighborX="-312049" custLinFactNeighborY="-300000"/>
      <dgm:spPr/>
    </dgm:pt>
  </dgm:ptLst>
  <dgm:cxnLst>
    <dgm:cxn modelId="{733A540D-A65F-4716-8D20-F7AEAB8CA553}" srcId="{D8F1787F-0781-4F13-9BE3-815882184277}" destId="{F9C2DA05-2CF6-4DEE-BB27-F2155F48FAE3}" srcOrd="5" destOrd="0" parTransId="{845B763D-5726-4122-BE73-FD9EA8AE9176}" sibTransId="{0D05D917-FDDA-4C70-9FC3-7DFBFCB1C08D}"/>
    <dgm:cxn modelId="{CBCE691A-7008-4BF7-B685-2215267F0F96}" type="presOf" srcId="{44AE37DF-18C7-4E9F-8E7B-DE906643A3C4}" destId="{384E60F3-98D8-44D5-87C6-C926755A8A14}" srcOrd="0" destOrd="0" presId="urn:microsoft.com/office/officeart/2008/layout/AlternatingHexagons"/>
    <dgm:cxn modelId="{A477111D-EC1E-4964-82E1-94E937F99AB5}" type="presOf" srcId="{B6B4D317-04D4-4DF7-87B1-DB7D7B0C36FD}" destId="{1F14D34E-09EC-4F66-92E7-B5ED91C7A1A3}" srcOrd="0" destOrd="0" presId="urn:microsoft.com/office/officeart/2008/layout/AlternatingHexagons"/>
    <dgm:cxn modelId="{01098C30-C745-4620-B8C4-8530DB5C814A}" type="presOf" srcId="{DF72E695-88DE-401F-A4CF-FF300CAFF75A}" destId="{C936DE66-118F-48E6-AC18-D175D7888C80}" srcOrd="0" destOrd="0" presId="urn:microsoft.com/office/officeart/2008/layout/AlternatingHexagons"/>
    <dgm:cxn modelId="{5272CB3C-3EBF-4F79-BD58-77C446A296FF}" srcId="{D8F1787F-0781-4F13-9BE3-815882184277}" destId="{DF72E695-88DE-401F-A4CF-FF300CAFF75A}" srcOrd="7" destOrd="0" parTransId="{58D97E08-A103-44CB-A050-F8F59839E135}" sibTransId="{44AE37DF-18C7-4E9F-8E7B-DE906643A3C4}"/>
    <dgm:cxn modelId="{967C8C3E-4503-4475-9034-6D6A2FF9BAC4}" srcId="{D8F1787F-0781-4F13-9BE3-815882184277}" destId="{1BC581B8-C81D-45E6-8F24-135A1156B149}" srcOrd="4" destOrd="0" parTransId="{5132E1CE-4EB9-4C1F-99CB-B5E01D9D0812}" sibTransId="{AE5597AC-95E3-4AAB-AAE2-A3D79BD9FB49}"/>
    <dgm:cxn modelId="{0D1F005B-7AE4-4BAC-A966-25B8CD67F2E1}" type="presOf" srcId="{582E263D-6082-48C3-9DDB-948A96C63F6F}" destId="{46556D20-57A1-4CC1-B7B1-BB3A4E28D5E7}" srcOrd="0" destOrd="0" presId="urn:microsoft.com/office/officeart/2008/layout/AlternatingHexagons"/>
    <dgm:cxn modelId="{508ECD43-8F93-4666-9336-2CC19259F1F9}" srcId="{D8F1787F-0781-4F13-9BE3-815882184277}" destId="{582E263D-6082-48C3-9DDB-948A96C63F6F}" srcOrd="3" destOrd="0" parTransId="{08866C6A-D901-4040-8678-45858A599A65}" sibTransId="{0F5531C1-35D2-4515-B7A2-8711E98C82DF}"/>
    <dgm:cxn modelId="{18DFE549-44EB-48AD-8B59-DBEFE2A1219C}" type="presOf" srcId="{8B52987A-239A-4AE0-BBF7-0028EA8DD5BF}" destId="{50010C2E-A4F0-46C3-BFD7-DE8BF22AAF5C}" srcOrd="0" destOrd="0" presId="urn:microsoft.com/office/officeart/2008/layout/AlternatingHexagons"/>
    <dgm:cxn modelId="{D903416F-2815-4EC0-818E-CC14C91B3970}" srcId="{D8F1787F-0781-4F13-9BE3-815882184277}" destId="{745C83A6-8D8A-4240-9722-99A851F75B31}" srcOrd="6" destOrd="0" parTransId="{C8BAF3B7-4FF0-4457-980A-B9E4E323225C}" sibTransId="{0E973B91-E6EB-4537-907C-1D54A0FB3B79}"/>
    <dgm:cxn modelId="{E4D40F51-B66A-494A-B34A-03085BCD88F5}" type="presOf" srcId="{AD45FA43-7729-454D-9FE5-17598A8D845B}" destId="{A9195DCB-D0A7-4691-809B-E726EDA53E79}" srcOrd="0" destOrd="0" presId="urn:microsoft.com/office/officeart/2008/layout/AlternatingHexagons"/>
    <dgm:cxn modelId="{D91CE252-7BDA-42BF-8B42-C9D8AE500E0F}" type="presOf" srcId="{9DEEDEAE-395E-472B-942E-10CD217F3870}" destId="{682F4376-0E4E-41D0-A460-3622693B6447}" srcOrd="0" destOrd="0" presId="urn:microsoft.com/office/officeart/2008/layout/AlternatingHexagons"/>
    <dgm:cxn modelId="{F2B2AB75-9057-4C9D-8655-AA3F5E4240BB}" type="presOf" srcId="{11ED5855-0B36-415C-9D24-F9405C6F5E83}" destId="{268DB1F2-8B94-45E0-BA56-3ABB5F763D87}" srcOrd="0" destOrd="0" presId="urn:microsoft.com/office/officeart/2008/layout/AlternatingHexagons"/>
    <dgm:cxn modelId="{1CE02776-B4DB-4E71-9914-97A29EC39C70}" type="presOf" srcId="{E3A5001D-9B6B-4C5C-8A6D-FA25506822DA}" destId="{DD1D482C-A077-4C29-91D7-FA3D7F83A1DF}" srcOrd="0" destOrd="0" presId="urn:microsoft.com/office/officeart/2008/layout/AlternatingHexagons"/>
    <dgm:cxn modelId="{1418D978-0D02-496F-9E03-7682F9DFC9C8}" type="presOf" srcId="{BCA7DD08-B449-46E3-86DF-F1C1AFABF0F4}" destId="{31C204D1-72B8-43E9-9BAA-269CD93337A4}" srcOrd="0" destOrd="0" presId="urn:microsoft.com/office/officeart/2008/layout/AlternatingHexagons"/>
    <dgm:cxn modelId="{75885C7B-3E3E-405E-AE0F-299C92483AE7}" type="presOf" srcId="{449AE530-70AC-44A1-B346-C6E238A39849}" destId="{F0FD1B15-AF09-4941-83CF-7FE21A31EA35}" srcOrd="0" destOrd="0" presId="urn:microsoft.com/office/officeart/2008/layout/AlternatingHexagons"/>
    <dgm:cxn modelId="{EB14BF7B-326A-4EB8-ABDC-862DF12FC669}" srcId="{D8F1787F-0781-4F13-9BE3-815882184277}" destId="{AD45FA43-7729-454D-9FE5-17598A8D845B}" srcOrd="9" destOrd="0" parTransId="{AB8E2DDD-3320-4101-806B-BB32CF820400}" sibTransId="{E7902923-3F96-45A4-8858-6833D52F5A3E}"/>
    <dgm:cxn modelId="{473C6881-4882-4A22-B91E-4EE6C1A06DB9}" srcId="{D8F1787F-0781-4F13-9BE3-815882184277}" destId="{B6B4D317-04D4-4DF7-87B1-DB7D7B0C36FD}" srcOrd="11" destOrd="0" parTransId="{FC111B62-535A-4684-AA9E-13838F8032ED}" sibTransId="{9DEEDEAE-395E-472B-942E-10CD217F3870}"/>
    <dgm:cxn modelId="{16362B90-DFF1-4789-9791-2CD3CA84AB94}" type="presOf" srcId="{D8F1787F-0781-4F13-9BE3-815882184277}" destId="{668F251F-544D-4A61-9508-1673C79CC90C}" srcOrd="0" destOrd="0" presId="urn:microsoft.com/office/officeart/2008/layout/AlternatingHexagons"/>
    <dgm:cxn modelId="{C1CDB994-B9BF-44C2-834E-4973F3BC2680}" srcId="{D8F1787F-0781-4F13-9BE3-815882184277}" destId="{8854C46F-052D-4457-B878-F84B82F7215F}" srcOrd="2" destOrd="0" parTransId="{37C7C381-382D-4C84-A64D-88C398439C80}" sibTransId="{E3A5001D-9B6B-4C5C-8A6D-FA25506822DA}"/>
    <dgm:cxn modelId="{110FED96-E76E-43CC-8CB8-DA1D537E108F}" type="presOf" srcId="{6C7E8640-4C22-4546-B8B2-0686C947C54D}" destId="{3DAB41D7-9372-401C-8960-360967B63F60}" srcOrd="0" destOrd="0" presId="urn:microsoft.com/office/officeart/2008/layout/AlternatingHexagons"/>
    <dgm:cxn modelId="{FB309B9C-4D64-47CA-964F-D3CB135A19C6}" type="presOf" srcId="{0D05D917-FDDA-4C70-9FC3-7DFBFCB1C08D}" destId="{C77BCFD9-140D-4BE3-8788-BDAD11525575}" srcOrd="0" destOrd="0" presId="urn:microsoft.com/office/officeart/2008/layout/AlternatingHexagons"/>
    <dgm:cxn modelId="{B140A0A1-33A5-4C55-AEAD-CFA8C60B88D3}" srcId="{D8F1787F-0781-4F13-9BE3-815882184277}" destId="{C94449C0-1E5B-42D8-AE68-F953B3AA2DF2}" srcOrd="0" destOrd="0" parTransId="{40E217F2-DB73-4D86-A190-49D0C3F1847B}" sibTransId="{11ED5855-0B36-415C-9D24-F9405C6F5E83}"/>
    <dgm:cxn modelId="{FEE1EDA6-8F50-4953-890B-24335D470A88}" type="presOf" srcId="{C94449C0-1E5B-42D8-AE68-F953B3AA2DF2}" destId="{14EFFAFF-7E81-478C-9A6B-C9137D1B30DB}" srcOrd="0" destOrd="0" presId="urn:microsoft.com/office/officeart/2008/layout/AlternatingHexagons"/>
    <dgm:cxn modelId="{9D0F85AD-A470-4B4F-AC8A-1A88FA1B3F27}" type="presOf" srcId="{AE5597AC-95E3-4AAB-AAE2-A3D79BD9FB49}" destId="{5D38BB90-A52C-4934-9D17-7FBE671F7113}" srcOrd="0" destOrd="0" presId="urn:microsoft.com/office/officeart/2008/layout/AlternatingHexagons"/>
    <dgm:cxn modelId="{F4C25AB5-BCCC-42B0-B4C7-8CEDF82C21C1}" type="presOf" srcId="{3BE45328-2AD7-4A6D-90DD-798F8FDEB543}" destId="{D04B15DD-A140-48FA-881D-B6767272714C}" srcOrd="0" destOrd="0" presId="urn:microsoft.com/office/officeart/2008/layout/AlternatingHexagons"/>
    <dgm:cxn modelId="{1D1D23BD-906C-41FB-8DAD-9EFC9B2E6851}" type="presOf" srcId="{0F5531C1-35D2-4515-B7A2-8711E98C82DF}" destId="{35BAFEBA-2D6F-4097-A965-9FE2E36440BE}" srcOrd="0" destOrd="0" presId="urn:microsoft.com/office/officeart/2008/layout/AlternatingHexagons"/>
    <dgm:cxn modelId="{3A3AAAC4-C409-4072-BF59-8B5A88CC510D}" type="presOf" srcId="{F9C2DA05-2CF6-4DEE-BB27-F2155F48FAE3}" destId="{91E331D4-DA31-4049-97D3-EB975BB49503}" srcOrd="0" destOrd="0" presId="urn:microsoft.com/office/officeart/2008/layout/AlternatingHexagons"/>
    <dgm:cxn modelId="{DB0855C6-E539-4665-9962-6DF45E222125}" srcId="{D8F1787F-0781-4F13-9BE3-815882184277}" destId="{6C7E8640-4C22-4546-B8B2-0686C947C54D}" srcOrd="10" destOrd="0" parTransId="{D2B7920D-806F-49C3-90F6-BB8B80468BA6}" sibTransId="{449AE530-70AC-44A1-B346-C6E238A39849}"/>
    <dgm:cxn modelId="{F04178C8-3F66-49C6-9CDC-FDBFD890A1BA}" type="presOf" srcId="{1BC581B8-C81D-45E6-8F24-135A1156B149}" destId="{3E79FB54-A7C8-4305-898A-CB40C586F85C}" srcOrd="0" destOrd="0" presId="urn:microsoft.com/office/officeart/2008/layout/AlternatingHexagons"/>
    <dgm:cxn modelId="{DBAFBDCD-CA9A-429D-9B40-F193A72F8D6D}" type="presOf" srcId="{8854C46F-052D-4457-B878-F84B82F7215F}" destId="{793B52B7-181B-4286-9AAA-B0A59600CAC6}" srcOrd="0" destOrd="0" presId="urn:microsoft.com/office/officeart/2008/layout/AlternatingHexagons"/>
    <dgm:cxn modelId="{CF9707CE-393C-41C5-9C7A-8EA5DFCB1252}" srcId="{D8F1787F-0781-4F13-9BE3-815882184277}" destId="{8B52987A-239A-4AE0-BBF7-0028EA8DD5BF}" srcOrd="1" destOrd="0" parTransId="{DE8B434B-78BE-4742-A395-12D52D88CED1}" sibTransId="{3BE45328-2AD7-4A6D-90DD-798F8FDEB543}"/>
    <dgm:cxn modelId="{D0A5E7D1-D355-45AB-844B-29F655503460}" srcId="{D8F1787F-0781-4F13-9BE3-815882184277}" destId="{BCA7DD08-B449-46E3-86DF-F1C1AFABF0F4}" srcOrd="8" destOrd="0" parTransId="{D024F3AC-F786-4027-8E5C-2C36905E06F4}" sibTransId="{F3006E9C-FCD9-4A73-AA5F-C5283949295F}"/>
    <dgm:cxn modelId="{A14BA1E2-FF84-4B79-94DA-7ACF0245651B}" type="presOf" srcId="{F3006E9C-FCD9-4A73-AA5F-C5283949295F}" destId="{DFF4A516-0816-4639-9460-A1E4C87B4E9D}" srcOrd="0" destOrd="0" presId="urn:microsoft.com/office/officeart/2008/layout/AlternatingHexagons"/>
    <dgm:cxn modelId="{00851CEF-55CD-48B5-8BBA-F1D7D4EBD636}" type="presOf" srcId="{E7902923-3F96-45A4-8858-6833D52F5A3E}" destId="{CDD2DCFD-069B-4853-B4D9-3447D8CB0F87}" srcOrd="0" destOrd="0" presId="urn:microsoft.com/office/officeart/2008/layout/AlternatingHexagons"/>
    <dgm:cxn modelId="{C29BA6F1-26F4-463E-8A6B-DA274901D283}" type="presOf" srcId="{745C83A6-8D8A-4240-9722-99A851F75B31}" destId="{70A27904-D788-49BA-9A09-E864BDEB0CF4}" srcOrd="0" destOrd="0" presId="urn:microsoft.com/office/officeart/2008/layout/AlternatingHexagons"/>
    <dgm:cxn modelId="{9D84ACF3-EB3A-4F8B-BD59-7A3BEDC1442B}" type="presOf" srcId="{0E973B91-E6EB-4537-907C-1D54A0FB3B79}" destId="{C859453A-468B-49F3-9906-7579790D01CF}" srcOrd="0" destOrd="0" presId="urn:microsoft.com/office/officeart/2008/layout/AlternatingHexagons"/>
    <dgm:cxn modelId="{7463F89A-7952-44DE-9DD0-897EE4D72CE9}" type="presParOf" srcId="{668F251F-544D-4A61-9508-1673C79CC90C}" destId="{32F5310B-BD37-48CD-AE2A-C7C7BFAA4878}" srcOrd="0" destOrd="0" presId="urn:microsoft.com/office/officeart/2008/layout/AlternatingHexagons"/>
    <dgm:cxn modelId="{A1C6C8DE-6F95-4C9B-AE48-851D33C7E94D}" type="presParOf" srcId="{32F5310B-BD37-48CD-AE2A-C7C7BFAA4878}" destId="{14EFFAFF-7E81-478C-9A6B-C9137D1B30DB}" srcOrd="0" destOrd="0" presId="urn:microsoft.com/office/officeart/2008/layout/AlternatingHexagons"/>
    <dgm:cxn modelId="{69CEC6E1-EB33-4A9F-A539-0538BBE74E19}" type="presParOf" srcId="{32F5310B-BD37-48CD-AE2A-C7C7BFAA4878}" destId="{25BBD245-A1BB-4686-8BBC-0E8AB8F46E46}" srcOrd="1" destOrd="0" presId="urn:microsoft.com/office/officeart/2008/layout/AlternatingHexagons"/>
    <dgm:cxn modelId="{0B84B6EE-13A2-4F16-AEF8-0F7EEAA4720D}" type="presParOf" srcId="{32F5310B-BD37-48CD-AE2A-C7C7BFAA4878}" destId="{B10E085F-B9C5-4C54-BABE-B98764A925D5}" srcOrd="2" destOrd="0" presId="urn:microsoft.com/office/officeart/2008/layout/AlternatingHexagons"/>
    <dgm:cxn modelId="{C4DC1248-BBBB-4485-9901-E69C4A0A81F4}" type="presParOf" srcId="{32F5310B-BD37-48CD-AE2A-C7C7BFAA4878}" destId="{3416D309-7258-4060-9240-BD0046DC7F60}" srcOrd="3" destOrd="0" presId="urn:microsoft.com/office/officeart/2008/layout/AlternatingHexagons"/>
    <dgm:cxn modelId="{2CBC37CC-2874-4E7C-ABDF-7A91714FE164}" type="presParOf" srcId="{32F5310B-BD37-48CD-AE2A-C7C7BFAA4878}" destId="{268DB1F2-8B94-45E0-BA56-3ABB5F763D87}" srcOrd="4" destOrd="0" presId="urn:microsoft.com/office/officeart/2008/layout/AlternatingHexagons"/>
    <dgm:cxn modelId="{CEC8F3EC-6D0B-485C-B799-FFB7C65ED104}" type="presParOf" srcId="{668F251F-544D-4A61-9508-1673C79CC90C}" destId="{B47E5D19-8FF6-4CA6-AB08-ABA048421119}" srcOrd="1" destOrd="0" presId="urn:microsoft.com/office/officeart/2008/layout/AlternatingHexagons"/>
    <dgm:cxn modelId="{36141817-3228-46D0-B791-A3729EFA57BA}" type="presParOf" srcId="{668F251F-544D-4A61-9508-1673C79CC90C}" destId="{1E50EF10-6FC4-476A-B30A-76933B1E0DB5}" srcOrd="2" destOrd="0" presId="urn:microsoft.com/office/officeart/2008/layout/AlternatingHexagons"/>
    <dgm:cxn modelId="{6BFBBE28-ED58-4906-BE56-54F21D1F4F25}" type="presParOf" srcId="{1E50EF10-6FC4-476A-B30A-76933B1E0DB5}" destId="{50010C2E-A4F0-46C3-BFD7-DE8BF22AAF5C}" srcOrd="0" destOrd="0" presId="urn:microsoft.com/office/officeart/2008/layout/AlternatingHexagons"/>
    <dgm:cxn modelId="{58B965A7-6568-4EBB-A39A-9F76E5C2490C}" type="presParOf" srcId="{1E50EF10-6FC4-476A-B30A-76933B1E0DB5}" destId="{652E8A33-44FB-4A9D-B083-DE6054AA9610}" srcOrd="1" destOrd="0" presId="urn:microsoft.com/office/officeart/2008/layout/AlternatingHexagons"/>
    <dgm:cxn modelId="{A5FE322E-055D-4E00-B2D5-D9101554222E}" type="presParOf" srcId="{1E50EF10-6FC4-476A-B30A-76933B1E0DB5}" destId="{040A984D-D4D7-4988-81A2-06BB4380237B}" srcOrd="2" destOrd="0" presId="urn:microsoft.com/office/officeart/2008/layout/AlternatingHexagons"/>
    <dgm:cxn modelId="{C1A3EAFF-B2C9-4B71-AD0C-A2F85BE5D7D0}" type="presParOf" srcId="{1E50EF10-6FC4-476A-B30A-76933B1E0DB5}" destId="{07A1406D-A0A7-4FAC-BC8F-423040B3B173}" srcOrd="3" destOrd="0" presId="urn:microsoft.com/office/officeart/2008/layout/AlternatingHexagons"/>
    <dgm:cxn modelId="{C98ED315-BF86-4BEB-AF46-3E969D7F206D}" type="presParOf" srcId="{1E50EF10-6FC4-476A-B30A-76933B1E0DB5}" destId="{D04B15DD-A140-48FA-881D-B6767272714C}" srcOrd="4" destOrd="0" presId="urn:microsoft.com/office/officeart/2008/layout/AlternatingHexagons"/>
    <dgm:cxn modelId="{548A61BA-B75F-4D4E-B993-2149FE90B3AE}" type="presParOf" srcId="{668F251F-544D-4A61-9508-1673C79CC90C}" destId="{D17074EE-7067-4FBE-909B-3657E286E82A}" srcOrd="3" destOrd="0" presId="urn:microsoft.com/office/officeart/2008/layout/AlternatingHexagons"/>
    <dgm:cxn modelId="{22A843FC-7419-4D63-9BD0-1651B028FB1D}" type="presParOf" srcId="{668F251F-544D-4A61-9508-1673C79CC90C}" destId="{0085F8F0-2F2F-4A71-8936-73BDBB383C73}" srcOrd="4" destOrd="0" presId="urn:microsoft.com/office/officeart/2008/layout/AlternatingHexagons"/>
    <dgm:cxn modelId="{1F5E6D8A-6D8A-48A7-865F-DA042897BBE3}" type="presParOf" srcId="{0085F8F0-2F2F-4A71-8936-73BDBB383C73}" destId="{793B52B7-181B-4286-9AAA-B0A59600CAC6}" srcOrd="0" destOrd="0" presId="urn:microsoft.com/office/officeart/2008/layout/AlternatingHexagons"/>
    <dgm:cxn modelId="{7A23F26C-C811-41EE-8E6D-888A201B4F0D}" type="presParOf" srcId="{0085F8F0-2F2F-4A71-8936-73BDBB383C73}" destId="{EB6CDE07-9652-4511-9DE6-23B015D0B378}" srcOrd="1" destOrd="0" presId="urn:microsoft.com/office/officeart/2008/layout/AlternatingHexagons"/>
    <dgm:cxn modelId="{DCB5207D-8BDA-4652-9C9A-BA7D34CC8D4A}" type="presParOf" srcId="{0085F8F0-2F2F-4A71-8936-73BDBB383C73}" destId="{CD453597-BCEF-48F5-B5AF-A238F34C3476}" srcOrd="2" destOrd="0" presId="urn:microsoft.com/office/officeart/2008/layout/AlternatingHexagons"/>
    <dgm:cxn modelId="{5C297638-20FF-4051-8FA7-D779D49F19DB}" type="presParOf" srcId="{0085F8F0-2F2F-4A71-8936-73BDBB383C73}" destId="{09FF7C75-8620-47EE-8DAC-BFB939D73DC7}" srcOrd="3" destOrd="0" presId="urn:microsoft.com/office/officeart/2008/layout/AlternatingHexagons"/>
    <dgm:cxn modelId="{079EA357-1C19-4715-9F16-C3523D1FFA18}" type="presParOf" srcId="{0085F8F0-2F2F-4A71-8936-73BDBB383C73}" destId="{DD1D482C-A077-4C29-91D7-FA3D7F83A1DF}" srcOrd="4" destOrd="0" presId="urn:microsoft.com/office/officeart/2008/layout/AlternatingHexagons"/>
    <dgm:cxn modelId="{51B5BE55-598B-4B21-A954-44ECADCE3FB7}" type="presParOf" srcId="{668F251F-544D-4A61-9508-1673C79CC90C}" destId="{46E90CDB-788B-424C-9FBE-7E978AAAB669}" srcOrd="5" destOrd="0" presId="urn:microsoft.com/office/officeart/2008/layout/AlternatingHexagons"/>
    <dgm:cxn modelId="{D1B84F16-E221-45E0-82A9-75D191ACF1E7}" type="presParOf" srcId="{668F251F-544D-4A61-9508-1673C79CC90C}" destId="{80895B37-FA27-467D-9D51-DE3900599D9F}" srcOrd="6" destOrd="0" presId="urn:microsoft.com/office/officeart/2008/layout/AlternatingHexagons"/>
    <dgm:cxn modelId="{48C4A88F-A1BE-41DF-8B17-69D3ED2A0354}" type="presParOf" srcId="{80895B37-FA27-467D-9D51-DE3900599D9F}" destId="{46556D20-57A1-4CC1-B7B1-BB3A4E28D5E7}" srcOrd="0" destOrd="0" presId="urn:microsoft.com/office/officeart/2008/layout/AlternatingHexagons"/>
    <dgm:cxn modelId="{999327EB-1C76-4A18-9C1C-179B45E06F67}" type="presParOf" srcId="{80895B37-FA27-467D-9D51-DE3900599D9F}" destId="{02095C4D-5A7E-45B0-9CFD-233DCE92B7C0}" srcOrd="1" destOrd="0" presId="urn:microsoft.com/office/officeart/2008/layout/AlternatingHexagons"/>
    <dgm:cxn modelId="{F6BA2FE5-51C2-4D21-9205-59D734B49253}" type="presParOf" srcId="{80895B37-FA27-467D-9D51-DE3900599D9F}" destId="{C161BC7F-256B-42B4-AF28-F0C03EEE38A5}" srcOrd="2" destOrd="0" presId="urn:microsoft.com/office/officeart/2008/layout/AlternatingHexagons"/>
    <dgm:cxn modelId="{909DF488-3963-40EC-BDA5-63A07D3C6013}" type="presParOf" srcId="{80895B37-FA27-467D-9D51-DE3900599D9F}" destId="{52EAB279-FD58-4468-B7E9-92163269F087}" srcOrd="3" destOrd="0" presId="urn:microsoft.com/office/officeart/2008/layout/AlternatingHexagons"/>
    <dgm:cxn modelId="{4C792872-9CB9-40AC-A25A-3D874BD58E0A}" type="presParOf" srcId="{80895B37-FA27-467D-9D51-DE3900599D9F}" destId="{35BAFEBA-2D6F-4097-A965-9FE2E36440BE}" srcOrd="4" destOrd="0" presId="urn:microsoft.com/office/officeart/2008/layout/AlternatingHexagons"/>
    <dgm:cxn modelId="{3F962983-B85B-45F7-9272-926A7E2216C3}" type="presParOf" srcId="{668F251F-544D-4A61-9508-1673C79CC90C}" destId="{035092FF-BF61-427D-9ED3-886D0B15C30A}" srcOrd="7" destOrd="0" presId="urn:microsoft.com/office/officeart/2008/layout/AlternatingHexagons"/>
    <dgm:cxn modelId="{7040C539-7682-4B8A-AA7D-1832F903EE74}" type="presParOf" srcId="{668F251F-544D-4A61-9508-1673C79CC90C}" destId="{B984D284-C70C-47CF-A5FB-AC04E5BD74E0}" srcOrd="8" destOrd="0" presId="urn:microsoft.com/office/officeart/2008/layout/AlternatingHexagons"/>
    <dgm:cxn modelId="{EF8A3E0A-4181-498D-9267-AE7E79F2135C}" type="presParOf" srcId="{B984D284-C70C-47CF-A5FB-AC04E5BD74E0}" destId="{3E79FB54-A7C8-4305-898A-CB40C586F85C}" srcOrd="0" destOrd="0" presId="urn:microsoft.com/office/officeart/2008/layout/AlternatingHexagons"/>
    <dgm:cxn modelId="{3FA97C41-15F4-41BB-9444-81D0E0D74F10}" type="presParOf" srcId="{B984D284-C70C-47CF-A5FB-AC04E5BD74E0}" destId="{58817306-DBD9-4C45-B8E4-9812D636A82E}" srcOrd="1" destOrd="0" presId="urn:microsoft.com/office/officeart/2008/layout/AlternatingHexagons"/>
    <dgm:cxn modelId="{03E536B9-A32E-4341-9EAD-B13546B8E90D}" type="presParOf" srcId="{B984D284-C70C-47CF-A5FB-AC04E5BD74E0}" destId="{5A7EA46E-D3AD-4244-B664-E4FADBE18C1B}" srcOrd="2" destOrd="0" presId="urn:microsoft.com/office/officeart/2008/layout/AlternatingHexagons"/>
    <dgm:cxn modelId="{9EAC7FE0-D5D6-4B3B-AFC7-A18C4C168496}" type="presParOf" srcId="{B984D284-C70C-47CF-A5FB-AC04E5BD74E0}" destId="{91888FFE-5567-42FB-9634-CC78AD15747C}" srcOrd="3" destOrd="0" presId="urn:microsoft.com/office/officeart/2008/layout/AlternatingHexagons"/>
    <dgm:cxn modelId="{1CA7D5A2-A38C-4ACF-83AB-169D14752FBC}" type="presParOf" srcId="{B984D284-C70C-47CF-A5FB-AC04E5BD74E0}" destId="{5D38BB90-A52C-4934-9D17-7FBE671F7113}" srcOrd="4" destOrd="0" presId="urn:microsoft.com/office/officeart/2008/layout/AlternatingHexagons"/>
    <dgm:cxn modelId="{35FA2B03-C5E4-4A20-BEBC-0250EA61634B}" type="presParOf" srcId="{668F251F-544D-4A61-9508-1673C79CC90C}" destId="{7724D39A-CDD1-4477-A197-A8587F052E84}" srcOrd="9" destOrd="0" presId="urn:microsoft.com/office/officeart/2008/layout/AlternatingHexagons"/>
    <dgm:cxn modelId="{A96FCD96-DDB4-44C0-903C-053D727A1ADC}" type="presParOf" srcId="{668F251F-544D-4A61-9508-1673C79CC90C}" destId="{085F4682-1DDA-4589-AB68-91737DD47B7B}" srcOrd="10" destOrd="0" presId="urn:microsoft.com/office/officeart/2008/layout/AlternatingHexagons"/>
    <dgm:cxn modelId="{CBFF712D-5C8F-440D-90D5-AB469228C33E}" type="presParOf" srcId="{085F4682-1DDA-4589-AB68-91737DD47B7B}" destId="{91E331D4-DA31-4049-97D3-EB975BB49503}" srcOrd="0" destOrd="0" presId="urn:microsoft.com/office/officeart/2008/layout/AlternatingHexagons"/>
    <dgm:cxn modelId="{A4680816-EFCD-43CC-85AD-24FB212732BD}" type="presParOf" srcId="{085F4682-1DDA-4589-AB68-91737DD47B7B}" destId="{A390B02F-A218-400B-90F3-65686B91A475}" srcOrd="1" destOrd="0" presId="urn:microsoft.com/office/officeart/2008/layout/AlternatingHexagons"/>
    <dgm:cxn modelId="{2CF4ED62-AEBE-4862-A010-C5159F4D8BE4}" type="presParOf" srcId="{085F4682-1DDA-4589-AB68-91737DD47B7B}" destId="{C14DBF3D-DEAA-48BE-A173-AC435195A8C5}" srcOrd="2" destOrd="0" presId="urn:microsoft.com/office/officeart/2008/layout/AlternatingHexagons"/>
    <dgm:cxn modelId="{6D46E57A-147E-4237-94BC-7B4E573B132E}" type="presParOf" srcId="{085F4682-1DDA-4589-AB68-91737DD47B7B}" destId="{1ADD9291-E45D-43A1-83B0-8FB2AD0CCE3D}" srcOrd="3" destOrd="0" presId="urn:microsoft.com/office/officeart/2008/layout/AlternatingHexagons"/>
    <dgm:cxn modelId="{014566C5-363E-481A-A916-4D87A5DDFCEB}" type="presParOf" srcId="{085F4682-1DDA-4589-AB68-91737DD47B7B}" destId="{C77BCFD9-140D-4BE3-8788-BDAD11525575}" srcOrd="4" destOrd="0" presId="urn:microsoft.com/office/officeart/2008/layout/AlternatingHexagons"/>
    <dgm:cxn modelId="{D2154369-5ADD-4573-8F67-C412E22CDDE7}" type="presParOf" srcId="{668F251F-544D-4A61-9508-1673C79CC90C}" destId="{88706258-ECB2-40E4-90C3-2FB0B53326DB}" srcOrd="11" destOrd="0" presId="urn:microsoft.com/office/officeart/2008/layout/AlternatingHexagons"/>
    <dgm:cxn modelId="{AD9FD688-FA58-4251-8866-C9BCC1770781}" type="presParOf" srcId="{668F251F-544D-4A61-9508-1673C79CC90C}" destId="{B31AAF00-BD65-4654-B03D-6525DDE6A406}" srcOrd="12" destOrd="0" presId="urn:microsoft.com/office/officeart/2008/layout/AlternatingHexagons"/>
    <dgm:cxn modelId="{143F9509-50B7-423F-8CB6-32011D33995F}" type="presParOf" srcId="{B31AAF00-BD65-4654-B03D-6525DDE6A406}" destId="{70A27904-D788-49BA-9A09-E864BDEB0CF4}" srcOrd="0" destOrd="0" presId="urn:microsoft.com/office/officeart/2008/layout/AlternatingHexagons"/>
    <dgm:cxn modelId="{0589698E-AD93-415F-B94D-CB5BBCBD5584}" type="presParOf" srcId="{B31AAF00-BD65-4654-B03D-6525DDE6A406}" destId="{B348000C-8295-461B-BC1C-2807F301DEC3}" srcOrd="1" destOrd="0" presId="urn:microsoft.com/office/officeart/2008/layout/AlternatingHexagons"/>
    <dgm:cxn modelId="{C5B1A91D-57D6-4F12-B4BD-6FB529E58F56}" type="presParOf" srcId="{B31AAF00-BD65-4654-B03D-6525DDE6A406}" destId="{27BA970D-DD20-4837-8B87-491D41EC6B6D}" srcOrd="2" destOrd="0" presId="urn:microsoft.com/office/officeart/2008/layout/AlternatingHexagons"/>
    <dgm:cxn modelId="{26964FDE-2C73-4DA4-8510-8CE3722F3832}" type="presParOf" srcId="{B31AAF00-BD65-4654-B03D-6525DDE6A406}" destId="{532779E6-1FBA-45D8-84D7-A516B5AA720A}" srcOrd="3" destOrd="0" presId="urn:microsoft.com/office/officeart/2008/layout/AlternatingHexagons"/>
    <dgm:cxn modelId="{2CE0BF74-6CD0-4CE9-AE9F-4DD16CBDFDD9}" type="presParOf" srcId="{B31AAF00-BD65-4654-B03D-6525DDE6A406}" destId="{C859453A-468B-49F3-9906-7579790D01CF}" srcOrd="4" destOrd="0" presId="urn:microsoft.com/office/officeart/2008/layout/AlternatingHexagons"/>
    <dgm:cxn modelId="{3C479834-CF85-44D2-89E0-F29FC3C0E7B1}" type="presParOf" srcId="{668F251F-544D-4A61-9508-1673C79CC90C}" destId="{8EB77062-8009-47A4-A245-4C86A5816FE0}" srcOrd="13" destOrd="0" presId="urn:microsoft.com/office/officeart/2008/layout/AlternatingHexagons"/>
    <dgm:cxn modelId="{320B6821-FE9D-4C75-AE77-42A46E560A0D}" type="presParOf" srcId="{668F251F-544D-4A61-9508-1673C79CC90C}" destId="{7E881981-2281-42B1-8A1E-0E03917FA141}" srcOrd="14" destOrd="0" presId="urn:microsoft.com/office/officeart/2008/layout/AlternatingHexagons"/>
    <dgm:cxn modelId="{18D5EC21-6749-400F-8AC4-0A2C47D0550B}" type="presParOf" srcId="{7E881981-2281-42B1-8A1E-0E03917FA141}" destId="{C936DE66-118F-48E6-AC18-D175D7888C80}" srcOrd="0" destOrd="0" presId="urn:microsoft.com/office/officeart/2008/layout/AlternatingHexagons"/>
    <dgm:cxn modelId="{5C861D04-AB9A-42FE-8CCA-FF7395FF610D}" type="presParOf" srcId="{7E881981-2281-42B1-8A1E-0E03917FA141}" destId="{E94CA4C0-69A2-4C2A-8D06-5832D87AB38C}" srcOrd="1" destOrd="0" presId="urn:microsoft.com/office/officeart/2008/layout/AlternatingHexagons"/>
    <dgm:cxn modelId="{BD44F8B0-F955-4D3E-983D-F45ABF08A4DA}" type="presParOf" srcId="{7E881981-2281-42B1-8A1E-0E03917FA141}" destId="{27E1F51A-DD01-4C28-91D1-F060B5BF1FAF}" srcOrd="2" destOrd="0" presId="urn:microsoft.com/office/officeart/2008/layout/AlternatingHexagons"/>
    <dgm:cxn modelId="{B4C12931-4641-4E21-9144-18F3DB49CB3F}" type="presParOf" srcId="{7E881981-2281-42B1-8A1E-0E03917FA141}" destId="{8A37C5B8-0776-46EB-B5EF-D906AA395EE8}" srcOrd="3" destOrd="0" presId="urn:microsoft.com/office/officeart/2008/layout/AlternatingHexagons"/>
    <dgm:cxn modelId="{844686AA-6A7F-4DC9-884A-B5057C7DAE3B}" type="presParOf" srcId="{7E881981-2281-42B1-8A1E-0E03917FA141}" destId="{384E60F3-98D8-44D5-87C6-C926755A8A14}" srcOrd="4" destOrd="0" presId="urn:microsoft.com/office/officeart/2008/layout/AlternatingHexagons"/>
    <dgm:cxn modelId="{26751FF9-14FC-42C7-A21F-FC40C55AD102}" type="presParOf" srcId="{668F251F-544D-4A61-9508-1673C79CC90C}" destId="{A0838816-B8E8-4EA4-A350-508AA6610253}" srcOrd="15" destOrd="0" presId="urn:microsoft.com/office/officeart/2008/layout/AlternatingHexagons"/>
    <dgm:cxn modelId="{BC44A688-2BBE-47EC-9B33-4645A742CF1C}" type="presParOf" srcId="{668F251F-544D-4A61-9508-1673C79CC90C}" destId="{29671753-52E2-45D8-A2FC-70452B167581}" srcOrd="16" destOrd="0" presId="urn:microsoft.com/office/officeart/2008/layout/AlternatingHexagons"/>
    <dgm:cxn modelId="{85772AD4-40E7-4974-BCA1-5F502CDAE733}" type="presParOf" srcId="{29671753-52E2-45D8-A2FC-70452B167581}" destId="{31C204D1-72B8-43E9-9BAA-269CD93337A4}" srcOrd="0" destOrd="0" presId="urn:microsoft.com/office/officeart/2008/layout/AlternatingHexagons"/>
    <dgm:cxn modelId="{D744E1B4-E011-4541-864F-37B04E3BB35E}" type="presParOf" srcId="{29671753-52E2-45D8-A2FC-70452B167581}" destId="{329858F6-0F2B-472F-8119-09C1E53A0BBF}" srcOrd="1" destOrd="0" presId="urn:microsoft.com/office/officeart/2008/layout/AlternatingHexagons"/>
    <dgm:cxn modelId="{9D337C7C-22BC-48C1-B73D-E39998903760}" type="presParOf" srcId="{29671753-52E2-45D8-A2FC-70452B167581}" destId="{6C1E89ED-AE38-4C36-8503-FBA82CAF343D}" srcOrd="2" destOrd="0" presId="urn:microsoft.com/office/officeart/2008/layout/AlternatingHexagons"/>
    <dgm:cxn modelId="{D32D70B6-05C7-4D20-BB73-605A4C92ED79}" type="presParOf" srcId="{29671753-52E2-45D8-A2FC-70452B167581}" destId="{F888242C-8AB9-4E7A-8F1A-000E72477C81}" srcOrd="3" destOrd="0" presId="urn:microsoft.com/office/officeart/2008/layout/AlternatingHexagons"/>
    <dgm:cxn modelId="{6D2F5B7C-128F-4E79-95D2-BB107D5A32C8}" type="presParOf" srcId="{29671753-52E2-45D8-A2FC-70452B167581}" destId="{DFF4A516-0816-4639-9460-A1E4C87B4E9D}" srcOrd="4" destOrd="0" presId="urn:microsoft.com/office/officeart/2008/layout/AlternatingHexagons"/>
    <dgm:cxn modelId="{F0814D6D-AA07-4748-860B-8AC8AD678607}" type="presParOf" srcId="{668F251F-544D-4A61-9508-1673C79CC90C}" destId="{471BC1CA-08BB-48DF-8609-8A4C82888BF5}" srcOrd="17" destOrd="0" presId="urn:microsoft.com/office/officeart/2008/layout/AlternatingHexagons"/>
    <dgm:cxn modelId="{73C6ED04-D8F8-46CD-9B54-416A544AE9B5}" type="presParOf" srcId="{668F251F-544D-4A61-9508-1673C79CC90C}" destId="{E966F5BD-4857-4C79-8E12-20EC960A5C49}" srcOrd="18" destOrd="0" presId="urn:microsoft.com/office/officeart/2008/layout/AlternatingHexagons"/>
    <dgm:cxn modelId="{B8153B5A-D161-4FE1-9F8A-FB976B0A0845}" type="presParOf" srcId="{E966F5BD-4857-4C79-8E12-20EC960A5C49}" destId="{A9195DCB-D0A7-4691-809B-E726EDA53E79}" srcOrd="0" destOrd="0" presId="urn:microsoft.com/office/officeart/2008/layout/AlternatingHexagons"/>
    <dgm:cxn modelId="{67933708-121E-42C3-B94B-72C805A01BB1}" type="presParOf" srcId="{E966F5BD-4857-4C79-8E12-20EC960A5C49}" destId="{D265556B-AD3B-4444-8E7A-42B699312CED}" srcOrd="1" destOrd="0" presId="urn:microsoft.com/office/officeart/2008/layout/AlternatingHexagons"/>
    <dgm:cxn modelId="{D0C75C30-91B5-4FEF-BAED-A74F684903BA}" type="presParOf" srcId="{E966F5BD-4857-4C79-8E12-20EC960A5C49}" destId="{B2BF337C-D73E-4C0C-AB22-10B9BC61291F}" srcOrd="2" destOrd="0" presId="urn:microsoft.com/office/officeart/2008/layout/AlternatingHexagons"/>
    <dgm:cxn modelId="{27196504-142D-4452-9937-22065A45CE1D}" type="presParOf" srcId="{E966F5BD-4857-4C79-8E12-20EC960A5C49}" destId="{CC7FE97B-8230-464E-8EE9-C19AD4A6CF9D}" srcOrd="3" destOrd="0" presId="urn:microsoft.com/office/officeart/2008/layout/AlternatingHexagons"/>
    <dgm:cxn modelId="{2EB8DFF4-1EDA-4301-A683-9CB642A75518}" type="presParOf" srcId="{E966F5BD-4857-4C79-8E12-20EC960A5C49}" destId="{CDD2DCFD-069B-4853-B4D9-3447D8CB0F87}" srcOrd="4" destOrd="0" presId="urn:microsoft.com/office/officeart/2008/layout/AlternatingHexagons"/>
    <dgm:cxn modelId="{C5AFDA82-A213-4CB9-826E-A7E9493205D9}" type="presParOf" srcId="{668F251F-544D-4A61-9508-1673C79CC90C}" destId="{E769D025-6798-49C7-BC6A-F469AC23F6EE}" srcOrd="19" destOrd="0" presId="urn:microsoft.com/office/officeart/2008/layout/AlternatingHexagons"/>
    <dgm:cxn modelId="{8C7C946A-F099-4D52-81FF-E0556F481105}" type="presParOf" srcId="{668F251F-544D-4A61-9508-1673C79CC90C}" destId="{A030E5F4-EB66-45C8-BCB1-E6E3228FF5A8}" srcOrd="20" destOrd="0" presId="urn:microsoft.com/office/officeart/2008/layout/AlternatingHexagons"/>
    <dgm:cxn modelId="{5CD9538C-E6EC-49FC-BF95-61D625836FF2}" type="presParOf" srcId="{A030E5F4-EB66-45C8-BCB1-E6E3228FF5A8}" destId="{3DAB41D7-9372-401C-8960-360967B63F60}" srcOrd="0" destOrd="0" presId="urn:microsoft.com/office/officeart/2008/layout/AlternatingHexagons"/>
    <dgm:cxn modelId="{20ADE3BF-B39F-4173-8BD3-1074D81F3594}" type="presParOf" srcId="{A030E5F4-EB66-45C8-BCB1-E6E3228FF5A8}" destId="{25856D2C-7EB4-453D-829B-0BB020764A66}" srcOrd="1" destOrd="0" presId="urn:microsoft.com/office/officeart/2008/layout/AlternatingHexagons"/>
    <dgm:cxn modelId="{3F782232-82D8-4899-80DE-E6008269F937}" type="presParOf" srcId="{A030E5F4-EB66-45C8-BCB1-E6E3228FF5A8}" destId="{DB38A7A2-E1F3-423A-906E-15FC4E2435B3}" srcOrd="2" destOrd="0" presId="urn:microsoft.com/office/officeart/2008/layout/AlternatingHexagons"/>
    <dgm:cxn modelId="{927809F4-3EC8-45E9-B3E3-1D38A834E1D9}" type="presParOf" srcId="{A030E5F4-EB66-45C8-BCB1-E6E3228FF5A8}" destId="{F0485271-14D2-4628-877C-5C137EC3E7BF}" srcOrd="3" destOrd="0" presId="urn:microsoft.com/office/officeart/2008/layout/AlternatingHexagons"/>
    <dgm:cxn modelId="{755481D6-2A3B-4594-BB1B-661A8C598096}" type="presParOf" srcId="{A030E5F4-EB66-45C8-BCB1-E6E3228FF5A8}" destId="{F0FD1B15-AF09-4941-83CF-7FE21A31EA35}" srcOrd="4" destOrd="0" presId="urn:microsoft.com/office/officeart/2008/layout/AlternatingHexagons"/>
    <dgm:cxn modelId="{E834F8EE-2699-4C76-B111-404CE10CE55E}" type="presParOf" srcId="{668F251F-544D-4A61-9508-1673C79CC90C}" destId="{A1C037B2-DF67-4F1A-90B4-637BC2B3704A}" srcOrd="21" destOrd="0" presId="urn:microsoft.com/office/officeart/2008/layout/AlternatingHexagons"/>
    <dgm:cxn modelId="{6AF6ECF1-90A3-4F7C-8DA6-7CD6C8F23B0C}" type="presParOf" srcId="{668F251F-544D-4A61-9508-1673C79CC90C}" destId="{158947D6-6A3F-4BEA-B65B-57CA868E6350}" srcOrd="22" destOrd="0" presId="urn:microsoft.com/office/officeart/2008/layout/AlternatingHexagons"/>
    <dgm:cxn modelId="{1481E580-673F-41C6-BC7C-7EECCCFDDF0F}" type="presParOf" srcId="{158947D6-6A3F-4BEA-B65B-57CA868E6350}" destId="{1F14D34E-09EC-4F66-92E7-B5ED91C7A1A3}" srcOrd="0" destOrd="0" presId="urn:microsoft.com/office/officeart/2008/layout/AlternatingHexagons"/>
    <dgm:cxn modelId="{63C8DF49-5DB2-4369-8D37-6CB07D88ECCB}" type="presParOf" srcId="{158947D6-6A3F-4BEA-B65B-57CA868E6350}" destId="{2E94D040-6BC2-466B-9AE5-D2CBF0F71DFD}" srcOrd="1" destOrd="0" presId="urn:microsoft.com/office/officeart/2008/layout/AlternatingHexagons"/>
    <dgm:cxn modelId="{0AA21F22-1DB9-445B-B292-9D75EDE0EDA1}" type="presParOf" srcId="{158947D6-6A3F-4BEA-B65B-57CA868E6350}" destId="{08A1A64C-8446-4818-90BC-45E53254D1F4}" srcOrd="2" destOrd="0" presId="urn:microsoft.com/office/officeart/2008/layout/AlternatingHexagons"/>
    <dgm:cxn modelId="{E7391800-94AB-4BB1-86A3-EC63CBFDD760}" type="presParOf" srcId="{158947D6-6A3F-4BEA-B65B-57CA868E6350}" destId="{FAE9E209-F2D5-4BB9-BED1-1078871D9B97}" srcOrd="3" destOrd="0" presId="urn:microsoft.com/office/officeart/2008/layout/AlternatingHexagons"/>
    <dgm:cxn modelId="{0C7C525A-51CE-4BD6-8BEC-F2901CD533AD}" type="presParOf" srcId="{158947D6-6A3F-4BEA-B65B-57CA868E6350}" destId="{682F4376-0E4E-41D0-A460-3622693B644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8F1787F-0781-4F13-9BE3-815882184277}" type="doc">
      <dgm:prSet loTypeId="urn:microsoft.com/office/officeart/2008/layout/AlternatingHexagons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4449C0-1E5B-42D8-AE68-F953B3AA2DF2}">
      <dgm:prSet phldrT="[Текст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</a:rPr>
            <a:t>18</a:t>
          </a:r>
          <a:endParaRPr lang="ru-RU" sz="1400" dirty="0">
            <a:solidFill>
              <a:schemeClr val="tx1"/>
            </a:solidFill>
          </a:endParaRPr>
        </a:p>
      </dgm:t>
    </dgm:pt>
    <dgm:pt modelId="{40E217F2-DB73-4D86-A190-49D0C3F1847B}" type="parTrans" cxnId="{B140A0A1-33A5-4C55-AEAD-CFA8C60B88D3}">
      <dgm:prSet/>
      <dgm:spPr/>
      <dgm:t>
        <a:bodyPr/>
        <a:lstStyle/>
        <a:p>
          <a:endParaRPr lang="ru-RU"/>
        </a:p>
      </dgm:t>
    </dgm:pt>
    <dgm:pt modelId="{11ED5855-0B36-415C-9D24-F9405C6F5E83}" type="sibTrans" cxnId="{B140A0A1-33A5-4C55-AEAD-CFA8C60B88D3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18</a:t>
          </a:r>
          <a:endParaRPr lang="ru-RU" dirty="0">
            <a:solidFill>
              <a:schemeClr val="tx1"/>
            </a:solidFill>
          </a:endParaRPr>
        </a:p>
      </dgm:t>
    </dgm:pt>
    <dgm:pt modelId="{8B52987A-239A-4AE0-BBF7-0028EA8DD5BF}">
      <dgm:prSet phldrT="[Текст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</a:rPr>
            <a:t>21</a:t>
          </a:r>
          <a:endParaRPr lang="ru-RU" sz="1400" dirty="0">
            <a:solidFill>
              <a:schemeClr val="tx1"/>
            </a:solidFill>
          </a:endParaRPr>
        </a:p>
      </dgm:t>
    </dgm:pt>
    <dgm:pt modelId="{DE8B434B-78BE-4742-A395-12D52D88CED1}" type="parTrans" cxnId="{CF9707CE-393C-41C5-9C7A-8EA5DFCB1252}">
      <dgm:prSet/>
      <dgm:spPr/>
      <dgm:t>
        <a:bodyPr/>
        <a:lstStyle/>
        <a:p>
          <a:endParaRPr lang="ru-RU"/>
        </a:p>
      </dgm:t>
    </dgm:pt>
    <dgm:pt modelId="{3BE45328-2AD7-4A6D-90DD-798F8FDEB543}" type="sibTrans" cxnId="{CF9707CE-393C-41C5-9C7A-8EA5DFCB1252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4</a:t>
          </a:r>
          <a:endParaRPr lang="ru-RU" dirty="0">
            <a:solidFill>
              <a:schemeClr val="tx1"/>
            </a:solidFill>
          </a:endParaRPr>
        </a:p>
      </dgm:t>
    </dgm:pt>
    <dgm:pt modelId="{8854C46F-052D-4457-B878-F84B82F7215F}">
      <dgm:prSet phldrT="[Текст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</a:rPr>
            <a:t>15</a:t>
          </a:r>
          <a:endParaRPr lang="ru-RU" sz="1400" dirty="0">
            <a:solidFill>
              <a:schemeClr val="tx1"/>
            </a:solidFill>
          </a:endParaRPr>
        </a:p>
      </dgm:t>
    </dgm:pt>
    <dgm:pt modelId="{37C7C381-382D-4C84-A64D-88C398439C80}" type="parTrans" cxnId="{C1CDB994-B9BF-44C2-834E-4973F3BC2680}">
      <dgm:prSet/>
      <dgm:spPr/>
      <dgm:t>
        <a:bodyPr/>
        <a:lstStyle/>
        <a:p>
          <a:endParaRPr lang="ru-RU"/>
        </a:p>
      </dgm:t>
    </dgm:pt>
    <dgm:pt modelId="{E3A5001D-9B6B-4C5C-8A6D-FA25506822DA}" type="sibTrans" cxnId="{C1CDB994-B9BF-44C2-834E-4973F3BC2680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4</a:t>
          </a:r>
          <a:endParaRPr lang="ru-RU" dirty="0">
            <a:solidFill>
              <a:schemeClr val="tx1"/>
            </a:solidFill>
          </a:endParaRPr>
        </a:p>
      </dgm:t>
    </dgm:pt>
    <dgm:pt modelId="{582E263D-6082-48C3-9DDB-948A96C63F6F}">
      <dgm:prSet phldrT="[Текст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</a:rPr>
            <a:t>18</a:t>
          </a:r>
          <a:endParaRPr lang="ru-RU" sz="1400" dirty="0">
            <a:solidFill>
              <a:schemeClr val="tx1"/>
            </a:solidFill>
          </a:endParaRPr>
        </a:p>
      </dgm:t>
    </dgm:pt>
    <dgm:pt modelId="{08866C6A-D901-4040-8678-45858A599A65}" type="parTrans" cxnId="{508ECD43-8F93-4666-9336-2CC19259F1F9}">
      <dgm:prSet/>
      <dgm:spPr/>
      <dgm:t>
        <a:bodyPr/>
        <a:lstStyle/>
        <a:p>
          <a:endParaRPr lang="ru-RU"/>
        </a:p>
      </dgm:t>
    </dgm:pt>
    <dgm:pt modelId="{0F5531C1-35D2-4515-B7A2-8711E98C82DF}" type="sibTrans" cxnId="{508ECD43-8F93-4666-9336-2CC19259F1F9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4</a:t>
          </a:r>
          <a:endParaRPr lang="ru-RU" dirty="0">
            <a:solidFill>
              <a:schemeClr val="tx1"/>
            </a:solidFill>
          </a:endParaRPr>
        </a:p>
      </dgm:t>
    </dgm:pt>
    <dgm:pt modelId="{1BC581B8-C81D-45E6-8F24-135A1156B149}">
      <dgm:prSet phldrT="[Текст]" phldr="1"/>
      <dgm:spPr>
        <a:solidFill>
          <a:srgbClr val="00B050"/>
        </a:solidFill>
      </dgm:spPr>
      <dgm:t>
        <a:bodyPr/>
        <a:lstStyle/>
        <a:p>
          <a:endParaRPr lang="ru-RU" dirty="0"/>
        </a:p>
      </dgm:t>
    </dgm:pt>
    <dgm:pt modelId="{5132E1CE-4EB9-4C1F-99CB-B5E01D9D0812}" type="parTrans" cxnId="{967C8C3E-4503-4475-9034-6D6A2FF9BAC4}">
      <dgm:prSet/>
      <dgm:spPr/>
      <dgm:t>
        <a:bodyPr/>
        <a:lstStyle/>
        <a:p>
          <a:endParaRPr lang="ru-RU"/>
        </a:p>
      </dgm:t>
    </dgm:pt>
    <dgm:pt modelId="{AE5597AC-95E3-4AAB-AAE2-A3D79BD9FB49}" type="sibTrans" cxnId="{967C8C3E-4503-4475-9034-6D6A2FF9BAC4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5</a:t>
          </a:r>
          <a:endParaRPr lang="ru-RU" dirty="0">
            <a:solidFill>
              <a:schemeClr val="tx1"/>
            </a:solidFill>
          </a:endParaRPr>
        </a:p>
      </dgm:t>
    </dgm:pt>
    <dgm:pt modelId="{AD45FA43-7729-454D-9FE5-17598A8D845B}">
      <dgm:prSet phldrT="[Текст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5</a:t>
          </a:r>
          <a:endParaRPr lang="ru-RU" sz="2000" dirty="0">
            <a:solidFill>
              <a:schemeClr val="tx1"/>
            </a:solidFill>
          </a:endParaRPr>
        </a:p>
      </dgm:t>
    </dgm:pt>
    <dgm:pt modelId="{AB8E2DDD-3320-4101-806B-BB32CF820400}" type="parTrans" cxnId="{EB14BF7B-326A-4EB8-ABDC-862DF12FC669}">
      <dgm:prSet/>
      <dgm:spPr/>
      <dgm:t>
        <a:bodyPr/>
        <a:lstStyle/>
        <a:p>
          <a:endParaRPr lang="ru-RU"/>
        </a:p>
      </dgm:t>
    </dgm:pt>
    <dgm:pt modelId="{E7902923-3F96-45A4-8858-6833D52F5A3E}" type="sibTrans" cxnId="{EB14BF7B-326A-4EB8-ABDC-862DF12FC669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20</a:t>
          </a:r>
          <a:endParaRPr lang="ru-RU" dirty="0">
            <a:solidFill>
              <a:schemeClr val="tx1"/>
            </a:solidFill>
          </a:endParaRPr>
        </a:p>
      </dgm:t>
    </dgm:pt>
    <dgm:pt modelId="{F9C2DA05-2CF6-4DEE-BB27-F2155F48FAE3}">
      <dgm:prSet phldrT="[Текст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14</a:t>
          </a:r>
          <a:endParaRPr lang="ru-RU" dirty="0">
            <a:solidFill>
              <a:schemeClr val="tx1"/>
            </a:solidFill>
          </a:endParaRPr>
        </a:p>
      </dgm:t>
    </dgm:pt>
    <dgm:pt modelId="{845B763D-5726-4122-BE73-FD9EA8AE9176}" type="parTrans" cxnId="{733A540D-A65F-4716-8D20-F7AEAB8CA553}">
      <dgm:prSet/>
      <dgm:spPr/>
      <dgm:t>
        <a:bodyPr/>
        <a:lstStyle/>
        <a:p>
          <a:endParaRPr lang="ru-RU"/>
        </a:p>
      </dgm:t>
    </dgm:pt>
    <dgm:pt modelId="{0D05D917-FDDA-4C70-9FC3-7DFBFCB1C08D}" type="sibTrans" cxnId="{733A540D-A65F-4716-8D20-F7AEAB8CA553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19</a:t>
          </a:r>
          <a:endParaRPr lang="ru-RU" dirty="0">
            <a:solidFill>
              <a:schemeClr val="tx1"/>
            </a:solidFill>
          </a:endParaRPr>
        </a:p>
      </dgm:t>
    </dgm:pt>
    <dgm:pt modelId="{745C83A6-8D8A-4240-9722-99A851F75B31}">
      <dgm:prSet phldrT="[Текст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5</a:t>
          </a:r>
          <a:endParaRPr lang="ru-RU" sz="1800" dirty="0">
            <a:solidFill>
              <a:schemeClr val="tx1"/>
            </a:solidFill>
          </a:endParaRPr>
        </a:p>
      </dgm:t>
    </dgm:pt>
    <dgm:pt modelId="{C8BAF3B7-4FF0-4457-980A-B9E4E323225C}" type="parTrans" cxnId="{D903416F-2815-4EC0-818E-CC14C91B3970}">
      <dgm:prSet/>
      <dgm:spPr/>
      <dgm:t>
        <a:bodyPr/>
        <a:lstStyle/>
        <a:p>
          <a:endParaRPr lang="ru-RU"/>
        </a:p>
      </dgm:t>
    </dgm:pt>
    <dgm:pt modelId="{0E973B91-E6EB-4537-907C-1D54A0FB3B79}" type="sibTrans" cxnId="{D903416F-2815-4EC0-818E-CC14C91B3970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16</a:t>
          </a:r>
          <a:endParaRPr lang="ru-RU" dirty="0">
            <a:solidFill>
              <a:schemeClr val="tx1"/>
            </a:solidFill>
          </a:endParaRPr>
        </a:p>
      </dgm:t>
    </dgm:pt>
    <dgm:pt modelId="{DF72E695-88DE-401F-A4CF-FF300CAFF75A}">
      <dgm:prSet phldrT="[Текст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</a:rPr>
            <a:t>21</a:t>
          </a:r>
          <a:endParaRPr lang="ru-RU" sz="1400" dirty="0">
            <a:solidFill>
              <a:schemeClr val="tx1"/>
            </a:solidFill>
          </a:endParaRPr>
        </a:p>
      </dgm:t>
    </dgm:pt>
    <dgm:pt modelId="{58D97E08-A103-44CB-A050-F8F59839E135}" type="parTrans" cxnId="{5272CB3C-3EBF-4F79-BD58-77C446A296FF}">
      <dgm:prSet/>
      <dgm:spPr/>
      <dgm:t>
        <a:bodyPr/>
        <a:lstStyle/>
        <a:p>
          <a:endParaRPr lang="ru-RU"/>
        </a:p>
      </dgm:t>
    </dgm:pt>
    <dgm:pt modelId="{44AE37DF-18C7-4E9F-8E7B-DE906643A3C4}" type="sibTrans" cxnId="{5272CB3C-3EBF-4F79-BD58-77C446A296FF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5</a:t>
          </a:r>
          <a:endParaRPr lang="ru-RU" dirty="0">
            <a:solidFill>
              <a:schemeClr val="tx1"/>
            </a:solidFill>
          </a:endParaRPr>
        </a:p>
      </dgm:t>
    </dgm:pt>
    <dgm:pt modelId="{BCA7DD08-B449-46E3-86DF-F1C1AFABF0F4}">
      <dgm:prSet phldrT="[Текст]"/>
      <dgm:spPr>
        <a:solidFill>
          <a:srgbClr val="00B050"/>
        </a:solidFill>
      </dgm:spPr>
      <dgm:t>
        <a:bodyPr/>
        <a:lstStyle/>
        <a:p>
          <a:endParaRPr lang="ru-RU" dirty="0"/>
        </a:p>
      </dgm:t>
    </dgm:pt>
    <dgm:pt modelId="{D024F3AC-F786-4027-8E5C-2C36905E06F4}" type="parTrans" cxnId="{D0A5E7D1-D355-45AB-844B-29F655503460}">
      <dgm:prSet/>
      <dgm:spPr/>
      <dgm:t>
        <a:bodyPr/>
        <a:lstStyle/>
        <a:p>
          <a:endParaRPr lang="ru-RU"/>
        </a:p>
      </dgm:t>
    </dgm:pt>
    <dgm:pt modelId="{F3006E9C-FCD9-4A73-AA5F-C5283949295F}" type="sibTrans" cxnId="{D0A5E7D1-D355-45AB-844B-29F655503460}">
      <dgm:prSet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14</a:t>
          </a:r>
          <a:endParaRPr lang="ru-RU" dirty="0">
            <a:solidFill>
              <a:schemeClr val="tx1"/>
            </a:solidFill>
          </a:endParaRPr>
        </a:p>
      </dgm:t>
    </dgm:pt>
    <dgm:pt modelId="{B6B4D317-04D4-4DF7-87B1-DB7D7B0C36FD}">
      <dgm:prSet phldrT="[Текст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5</a:t>
          </a:r>
          <a:endParaRPr lang="ru-RU" sz="2000" dirty="0">
            <a:solidFill>
              <a:schemeClr val="tx1"/>
            </a:solidFill>
          </a:endParaRPr>
        </a:p>
      </dgm:t>
    </dgm:pt>
    <dgm:pt modelId="{FC111B62-535A-4684-AA9E-13838F8032ED}" type="parTrans" cxnId="{473C6881-4882-4A22-B91E-4EE6C1A06DB9}">
      <dgm:prSet/>
      <dgm:spPr/>
      <dgm:t>
        <a:bodyPr/>
        <a:lstStyle/>
        <a:p>
          <a:endParaRPr lang="ru-RU"/>
        </a:p>
      </dgm:t>
    </dgm:pt>
    <dgm:pt modelId="{9DEEDEAE-395E-472B-942E-10CD217F3870}" type="sibTrans" cxnId="{473C6881-4882-4A22-B91E-4EE6C1A06DB9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15</a:t>
          </a:r>
          <a:endParaRPr lang="ru-RU" dirty="0">
            <a:solidFill>
              <a:schemeClr val="tx1"/>
            </a:solidFill>
          </a:endParaRPr>
        </a:p>
      </dgm:t>
    </dgm:pt>
    <dgm:pt modelId="{6C7E8640-4C22-4546-B8B2-0686C947C54D}">
      <dgm:prSet phldrT="[Текст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</a:rPr>
            <a:t>14</a:t>
          </a:r>
          <a:endParaRPr lang="ru-RU" sz="1400" dirty="0">
            <a:solidFill>
              <a:schemeClr val="tx1"/>
            </a:solidFill>
          </a:endParaRPr>
        </a:p>
      </dgm:t>
    </dgm:pt>
    <dgm:pt modelId="{D2B7920D-806F-49C3-90F6-BB8B80468BA6}" type="parTrans" cxnId="{DB0855C6-E539-4665-9962-6DF45E222125}">
      <dgm:prSet/>
      <dgm:spPr/>
      <dgm:t>
        <a:bodyPr/>
        <a:lstStyle/>
        <a:p>
          <a:endParaRPr lang="ru-RU"/>
        </a:p>
      </dgm:t>
    </dgm:pt>
    <dgm:pt modelId="{449AE530-70AC-44A1-B346-C6E238A39849}" type="sibTrans" cxnId="{DB0855C6-E539-4665-9962-6DF45E222125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18</a:t>
          </a:r>
          <a:endParaRPr lang="ru-RU" dirty="0">
            <a:solidFill>
              <a:schemeClr val="tx1"/>
            </a:solidFill>
          </a:endParaRPr>
        </a:p>
      </dgm:t>
    </dgm:pt>
    <dgm:pt modelId="{668F251F-544D-4A61-9508-1673C79CC90C}" type="pres">
      <dgm:prSet presAssocID="{D8F1787F-0781-4F13-9BE3-815882184277}" presName="Name0" presStyleCnt="0">
        <dgm:presLayoutVars>
          <dgm:chMax/>
          <dgm:chPref/>
          <dgm:dir/>
          <dgm:animLvl val="lvl"/>
        </dgm:presLayoutVars>
      </dgm:prSet>
      <dgm:spPr/>
    </dgm:pt>
    <dgm:pt modelId="{32F5310B-BD37-48CD-AE2A-C7C7BFAA4878}" type="pres">
      <dgm:prSet presAssocID="{C94449C0-1E5B-42D8-AE68-F953B3AA2DF2}" presName="composite" presStyleCnt="0"/>
      <dgm:spPr/>
    </dgm:pt>
    <dgm:pt modelId="{14EFFAFF-7E81-478C-9A6B-C9137D1B30DB}" type="pres">
      <dgm:prSet presAssocID="{C94449C0-1E5B-42D8-AE68-F953B3AA2DF2}" presName="Parent1" presStyleLbl="node1" presStyleIdx="0" presStyleCnt="24" custLinFactX="300000" custLinFactY="189368" custLinFactNeighborX="345279" custLinFactNeighborY="200000">
        <dgm:presLayoutVars>
          <dgm:chMax val="1"/>
          <dgm:chPref val="1"/>
          <dgm:bulletEnabled val="1"/>
        </dgm:presLayoutVars>
      </dgm:prSet>
      <dgm:spPr/>
    </dgm:pt>
    <dgm:pt modelId="{25BBD245-A1BB-4686-8BBC-0E8AB8F46E46}" type="pres">
      <dgm:prSet presAssocID="{C94449C0-1E5B-42D8-AE68-F953B3AA2DF2}" presName="Childtext1" presStyleLbl="revTx" presStyleIdx="0" presStyleCnt="12">
        <dgm:presLayoutVars>
          <dgm:chMax val="0"/>
          <dgm:chPref val="0"/>
          <dgm:bulletEnabled val="1"/>
        </dgm:presLayoutVars>
      </dgm:prSet>
      <dgm:spPr/>
    </dgm:pt>
    <dgm:pt modelId="{B10E085F-B9C5-4C54-BABE-B98764A925D5}" type="pres">
      <dgm:prSet presAssocID="{C94449C0-1E5B-42D8-AE68-F953B3AA2DF2}" presName="BalanceSpacing" presStyleCnt="0"/>
      <dgm:spPr/>
    </dgm:pt>
    <dgm:pt modelId="{3416D309-7258-4060-9240-BD0046DC7F60}" type="pres">
      <dgm:prSet presAssocID="{C94449C0-1E5B-42D8-AE68-F953B3AA2DF2}" presName="BalanceSpacing1" presStyleCnt="0"/>
      <dgm:spPr/>
    </dgm:pt>
    <dgm:pt modelId="{268DB1F2-8B94-45E0-BA56-3ABB5F763D87}" type="pres">
      <dgm:prSet presAssocID="{11ED5855-0B36-415C-9D24-F9405C6F5E83}" presName="Accent1Text" presStyleLbl="node1" presStyleIdx="1" presStyleCnt="24" custLinFactX="100000" custLinFactY="338936" custLinFactNeighborX="138972" custLinFactNeighborY="400000"/>
      <dgm:spPr/>
    </dgm:pt>
    <dgm:pt modelId="{B47E5D19-8FF6-4CA6-AB08-ABA048421119}" type="pres">
      <dgm:prSet presAssocID="{11ED5855-0B36-415C-9D24-F9405C6F5E83}" presName="spaceBetweenRectangles" presStyleCnt="0"/>
      <dgm:spPr/>
    </dgm:pt>
    <dgm:pt modelId="{1E50EF10-6FC4-476A-B30A-76933B1E0DB5}" type="pres">
      <dgm:prSet presAssocID="{8B52987A-239A-4AE0-BBF7-0028EA8DD5BF}" presName="composite" presStyleCnt="0"/>
      <dgm:spPr/>
    </dgm:pt>
    <dgm:pt modelId="{50010C2E-A4F0-46C3-BFD7-DE8BF22AAF5C}" type="pres">
      <dgm:prSet presAssocID="{8B52987A-239A-4AE0-BBF7-0028EA8DD5BF}" presName="Parent1" presStyleLbl="node1" presStyleIdx="2" presStyleCnt="24" custLinFactX="-400000" custLinFactY="228211" custLinFactNeighborX="-475579" custLinFactNeighborY="300000">
        <dgm:presLayoutVars>
          <dgm:chMax val="1"/>
          <dgm:chPref val="1"/>
          <dgm:bulletEnabled val="1"/>
        </dgm:presLayoutVars>
      </dgm:prSet>
      <dgm:spPr/>
    </dgm:pt>
    <dgm:pt modelId="{652E8A33-44FB-4A9D-B083-DE6054AA9610}" type="pres">
      <dgm:prSet presAssocID="{8B52987A-239A-4AE0-BBF7-0028EA8DD5BF}" presName="Childtext1" presStyleLbl="revTx" presStyleIdx="1" presStyleCnt="12">
        <dgm:presLayoutVars>
          <dgm:chMax val="0"/>
          <dgm:chPref val="0"/>
          <dgm:bulletEnabled val="1"/>
        </dgm:presLayoutVars>
      </dgm:prSet>
      <dgm:spPr/>
    </dgm:pt>
    <dgm:pt modelId="{040A984D-D4D7-4988-81A2-06BB4380237B}" type="pres">
      <dgm:prSet presAssocID="{8B52987A-239A-4AE0-BBF7-0028EA8DD5BF}" presName="BalanceSpacing" presStyleCnt="0"/>
      <dgm:spPr/>
    </dgm:pt>
    <dgm:pt modelId="{07A1406D-A0A7-4FAC-BC8F-423040B3B173}" type="pres">
      <dgm:prSet presAssocID="{8B52987A-239A-4AE0-BBF7-0028EA8DD5BF}" presName="BalanceSpacing1" presStyleCnt="0"/>
      <dgm:spPr/>
    </dgm:pt>
    <dgm:pt modelId="{D04B15DD-A140-48FA-881D-B6767272714C}" type="pres">
      <dgm:prSet presAssocID="{3BE45328-2AD7-4A6D-90DD-798F8FDEB543}" presName="Accent1Text" presStyleLbl="node1" presStyleIdx="3" presStyleCnt="24" custLinFactX="-483579" custLinFactY="104488" custLinFactNeighborX="-500000" custLinFactNeighborY="200000"/>
      <dgm:spPr/>
    </dgm:pt>
    <dgm:pt modelId="{D17074EE-7067-4FBE-909B-3657E286E82A}" type="pres">
      <dgm:prSet presAssocID="{3BE45328-2AD7-4A6D-90DD-798F8FDEB543}" presName="spaceBetweenRectangles" presStyleCnt="0"/>
      <dgm:spPr/>
    </dgm:pt>
    <dgm:pt modelId="{0085F8F0-2F2F-4A71-8936-73BDBB383C73}" type="pres">
      <dgm:prSet presAssocID="{8854C46F-052D-4457-B878-F84B82F7215F}" presName="composite" presStyleCnt="0"/>
      <dgm:spPr/>
    </dgm:pt>
    <dgm:pt modelId="{793B52B7-181B-4286-9AAA-B0A59600CAC6}" type="pres">
      <dgm:prSet presAssocID="{8854C46F-052D-4457-B878-F84B82F7215F}" presName="Parent1" presStyleLbl="node1" presStyleIdx="4" presStyleCnt="24" custLinFactX="232775" custLinFactY="100000" custLinFactNeighborX="300000" custLinFactNeighborY="119608">
        <dgm:presLayoutVars>
          <dgm:chMax val="1"/>
          <dgm:chPref val="1"/>
          <dgm:bulletEnabled val="1"/>
        </dgm:presLayoutVars>
      </dgm:prSet>
      <dgm:spPr/>
    </dgm:pt>
    <dgm:pt modelId="{EB6CDE07-9652-4511-9DE6-23B015D0B378}" type="pres">
      <dgm:prSet presAssocID="{8854C46F-052D-4457-B878-F84B82F7215F}" presName="Childtext1" presStyleLbl="revTx" presStyleIdx="2" presStyleCnt="12">
        <dgm:presLayoutVars>
          <dgm:chMax val="0"/>
          <dgm:chPref val="0"/>
          <dgm:bulletEnabled val="1"/>
        </dgm:presLayoutVars>
      </dgm:prSet>
      <dgm:spPr/>
    </dgm:pt>
    <dgm:pt modelId="{CD453597-BCEF-48F5-B5AF-A238F34C3476}" type="pres">
      <dgm:prSet presAssocID="{8854C46F-052D-4457-B878-F84B82F7215F}" presName="BalanceSpacing" presStyleCnt="0"/>
      <dgm:spPr/>
    </dgm:pt>
    <dgm:pt modelId="{09FF7C75-8620-47EE-8DAC-BFB939D73DC7}" type="pres">
      <dgm:prSet presAssocID="{8854C46F-052D-4457-B878-F84B82F7215F}" presName="BalanceSpacing1" presStyleCnt="0"/>
      <dgm:spPr/>
    </dgm:pt>
    <dgm:pt modelId="{DD1D482C-A077-4C29-91D7-FA3D7F83A1DF}" type="pres">
      <dgm:prSet presAssocID="{E3A5001D-9B6B-4C5C-8A6D-FA25506822DA}" presName="Accent1Text" presStyleLbl="node1" presStyleIdx="5" presStyleCnt="24" custLinFactX="228270" custLinFactY="300000" custLinFactNeighborX="300000" custLinFactNeighborY="353072"/>
      <dgm:spPr/>
    </dgm:pt>
    <dgm:pt modelId="{46E90CDB-788B-424C-9FBE-7E978AAAB669}" type="pres">
      <dgm:prSet presAssocID="{E3A5001D-9B6B-4C5C-8A6D-FA25506822DA}" presName="spaceBetweenRectangles" presStyleCnt="0"/>
      <dgm:spPr/>
    </dgm:pt>
    <dgm:pt modelId="{80895B37-FA27-467D-9D51-DE3900599D9F}" type="pres">
      <dgm:prSet presAssocID="{582E263D-6082-48C3-9DDB-948A96C63F6F}" presName="composite" presStyleCnt="0"/>
      <dgm:spPr/>
    </dgm:pt>
    <dgm:pt modelId="{46556D20-57A1-4CC1-B7B1-BB3A4E28D5E7}" type="pres">
      <dgm:prSet presAssocID="{582E263D-6082-48C3-9DDB-948A96C63F6F}" presName="Parent1" presStyleLbl="node1" presStyleIdx="6" presStyleCnt="24" custLinFactY="200000" custLinFactNeighborX="-39830" custLinFactNeighborY="284296">
        <dgm:presLayoutVars>
          <dgm:chMax val="1"/>
          <dgm:chPref val="1"/>
          <dgm:bulletEnabled val="1"/>
        </dgm:presLayoutVars>
      </dgm:prSet>
      <dgm:spPr/>
    </dgm:pt>
    <dgm:pt modelId="{02095C4D-5A7E-45B0-9CFD-233DCE92B7C0}" type="pres">
      <dgm:prSet presAssocID="{582E263D-6082-48C3-9DDB-948A96C63F6F}" presName="Childtext1" presStyleLbl="revTx" presStyleIdx="3" presStyleCnt="12">
        <dgm:presLayoutVars>
          <dgm:chMax val="0"/>
          <dgm:chPref val="0"/>
          <dgm:bulletEnabled val="1"/>
        </dgm:presLayoutVars>
      </dgm:prSet>
      <dgm:spPr/>
    </dgm:pt>
    <dgm:pt modelId="{C161BC7F-256B-42B4-AF28-F0C03EEE38A5}" type="pres">
      <dgm:prSet presAssocID="{582E263D-6082-48C3-9DDB-948A96C63F6F}" presName="BalanceSpacing" presStyleCnt="0"/>
      <dgm:spPr/>
    </dgm:pt>
    <dgm:pt modelId="{52EAB279-FD58-4468-B7E9-92163269F087}" type="pres">
      <dgm:prSet presAssocID="{582E263D-6082-48C3-9DDB-948A96C63F6F}" presName="BalanceSpacing1" presStyleCnt="0"/>
      <dgm:spPr/>
    </dgm:pt>
    <dgm:pt modelId="{35BAFEBA-2D6F-4097-A965-9FE2E36440BE}" type="pres">
      <dgm:prSet presAssocID="{0F5531C1-35D2-4515-B7A2-8711E98C82DF}" presName="Accent1Text" presStyleLbl="node1" presStyleIdx="7" presStyleCnt="24" custLinFactX="303991" custLinFactY="34728" custLinFactNeighborX="400000" custLinFactNeighborY="100000"/>
      <dgm:spPr/>
    </dgm:pt>
    <dgm:pt modelId="{035092FF-BF61-427D-9ED3-886D0B15C30A}" type="pres">
      <dgm:prSet presAssocID="{0F5531C1-35D2-4515-B7A2-8711E98C82DF}" presName="spaceBetweenRectangles" presStyleCnt="0"/>
      <dgm:spPr/>
    </dgm:pt>
    <dgm:pt modelId="{B984D284-C70C-47CF-A5FB-AC04E5BD74E0}" type="pres">
      <dgm:prSet presAssocID="{1BC581B8-C81D-45E6-8F24-135A1156B149}" presName="composite" presStyleCnt="0"/>
      <dgm:spPr/>
    </dgm:pt>
    <dgm:pt modelId="{3E79FB54-A7C8-4305-898A-CB40C586F85C}" type="pres">
      <dgm:prSet presAssocID="{1BC581B8-C81D-45E6-8F24-135A1156B149}" presName="Parent1" presStyleLbl="node1" presStyleIdx="8" presStyleCnt="24" custLinFactX="155982" custLinFactY="199416" custLinFactNeighborX="200000" custLinFactNeighborY="200000">
        <dgm:presLayoutVars>
          <dgm:chMax val="1"/>
          <dgm:chPref val="1"/>
          <dgm:bulletEnabled val="1"/>
        </dgm:presLayoutVars>
      </dgm:prSet>
      <dgm:spPr/>
    </dgm:pt>
    <dgm:pt modelId="{58817306-DBD9-4C45-B8E4-9812D636A82E}" type="pres">
      <dgm:prSet presAssocID="{1BC581B8-C81D-45E6-8F24-135A1156B149}" presName="Childtext1" presStyleLbl="revTx" presStyleIdx="4" presStyleCnt="12">
        <dgm:presLayoutVars>
          <dgm:chMax val="0"/>
          <dgm:chPref val="0"/>
          <dgm:bulletEnabled val="1"/>
        </dgm:presLayoutVars>
      </dgm:prSet>
      <dgm:spPr/>
    </dgm:pt>
    <dgm:pt modelId="{5A7EA46E-D3AD-4244-B664-E4FADBE18C1B}" type="pres">
      <dgm:prSet presAssocID="{1BC581B8-C81D-45E6-8F24-135A1156B149}" presName="BalanceSpacing" presStyleCnt="0"/>
      <dgm:spPr/>
    </dgm:pt>
    <dgm:pt modelId="{91888FFE-5567-42FB-9634-CC78AD15747C}" type="pres">
      <dgm:prSet presAssocID="{1BC581B8-C81D-45E6-8F24-135A1156B149}" presName="BalanceSpacing1" presStyleCnt="0"/>
      <dgm:spPr/>
    </dgm:pt>
    <dgm:pt modelId="{5D38BB90-A52C-4934-9D17-7FBE671F7113}" type="pres">
      <dgm:prSet presAssocID="{AE5597AC-95E3-4AAB-AAE2-A3D79BD9FB49}" presName="Accent1Text" presStyleLbl="node1" presStyleIdx="9" presStyleCnt="24" custLinFactX="-309281" custLinFactNeighborX="-400000" custLinFactNeighborY="49848"/>
      <dgm:spPr/>
    </dgm:pt>
    <dgm:pt modelId="{7724D39A-CDD1-4477-A197-A8587F052E84}" type="pres">
      <dgm:prSet presAssocID="{AE5597AC-95E3-4AAB-AAE2-A3D79BD9FB49}" presName="spaceBetweenRectangles" presStyleCnt="0"/>
      <dgm:spPr/>
    </dgm:pt>
    <dgm:pt modelId="{085F4682-1DDA-4589-AB68-91737DD47B7B}" type="pres">
      <dgm:prSet presAssocID="{F9C2DA05-2CF6-4DEE-BB27-F2155F48FAE3}" presName="composite" presStyleCnt="0"/>
      <dgm:spPr/>
    </dgm:pt>
    <dgm:pt modelId="{91E331D4-DA31-4049-97D3-EB975BB49503}" type="pres">
      <dgm:prSet presAssocID="{F9C2DA05-2CF6-4DEE-BB27-F2155F48FAE3}" presName="Parent1" presStyleLbl="node1" presStyleIdx="10" presStyleCnt="24" custLinFactX="286982" custLinFactY="198432" custLinFactNeighborX="300000" custLinFactNeighborY="200000">
        <dgm:presLayoutVars>
          <dgm:chMax val="1"/>
          <dgm:chPref val="1"/>
          <dgm:bulletEnabled val="1"/>
        </dgm:presLayoutVars>
      </dgm:prSet>
      <dgm:spPr/>
    </dgm:pt>
    <dgm:pt modelId="{A390B02F-A218-400B-90F3-65686B91A475}" type="pres">
      <dgm:prSet presAssocID="{F9C2DA05-2CF6-4DEE-BB27-F2155F48FAE3}" presName="Childtext1" presStyleLbl="revTx" presStyleIdx="5" presStyleCnt="12">
        <dgm:presLayoutVars>
          <dgm:chMax val="0"/>
          <dgm:chPref val="0"/>
          <dgm:bulletEnabled val="1"/>
        </dgm:presLayoutVars>
      </dgm:prSet>
      <dgm:spPr/>
    </dgm:pt>
    <dgm:pt modelId="{C14DBF3D-DEAA-48BE-A173-AC435195A8C5}" type="pres">
      <dgm:prSet presAssocID="{F9C2DA05-2CF6-4DEE-BB27-F2155F48FAE3}" presName="BalanceSpacing" presStyleCnt="0"/>
      <dgm:spPr/>
    </dgm:pt>
    <dgm:pt modelId="{1ADD9291-E45D-43A1-83B0-8FB2AD0CCE3D}" type="pres">
      <dgm:prSet presAssocID="{F9C2DA05-2CF6-4DEE-BB27-F2155F48FAE3}" presName="BalanceSpacing1" presStyleCnt="0"/>
      <dgm:spPr/>
    </dgm:pt>
    <dgm:pt modelId="{C77BCFD9-140D-4BE3-8788-BDAD11525575}" type="pres">
      <dgm:prSet presAssocID="{0D05D917-FDDA-4C70-9FC3-7DFBFCB1C08D}" presName="Accent1Text" presStyleLbl="node1" presStyleIdx="11" presStyleCnt="24" custLinFactX="-483579" custLinFactY="100000" custLinFactNeighborX="-500000" custLinFactNeighborY="186570"/>
      <dgm:spPr/>
    </dgm:pt>
    <dgm:pt modelId="{88706258-ECB2-40E4-90C3-2FB0B53326DB}" type="pres">
      <dgm:prSet presAssocID="{0D05D917-FDDA-4C70-9FC3-7DFBFCB1C08D}" presName="spaceBetweenRectangles" presStyleCnt="0"/>
      <dgm:spPr/>
    </dgm:pt>
    <dgm:pt modelId="{B31AAF00-BD65-4654-B03D-6525DDE6A406}" type="pres">
      <dgm:prSet presAssocID="{745C83A6-8D8A-4240-9722-99A851F75B31}" presName="composite" presStyleCnt="0"/>
      <dgm:spPr/>
    </dgm:pt>
    <dgm:pt modelId="{70A27904-D788-49BA-9A09-E864BDEB0CF4}" type="pres">
      <dgm:prSet presAssocID="{745C83A6-8D8A-4240-9722-99A851F75B31}" presName="Parent1" presStyleLbl="node1" presStyleIdx="12" presStyleCnt="24" custLinFactX="200000" custLinFactY="-19912" custLinFactNeighborX="220270" custLinFactNeighborY="-100000">
        <dgm:presLayoutVars>
          <dgm:chMax val="1"/>
          <dgm:chPref val="1"/>
          <dgm:bulletEnabled val="1"/>
        </dgm:presLayoutVars>
      </dgm:prSet>
      <dgm:spPr/>
    </dgm:pt>
    <dgm:pt modelId="{B348000C-8295-461B-BC1C-2807F301DEC3}" type="pres">
      <dgm:prSet presAssocID="{745C83A6-8D8A-4240-9722-99A851F75B31}" presName="Childtext1" presStyleLbl="revTx" presStyleIdx="6" presStyleCnt="12">
        <dgm:presLayoutVars>
          <dgm:chMax val="0"/>
          <dgm:chPref val="0"/>
          <dgm:bulletEnabled val="1"/>
        </dgm:presLayoutVars>
      </dgm:prSet>
      <dgm:spPr/>
    </dgm:pt>
    <dgm:pt modelId="{27BA970D-DD20-4837-8B87-491D41EC6B6D}" type="pres">
      <dgm:prSet presAssocID="{745C83A6-8D8A-4240-9722-99A851F75B31}" presName="BalanceSpacing" presStyleCnt="0"/>
      <dgm:spPr/>
    </dgm:pt>
    <dgm:pt modelId="{532779E6-1FBA-45D8-84D7-A516B5AA720A}" type="pres">
      <dgm:prSet presAssocID="{745C83A6-8D8A-4240-9722-99A851F75B31}" presName="BalanceSpacing1" presStyleCnt="0"/>
      <dgm:spPr/>
    </dgm:pt>
    <dgm:pt modelId="{C859453A-468B-49F3-9906-7579790D01CF}" type="pres">
      <dgm:prSet presAssocID="{0E973B91-E6EB-4537-907C-1D54A0FB3B79}" presName="Accent1Text" presStyleLbl="node1" presStyleIdx="13" presStyleCnt="24" custLinFactX="26468" custLinFactY="100000" custLinFactNeighborX="100000" custLinFactNeighborY="129656"/>
      <dgm:spPr/>
    </dgm:pt>
    <dgm:pt modelId="{8EB77062-8009-47A4-A245-4C86A5816FE0}" type="pres">
      <dgm:prSet presAssocID="{0E973B91-E6EB-4537-907C-1D54A0FB3B79}" presName="spaceBetweenRectangles" presStyleCnt="0"/>
      <dgm:spPr/>
    </dgm:pt>
    <dgm:pt modelId="{7E881981-2281-42B1-8A1E-0E03917FA141}" type="pres">
      <dgm:prSet presAssocID="{DF72E695-88DE-401F-A4CF-FF300CAFF75A}" presName="composite" presStyleCnt="0"/>
      <dgm:spPr/>
    </dgm:pt>
    <dgm:pt modelId="{C936DE66-118F-48E6-AC18-D175D7888C80}" type="pres">
      <dgm:prSet presAssocID="{DF72E695-88DE-401F-A4CF-FF300CAFF75A}" presName="Parent1" presStyleLbl="node1" presStyleIdx="14" presStyleCnt="24" custLinFactX="300000" custLinFactY="100000" custLinFactNeighborX="399486" custLinFactNeighborY="128672">
        <dgm:presLayoutVars>
          <dgm:chMax val="1"/>
          <dgm:chPref val="1"/>
          <dgm:bulletEnabled val="1"/>
        </dgm:presLayoutVars>
      </dgm:prSet>
      <dgm:spPr/>
    </dgm:pt>
    <dgm:pt modelId="{E94CA4C0-69A2-4C2A-8D06-5832D87AB38C}" type="pres">
      <dgm:prSet presAssocID="{DF72E695-88DE-401F-A4CF-FF300CAFF75A}" presName="Childtext1" presStyleLbl="revTx" presStyleIdx="7" presStyleCnt="12">
        <dgm:presLayoutVars>
          <dgm:chMax val="0"/>
          <dgm:chPref val="0"/>
          <dgm:bulletEnabled val="1"/>
        </dgm:presLayoutVars>
      </dgm:prSet>
      <dgm:spPr/>
    </dgm:pt>
    <dgm:pt modelId="{27E1F51A-DD01-4C28-91D1-F060B5BF1FAF}" type="pres">
      <dgm:prSet presAssocID="{DF72E695-88DE-401F-A4CF-FF300CAFF75A}" presName="BalanceSpacing" presStyleCnt="0"/>
      <dgm:spPr/>
    </dgm:pt>
    <dgm:pt modelId="{8A37C5B8-0776-46EB-B5EF-D906AA395EE8}" type="pres">
      <dgm:prSet presAssocID="{DF72E695-88DE-401F-A4CF-FF300CAFF75A}" presName="BalanceSpacing1" presStyleCnt="0"/>
      <dgm:spPr/>
    </dgm:pt>
    <dgm:pt modelId="{384E60F3-98D8-44D5-87C6-C926755A8A14}" type="pres">
      <dgm:prSet presAssocID="{44AE37DF-18C7-4E9F-8E7B-DE906643A3C4}" presName="Accent1Text" presStyleLbl="node1" presStyleIdx="15" presStyleCnt="24" custLinFactX="400000" custLinFactY="16810" custLinFactNeighborX="416496" custLinFactNeighborY="100000"/>
      <dgm:spPr/>
    </dgm:pt>
    <dgm:pt modelId="{A0838816-B8E8-4EA4-A350-508AA6610253}" type="pres">
      <dgm:prSet presAssocID="{44AE37DF-18C7-4E9F-8E7B-DE906643A3C4}" presName="spaceBetweenRectangles" presStyleCnt="0"/>
      <dgm:spPr/>
    </dgm:pt>
    <dgm:pt modelId="{29671753-52E2-45D8-A2FC-70452B167581}" type="pres">
      <dgm:prSet presAssocID="{BCA7DD08-B449-46E3-86DF-F1C1AFABF0F4}" presName="composite" presStyleCnt="0"/>
      <dgm:spPr/>
    </dgm:pt>
    <dgm:pt modelId="{31C204D1-72B8-43E9-9BAA-269CD93337A4}" type="pres">
      <dgm:prSet presAssocID="{BCA7DD08-B449-46E3-86DF-F1C1AFABF0F4}" presName="Parent1" presStyleLbl="node1" presStyleIdx="16" presStyleCnt="24" custLinFactX="357784" custLinFactY="43792" custLinFactNeighborX="400000" custLinFactNeighborY="100000">
        <dgm:presLayoutVars>
          <dgm:chMax val="1"/>
          <dgm:chPref val="1"/>
          <dgm:bulletEnabled val="1"/>
        </dgm:presLayoutVars>
      </dgm:prSet>
      <dgm:spPr/>
    </dgm:pt>
    <dgm:pt modelId="{329858F6-0F2B-472F-8119-09C1E53A0BBF}" type="pres">
      <dgm:prSet presAssocID="{BCA7DD08-B449-46E3-86DF-F1C1AFABF0F4}" presName="Childtext1" presStyleLbl="revTx" presStyleIdx="8" presStyleCnt="12">
        <dgm:presLayoutVars>
          <dgm:chMax val="0"/>
          <dgm:chPref val="0"/>
          <dgm:bulletEnabled val="1"/>
        </dgm:presLayoutVars>
      </dgm:prSet>
      <dgm:spPr/>
    </dgm:pt>
    <dgm:pt modelId="{6C1E89ED-AE38-4C36-8503-FBA82CAF343D}" type="pres">
      <dgm:prSet presAssocID="{BCA7DD08-B449-46E3-86DF-F1C1AFABF0F4}" presName="BalanceSpacing" presStyleCnt="0"/>
      <dgm:spPr/>
    </dgm:pt>
    <dgm:pt modelId="{F888242C-8AB9-4E7A-8F1A-000E72477C81}" type="pres">
      <dgm:prSet presAssocID="{BCA7DD08-B449-46E3-86DF-F1C1AFABF0F4}" presName="BalanceSpacing1" presStyleCnt="0"/>
      <dgm:spPr/>
    </dgm:pt>
    <dgm:pt modelId="{DFF4A516-0816-4639-9460-A1E4C87B4E9D}" type="pres">
      <dgm:prSet presAssocID="{F3006E9C-FCD9-4A73-AA5F-C5283949295F}" presName="Accent1Text" presStyleLbl="node1" presStyleIdx="17" presStyleCnt="24" custScaleX="98731" custScaleY="97597" custLinFactX="-400000" custLinFactY="-79012" custLinFactNeighborX="-422420" custLinFactNeighborY="-100000"/>
      <dgm:spPr/>
    </dgm:pt>
    <dgm:pt modelId="{471BC1CA-08BB-48DF-8609-8A4C82888BF5}" type="pres">
      <dgm:prSet presAssocID="{F3006E9C-FCD9-4A73-AA5F-C5283949295F}" presName="spaceBetweenRectangles" presStyleCnt="0"/>
      <dgm:spPr/>
    </dgm:pt>
    <dgm:pt modelId="{E966F5BD-4857-4C79-8E12-20EC960A5C49}" type="pres">
      <dgm:prSet presAssocID="{AD45FA43-7729-454D-9FE5-17598A8D845B}" presName="composite" presStyleCnt="0"/>
      <dgm:spPr/>
    </dgm:pt>
    <dgm:pt modelId="{A9195DCB-D0A7-4691-809B-E726EDA53E79}" type="pres">
      <dgm:prSet presAssocID="{AD45FA43-7729-454D-9FE5-17598A8D845B}" presName="Parent1" presStyleLbl="node1" presStyleIdx="18" presStyleCnt="24" custLinFactX="424496" custLinFactY="-100000" custLinFactNeighborX="500000" custLinFactNeighborY="-176673">
        <dgm:presLayoutVars>
          <dgm:chMax val="1"/>
          <dgm:chPref val="1"/>
          <dgm:bulletEnabled val="1"/>
        </dgm:presLayoutVars>
      </dgm:prSet>
      <dgm:spPr/>
    </dgm:pt>
    <dgm:pt modelId="{D265556B-AD3B-4444-8E7A-42B699312CED}" type="pres">
      <dgm:prSet presAssocID="{AD45FA43-7729-454D-9FE5-17598A8D845B}" presName="Childtext1" presStyleLbl="revTx" presStyleIdx="9" presStyleCnt="12" custLinFactNeighborX="19460" custLinFactNeighborY="18244">
        <dgm:presLayoutVars>
          <dgm:chMax val="0"/>
          <dgm:chPref val="0"/>
          <dgm:bulletEnabled val="1"/>
        </dgm:presLayoutVars>
      </dgm:prSet>
      <dgm:spPr/>
    </dgm:pt>
    <dgm:pt modelId="{B2BF337C-D73E-4C0C-AB22-10B9BC61291F}" type="pres">
      <dgm:prSet presAssocID="{AD45FA43-7729-454D-9FE5-17598A8D845B}" presName="BalanceSpacing" presStyleCnt="0"/>
      <dgm:spPr/>
    </dgm:pt>
    <dgm:pt modelId="{CC7FE97B-8230-464E-8EE9-C19AD4A6CF9D}" type="pres">
      <dgm:prSet presAssocID="{AD45FA43-7729-454D-9FE5-17598A8D845B}" presName="BalanceSpacing1" presStyleCnt="0"/>
      <dgm:spPr/>
    </dgm:pt>
    <dgm:pt modelId="{CDD2DCFD-069B-4853-B4D9-3447D8CB0F87}" type="pres">
      <dgm:prSet presAssocID="{E7902923-3F96-45A4-8858-6833D52F5A3E}" presName="Accent1Text" presStyleLbl="node1" presStyleIdx="19" presStyleCnt="24" custLinFactX="400000" custLinFactY="-64811" custLinFactNeighborX="416496" custLinFactNeighborY="-100000"/>
      <dgm:spPr/>
    </dgm:pt>
    <dgm:pt modelId="{E769D025-6798-49C7-BC6A-F469AC23F6EE}" type="pres">
      <dgm:prSet presAssocID="{E7902923-3F96-45A4-8858-6833D52F5A3E}" presName="spaceBetweenRectangles" presStyleCnt="0"/>
      <dgm:spPr/>
    </dgm:pt>
    <dgm:pt modelId="{A030E5F4-EB66-45C8-BCB1-E6E3228FF5A8}" type="pres">
      <dgm:prSet presAssocID="{6C7E8640-4C22-4546-B8B2-0686C947C54D}" presName="composite" presStyleCnt="0"/>
      <dgm:spPr/>
    </dgm:pt>
    <dgm:pt modelId="{3DAB41D7-9372-401C-8960-360967B63F60}" type="pres">
      <dgm:prSet presAssocID="{6C7E8640-4C22-4546-B8B2-0686C947C54D}" presName="Parent1" presStyleLbl="node1" presStyleIdx="20" presStyleCnt="24" custLinFactX="400000" custLinFactY="-200000" custLinFactNeighborX="470289" custLinFactNeighborY="-259432">
        <dgm:presLayoutVars>
          <dgm:chMax val="1"/>
          <dgm:chPref val="1"/>
          <dgm:bulletEnabled val="1"/>
        </dgm:presLayoutVars>
      </dgm:prSet>
      <dgm:spPr/>
    </dgm:pt>
    <dgm:pt modelId="{25856D2C-7EB4-453D-829B-0BB020764A66}" type="pres">
      <dgm:prSet presAssocID="{6C7E8640-4C22-4546-B8B2-0686C947C54D}" presName="Childtext1" presStyleLbl="revTx" presStyleIdx="10" presStyleCnt="12">
        <dgm:presLayoutVars>
          <dgm:chMax val="0"/>
          <dgm:chPref val="0"/>
          <dgm:bulletEnabled val="1"/>
        </dgm:presLayoutVars>
      </dgm:prSet>
      <dgm:spPr/>
    </dgm:pt>
    <dgm:pt modelId="{DB38A7A2-E1F3-423A-906E-15FC4E2435B3}" type="pres">
      <dgm:prSet presAssocID="{6C7E8640-4C22-4546-B8B2-0686C947C54D}" presName="BalanceSpacing" presStyleCnt="0"/>
      <dgm:spPr/>
    </dgm:pt>
    <dgm:pt modelId="{F0485271-14D2-4628-877C-5C137EC3E7BF}" type="pres">
      <dgm:prSet presAssocID="{6C7E8640-4C22-4546-B8B2-0686C947C54D}" presName="BalanceSpacing1" presStyleCnt="0"/>
      <dgm:spPr/>
    </dgm:pt>
    <dgm:pt modelId="{F0FD1B15-AF09-4941-83CF-7FE21A31EA35}" type="pres">
      <dgm:prSet presAssocID="{449AE530-70AC-44A1-B346-C6E238A39849}" presName="Accent1Text" presStyleLbl="node1" presStyleIdx="21" presStyleCnt="24" custLinFactX="478289" custLinFactNeighborX="500000" custLinFactNeighborY="-25968"/>
      <dgm:spPr/>
    </dgm:pt>
    <dgm:pt modelId="{A1C037B2-DF67-4F1A-90B4-637BC2B3704A}" type="pres">
      <dgm:prSet presAssocID="{449AE530-70AC-44A1-B346-C6E238A39849}" presName="spaceBetweenRectangles" presStyleCnt="0"/>
      <dgm:spPr/>
    </dgm:pt>
    <dgm:pt modelId="{158947D6-6A3F-4BEA-B65B-57CA868E6350}" type="pres">
      <dgm:prSet presAssocID="{B6B4D317-04D4-4DF7-87B1-DB7D7B0C36FD}" presName="composite" presStyleCnt="0"/>
      <dgm:spPr/>
    </dgm:pt>
    <dgm:pt modelId="{1F14D34E-09EC-4F66-92E7-B5ED91C7A1A3}" type="pres">
      <dgm:prSet presAssocID="{B6B4D317-04D4-4DF7-87B1-DB7D7B0C36FD}" presName="Parent1" presStyleLbl="node1" presStyleIdx="22" presStyleCnt="24" custLinFactX="100000" custLinFactY="-94744" custLinFactNeighborX="197684" custLinFactNeighborY="-100000">
        <dgm:presLayoutVars>
          <dgm:chMax val="1"/>
          <dgm:chPref val="1"/>
          <dgm:bulletEnabled val="1"/>
        </dgm:presLayoutVars>
      </dgm:prSet>
      <dgm:spPr/>
    </dgm:pt>
    <dgm:pt modelId="{2E94D040-6BC2-466B-9AE5-D2CBF0F71DFD}" type="pres">
      <dgm:prSet presAssocID="{B6B4D317-04D4-4DF7-87B1-DB7D7B0C36FD}" presName="Childtext1" presStyleLbl="revTx" presStyleIdx="11" presStyleCnt="12">
        <dgm:presLayoutVars>
          <dgm:chMax val="0"/>
          <dgm:chPref val="0"/>
          <dgm:bulletEnabled val="1"/>
        </dgm:presLayoutVars>
      </dgm:prSet>
      <dgm:spPr/>
    </dgm:pt>
    <dgm:pt modelId="{08A1A64C-8446-4818-90BC-45E53254D1F4}" type="pres">
      <dgm:prSet presAssocID="{B6B4D317-04D4-4DF7-87B1-DB7D7B0C36FD}" presName="BalanceSpacing" presStyleCnt="0"/>
      <dgm:spPr/>
    </dgm:pt>
    <dgm:pt modelId="{FAE9E209-F2D5-4BB9-BED1-1078871D9B97}" type="pres">
      <dgm:prSet presAssocID="{B6B4D317-04D4-4DF7-87B1-DB7D7B0C36FD}" presName="BalanceSpacing1" presStyleCnt="0"/>
      <dgm:spPr/>
    </dgm:pt>
    <dgm:pt modelId="{682F4376-0E4E-41D0-A460-3622693B6447}" type="pres">
      <dgm:prSet presAssocID="{9DEEDEAE-395E-472B-942E-10CD217F3870}" presName="Accent1Text" presStyleLbl="node1" presStyleIdx="23" presStyleCnt="24" custLinFactX="-100000" custLinFactY="-94744" custLinFactNeighborX="-160335" custLinFactNeighborY="-100000"/>
      <dgm:spPr/>
    </dgm:pt>
  </dgm:ptLst>
  <dgm:cxnLst>
    <dgm:cxn modelId="{89063B08-0324-4E48-9E7D-F3707EC16BDC}" type="presOf" srcId="{F9C2DA05-2CF6-4DEE-BB27-F2155F48FAE3}" destId="{91E331D4-DA31-4049-97D3-EB975BB49503}" srcOrd="0" destOrd="0" presId="urn:microsoft.com/office/officeart/2008/layout/AlternatingHexagons"/>
    <dgm:cxn modelId="{6A12890B-1153-400A-A8E4-BDA8D7478EFC}" type="presOf" srcId="{0F5531C1-35D2-4515-B7A2-8711E98C82DF}" destId="{35BAFEBA-2D6F-4097-A965-9FE2E36440BE}" srcOrd="0" destOrd="0" presId="urn:microsoft.com/office/officeart/2008/layout/AlternatingHexagons"/>
    <dgm:cxn modelId="{733A540D-A65F-4716-8D20-F7AEAB8CA553}" srcId="{D8F1787F-0781-4F13-9BE3-815882184277}" destId="{F9C2DA05-2CF6-4DEE-BB27-F2155F48FAE3}" srcOrd="5" destOrd="0" parTransId="{845B763D-5726-4122-BE73-FD9EA8AE9176}" sibTransId="{0D05D917-FDDA-4C70-9FC3-7DFBFCB1C08D}"/>
    <dgm:cxn modelId="{1C80DF19-7DD3-439D-A67D-CC31798D0B66}" type="presOf" srcId="{6C7E8640-4C22-4546-B8B2-0686C947C54D}" destId="{3DAB41D7-9372-401C-8960-360967B63F60}" srcOrd="0" destOrd="0" presId="urn:microsoft.com/office/officeart/2008/layout/AlternatingHexagons"/>
    <dgm:cxn modelId="{47D5DE1F-7102-4B16-9A25-126111068848}" type="presOf" srcId="{8854C46F-052D-4457-B878-F84B82F7215F}" destId="{793B52B7-181B-4286-9AAA-B0A59600CAC6}" srcOrd="0" destOrd="0" presId="urn:microsoft.com/office/officeart/2008/layout/AlternatingHexagons"/>
    <dgm:cxn modelId="{70C51A20-156C-4E70-835E-F9F44413A228}" type="presOf" srcId="{0D05D917-FDDA-4C70-9FC3-7DFBFCB1C08D}" destId="{C77BCFD9-140D-4BE3-8788-BDAD11525575}" srcOrd="0" destOrd="0" presId="urn:microsoft.com/office/officeart/2008/layout/AlternatingHexagons"/>
    <dgm:cxn modelId="{E6E0CF2D-095A-4033-8FB7-C81B3CDE4DD8}" type="presOf" srcId="{9DEEDEAE-395E-472B-942E-10CD217F3870}" destId="{682F4376-0E4E-41D0-A460-3622693B6447}" srcOrd="0" destOrd="0" presId="urn:microsoft.com/office/officeart/2008/layout/AlternatingHexagons"/>
    <dgm:cxn modelId="{C2EB5C39-0442-49E7-9A17-14BB0F8CF5AE}" type="presOf" srcId="{E3A5001D-9B6B-4C5C-8A6D-FA25506822DA}" destId="{DD1D482C-A077-4C29-91D7-FA3D7F83A1DF}" srcOrd="0" destOrd="0" presId="urn:microsoft.com/office/officeart/2008/layout/AlternatingHexagons"/>
    <dgm:cxn modelId="{5272CB3C-3EBF-4F79-BD58-77C446A296FF}" srcId="{D8F1787F-0781-4F13-9BE3-815882184277}" destId="{DF72E695-88DE-401F-A4CF-FF300CAFF75A}" srcOrd="7" destOrd="0" parTransId="{58D97E08-A103-44CB-A050-F8F59839E135}" sibTransId="{44AE37DF-18C7-4E9F-8E7B-DE906643A3C4}"/>
    <dgm:cxn modelId="{967C8C3E-4503-4475-9034-6D6A2FF9BAC4}" srcId="{D8F1787F-0781-4F13-9BE3-815882184277}" destId="{1BC581B8-C81D-45E6-8F24-135A1156B149}" srcOrd="4" destOrd="0" parTransId="{5132E1CE-4EB9-4C1F-99CB-B5E01D9D0812}" sibTransId="{AE5597AC-95E3-4AAB-AAE2-A3D79BD9FB49}"/>
    <dgm:cxn modelId="{508ECD43-8F93-4666-9336-2CC19259F1F9}" srcId="{D8F1787F-0781-4F13-9BE3-815882184277}" destId="{582E263D-6082-48C3-9DDB-948A96C63F6F}" srcOrd="3" destOrd="0" parTransId="{08866C6A-D901-4040-8678-45858A599A65}" sibTransId="{0F5531C1-35D2-4515-B7A2-8711E98C82DF}"/>
    <dgm:cxn modelId="{60C2D964-D3D2-4C46-98D5-0014090FB9A0}" type="presOf" srcId="{8B52987A-239A-4AE0-BBF7-0028EA8DD5BF}" destId="{50010C2E-A4F0-46C3-BFD7-DE8BF22AAF5C}" srcOrd="0" destOrd="0" presId="urn:microsoft.com/office/officeart/2008/layout/AlternatingHexagons"/>
    <dgm:cxn modelId="{0C0E866C-BC96-4EC8-A8AF-7958571BEA4D}" type="presOf" srcId="{AD45FA43-7729-454D-9FE5-17598A8D845B}" destId="{A9195DCB-D0A7-4691-809B-E726EDA53E79}" srcOrd="0" destOrd="0" presId="urn:microsoft.com/office/officeart/2008/layout/AlternatingHexagons"/>
    <dgm:cxn modelId="{D903416F-2815-4EC0-818E-CC14C91B3970}" srcId="{D8F1787F-0781-4F13-9BE3-815882184277}" destId="{745C83A6-8D8A-4240-9722-99A851F75B31}" srcOrd="6" destOrd="0" parTransId="{C8BAF3B7-4FF0-4457-980A-B9E4E323225C}" sibTransId="{0E973B91-E6EB-4537-907C-1D54A0FB3B79}"/>
    <dgm:cxn modelId="{1E9FDC73-A8B2-40AE-8B6C-246A24B8A02C}" type="presOf" srcId="{1BC581B8-C81D-45E6-8F24-135A1156B149}" destId="{3E79FB54-A7C8-4305-898A-CB40C586F85C}" srcOrd="0" destOrd="0" presId="urn:microsoft.com/office/officeart/2008/layout/AlternatingHexagons"/>
    <dgm:cxn modelId="{1DAC5E77-7347-4E84-9FBA-B7C2BF1E657D}" type="presOf" srcId="{745C83A6-8D8A-4240-9722-99A851F75B31}" destId="{70A27904-D788-49BA-9A09-E864BDEB0CF4}" srcOrd="0" destOrd="0" presId="urn:microsoft.com/office/officeart/2008/layout/AlternatingHexagons"/>
    <dgm:cxn modelId="{EB14BF7B-326A-4EB8-ABDC-862DF12FC669}" srcId="{D8F1787F-0781-4F13-9BE3-815882184277}" destId="{AD45FA43-7729-454D-9FE5-17598A8D845B}" srcOrd="9" destOrd="0" parTransId="{AB8E2DDD-3320-4101-806B-BB32CF820400}" sibTransId="{E7902923-3F96-45A4-8858-6833D52F5A3E}"/>
    <dgm:cxn modelId="{473C6881-4882-4A22-B91E-4EE6C1A06DB9}" srcId="{D8F1787F-0781-4F13-9BE3-815882184277}" destId="{B6B4D317-04D4-4DF7-87B1-DB7D7B0C36FD}" srcOrd="11" destOrd="0" parTransId="{FC111B62-535A-4684-AA9E-13838F8032ED}" sibTransId="{9DEEDEAE-395E-472B-942E-10CD217F3870}"/>
    <dgm:cxn modelId="{B627D782-FB92-43B5-9C1E-0E56C4991C0B}" type="presOf" srcId="{B6B4D317-04D4-4DF7-87B1-DB7D7B0C36FD}" destId="{1F14D34E-09EC-4F66-92E7-B5ED91C7A1A3}" srcOrd="0" destOrd="0" presId="urn:microsoft.com/office/officeart/2008/layout/AlternatingHexagons"/>
    <dgm:cxn modelId="{55835A84-79AD-438F-B411-0B16C68E6262}" type="presOf" srcId="{D8F1787F-0781-4F13-9BE3-815882184277}" destId="{668F251F-544D-4A61-9508-1673C79CC90C}" srcOrd="0" destOrd="0" presId="urn:microsoft.com/office/officeart/2008/layout/AlternatingHexagons"/>
    <dgm:cxn modelId="{BC6EBA8C-B9BB-43E4-B4AD-B6508A23BB11}" type="presOf" srcId="{C94449C0-1E5B-42D8-AE68-F953B3AA2DF2}" destId="{14EFFAFF-7E81-478C-9A6B-C9137D1B30DB}" srcOrd="0" destOrd="0" presId="urn:microsoft.com/office/officeart/2008/layout/AlternatingHexagons"/>
    <dgm:cxn modelId="{C1CDB994-B9BF-44C2-834E-4973F3BC2680}" srcId="{D8F1787F-0781-4F13-9BE3-815882184277}" destId="{8854C46F-052D-4457-B878-F84B82F7215F}" srcOrd="2" destOrd="0" parTransId="{37C7C381-382D-4C84-A64D-88C398439C80}" sibTransId="{E3A5001D-9B6B-4C5C-8A6D-FA25506822DA}"/>
    <dgm:cxn modelId="{5EEDDA99-B8CD-4E30-A33A-552CAF1D87F5}" type="presOf" srcId="{11ED5855-0B36-415C-9D24-F9405C6F5E83}" destId="{268DB1F2-8B94-45E0-BA56-3ABB5F763D87}" srcOrd="0" destOrd="0" presId="urn:microsoft.com/office/officeart/2008/layout/AlternatingHexagons"/>
    <dgm:cxn modelId="{B140A0A1-33A5-4C55-AEAD-CFA8C60B88D3}" srcId="{D8F1787F-0781-4F13-9BE3-815882184277}" destId="{C94449C0-1E5B-42D8-AE68-F953B3AA2DF2}" srcOrd="0" destOrd="0" parTransId="{40E217F2-DB73-4D86-A190-49D0C3F1847B}" sibTransId="{11ED5855-0B36-415C-9D24-F9405C6F5E83}"/>
    <dgm:cxn modelId="{E03AE2A8-0027-4379-AC7D-2CC6CF60CAEE}" type="presOf" srcId="{E7902923-3F96-45A4-8858-6833D52F5A3E}" destId="{CDD2DCFD-069B-4853-B4D9-3447D8CB0F87}" srcOrd="0" destOrd="0" presId="urn:microsoft.com/office/officeart/2008/layout/AlternatingHexagons"/>
    <dgm:cxn modelId="{56F3A3AB-DF9B-465E-BAE4-2DA1F20F7C97}" type="presOf" srcId="{DF72E695-88DE-401F-A4CF-FF300CAFF75A}" destId="{C936DE66-118F-48E6-AC18-D175D7888C80}" srcOrd="0" destOrd="0" presId="urn:microsoft.com/office/officeart/2008/layout/AlternatingHexagons"/>
    <dgm:cxn modelId="{D3861AC4-2C83-4F91-9FD7-B40BEB1EE448}" type="presOf" srcId="{44AE37DF-18C7-4E9F-8E7B-DE906643A3C4}" destId="{384E60F3-98D8-44D5-87C6-C926755A8A14}" srcOrd="0" destOrd="0" presId="urn:microsoft.com/office/officeart/2008/layout/AlternatingHexagons"/>
    <dgm:cxn modelId="{DB0855C6-E539-4665-9962-6DF45E222125}" srcId="{D8F1787F-0781-4F13-9BE3-815882184277}" destId="{6C7E8640-4C22-4546-B8B2-0686C947C54D}" srcOrd="10" destOrd="0" parTransId="{D2B7920D-806F-49C3-90F6-BB8B80468BA6}" sibTransId="{449AE530-70AC-44A1-B346-C6E238A39849}"/>
    <dgm:cxn modelId="{CF9707CE-393C-41C5-9C7A-8EA5DFCB1252}" srcId="{D8F1787F-0781-4F13-9BE3-815882184277}" destId="{8B52987A-239A-4AE0-BBF7-0028EA8DD5BF}" srcOrd="1" destOrd="0" parTransId="{DE8B434B-78BE-4742-A395-12D52D88CED1}" sibTransId="{3BE45328-2AD7-4A6D-90DD-798F8FDEB543}"/>
    <dgm:cxn modelId="{D0A5E7D1-D355-45AB-844B-29F655503460}" srcId="{D8F1787F-0781-4F13-9BE3-815882184277}" destId="{BCA7DD08-B449-46E3-86DF-F1C1AFABF0F4}" srcOrd="8" destOrd="0" parTransId="{D024F3AC-F786-4027-8E5C-2C36905E06F4}" sibTransId="{F3006E9C-FCD9-4A73-AA5F-C5283949295F}"/>
    <dgm:cxn modelId="{D83F3DD4-72F4-48A3-9EEF-991A9AF5D84F}" type="presOf" srcId="{449AE530-70AC-44A1-B346-C6E238A39849}" destId="{F0FD1B15-AF09-4941-83CF-7FE21A31EA35}" srcOrd="0" destOrd="0" presId="urn:microsoft.com/office/officeart/2008/layout/AlternatingHexagons"/>
    <dgm:cxn modelId="{B56D57DB-29BD-4FAD-8246-2C42A13639C0}" type="presOf" srcId="{AE5597AC-95E3-4AAB-AAE2-A3D79BD9FB49}" destId="{5D38BB90-A52C-4934-9D17-7FBE671F7113}" srcOrd="0" destOrd="0" presId="urn:microsoft.com/office/officeart/2008/layout/AlternatingHexagons"/>
    <dgm:cxn modelId="{19B525E5-18C4-4C94-8FF3-47CB14E6B695}" type="presOf" srcId="{F3006E9C-FCD9-4A73-AA5F-C5283949295F}" destId="{DFF4A516-0816-4639-9460-A1E4C87B4E9D}" srcOrd="0" destOrd="0" presId="urn:microsoft.com/office/officeart/2008/layout/AlternatingHexagons"/>
    <dgm:cxn modelId="{33570FE7-A9C8-4470-9A8D-B27218B99DD4}" type="presOf" srcId="{582E263D-6082-48C3-9DDB-948A96C63F6F}" destId="{46556D20-57A1-4CC1-B7B1-BB3A4E28D5E7}" srcOrd="0" destOrd="0" presId="urn:microsoft.com/office/officeart/2008/layout/AlternatingHexagons"/>
    <dgm:cxn modelId="{AB3EC4F4-4320-4E02-BE40-62939AF50A59}" type="presOf" srcId="{BCA7DD08-B449-46E3-86DF-F1C1AFABF0F4}" destId="{31C204D1-72B8-43E9-9BAA-269CD93337A4}" srcOrd="0" destOrd="0" presId="urn:microsoft.com/office/officeart/2008/layout/AlternatingHexagons"/>
    <dgm:cxn modelId="{E0E480F6-803E-4CA4-9BE9-D1502F5FBB72}" type="presOf" srcId="{3BE45328-2AD7-4A6D-90DD-798F8FDEB543}" destId="{D04B15DD-A140-48FA-881D-B6767272714C}" srcOrd="0" destOrd="0" presId="urn:microsoft.com/office/officeart/2008/layout/AlternatingHexagons"/>
    <dgm:cxn modelId="{DFB9BAFE-AEDB-4394-BB95-CFB85D37B545}" type="presOf" srcId="{0E973B91-E6EB-4537-907C-1D54A0FB3B79}" destId="{C859453A-468B-49F3-9906-7579790D01CF}" srcOrd="0" destOrd="0" presId="urn:microsoft.com/office/officeart/2008/layout/AlternatingHexagons"/>
    <dgm:cxn modelId="{623C4919-EEC9-4D29-B89A-7ACE37C77957}" type="presParOf" srcId="{668F251F-544D-4A61-9508-1673C79CC90C}" destId="{32F5310B-BD37-48CD-AE2A-C7C7BFAA4878}" srcOrd="0" destOrd="0" presId="urn:microsoft.com/office/officeart/2008/layout/AlternatingHexagons"/>
    <dgm:cxn modelId="{C8A8474D-0A83-421B-8AC7-62A722AC6BB8}" type="presParOf" srcId="{32F5310B-BD37-48CD-AE2A-C7C7BFAA4878}" destId="{14EFFAFF-7E81-478C-9A6B-C9137D1B30DB}" srcOrd="0" destOrd="0" presId="urn:microsoft.com/office/officeart/2008/layout/AlternatingHexagons"/>
    <dgm:cxn modelId="{DF600E21-0970-40A1-B45A-878DEA6A1750}" type="presParOf" srcId="{32F5310B-BD37-48CD-AE2A-C7C7BFAA4878}" destId="{25BBD245-A1BB-4686-8BBC-0E8AB8F46E46}" srcOrd="1" destOrd="0" presId="urn:microsoft.com/office/officeart/2008/layout/AlternatingHexagons"/>
    <dgm:cxn modelId="{1947DAC2-4CB0-4250-AA24-2E9A3774D70D}" type="presParOf" srcId="{32F5310B-BD37-48CD-AE2A-C7C7BFAA4878}" destId="{B10E085F-B9C5-4C54-BABE-B98764A925D5}" srcOrd="2" destOrd="0" presId="urn:microsoft.com/office/officeart/2008/layout/AlternatingHexagons"/>
    <dgm:cxn modelId="{95D92230-C496-4C1B-B6D2-3FFADCA3DD57}" type="presParOf" srcId="{32F5310B-BD37-48CD-AE2A-C7C7BFAA4878}" destId="{3416D309-7258-4060-9240-BD0046DC7F60}" srcOrd="3" destOrd="0" presId="urn:microsoft.com/office/officeart/2008/layout/AlternatingHexagons"/>
    <dgm:cxn modelId="{8D4EA657-6C49-46D1-8F41-060678C75191}" type="presParOf" srcId="{32F5310B-BD37-48CD-AE2A-C7C7BFAA4878}" destId="{268DB1F2-8B94-45E0-BA56-3ABB5F763D87}" srcOrd="4" destOrd="0" presId="urn:microsoft.com/office/officeart/2008/layout/AlternatingHexagons"/>
    <dgm:cxn modelId="{8BA709BC-6F58-4C44-B2B5-54686FB209CB}" type="presParOf" srcId="{668F251F-544D-4A61-9508-1673C79CC90C}" destId="{B47E5D19-8FF6-4CA6-AB08-ABA048421119}" srcOrd="1" destOrd="0" presId="urn:microsoft.com/office/officeart/2008/layout/AlternatingHexagons"/>
    <dgm:cxn modelId="{B7CD931C-950C-4297-88AF-4402276C82C7}" type="presParOf" srcId="{668F251F-544D-4A61-9508-1673C79CC90C}" destId="{1E50EF10-6FC4-476A-B30A-76933B1E0DB5}" srcOrd="2" destOrd="0" presId="urn:microsoft.com/office/officeart/2008/layout/AlternatingHexagons"/>
    <dgm:cxn modelId="{9686A75F-9768-4772-B8BE-67558903E878}" type="presParOf" srcId="{1E50EF10-6FC4-476A-B30A-76933B1E0DB5}" destId="{50010C2E-A4F0-46C3-BFD7-DE8BF22AAF5C}" srcOrd="0" destOrd="0" presId="urn:microsoft.com/office/officeart/2008/layout/AlternatingHexagons"/>
    <dgm:cxn modelId="{56FBED1E-7086-4466-BBD4-B0252096F93E}" type="presParOf" srcId="{1E50EF10-6FC4-476A-B30A-76933B1E0DB5}" destId="{652E8A33-44FB-4A9D-B083-DE6054AA9610}" srcOrd="1" destOrd="0" presId="urn:microsoft.com/office/officeart/2008/layout/AlternatingHexagons"/>
    <dgm:cxn modelId="{E8AB31A1-1F05-4393-BA7C-FB02EB3A7C10}" type="presParOf" srcId="{1E50EF10-6FC4-476A-B30A-76933B1E0DB5}" destId="{040A984D-D4D7-4988-81A2-06BB4380237B}" srcOrd="2" destOrd="0" presId="urn:microsoft.com/office/officeart/2008/layout/AlternatingHexagons"/>
    <dgm:cxn modelId="{FA396A6C-B02C-498B-B71A-251E753A54BF}" type="presParOf" srcId="{1E50EF10-6FC4-476A-B30A-76933B1E0DB5}" destId="{07A1406D-A0A7-4FAC-BC8F-423040B3B173}" srcOrd="3" destOrd="0" presId="urn:microsoft.com/office/officeart/2008/layout/AlternatingHexagons"/>
    <dgm:cxn modelId="{614DA58A-8C19-4095-848B-FDF5D022B9EF}" type="presParOf" srcId="{1E50EF10-6FC4-476A-B30A-76933B1E0DB5}" destId="{D04B15DD-A140-48FA-881D-B6767272714C}" srcOrd="4" destOrd="0" presId="urn:microsoft.com/office/officeart/2008/layout/AlternatingHexagons"/>
    <dgm:cxn modelId="{09A32403-3369-4C11-8541-5A9C1D2CADE1}" type="presParOf" srcId="{668F251F-544D-4A61-9508-1673C79CC90C}" destId="{D17074EE-7067-4FBE-909B-3657E286E82A}" srcOrd="3" destOrd="0" presId="urn:microsoft.com/office/officeart/2008/layout/AlternatingHexagons"/>
    <dgm:cxn modelId="{178F4D79-318C-4C8E-91AB-4BE5C1B7F222}" type="presParOf" srcId="{668F251F-544D-4A61-9508-1673C79CC90C}" destId="{0085F8F0-2F2F-4A71-8936-73BDBB383C73}" srcOrd="4" destOrd="0" presId="urn:microsoft.com/office/officeart/2008/layout/AlternatingHexagons"/>
    <dgm:cxn modelId="{9A49D777-C3DE-4B88-9E77-5EE0CD5857EB}" type="presParOf" srcId="{0085F8F0-2F2F-4A71-8936-73BDBB383C73}" destId="{793B52B7-181B-4286-9AAA-B0A59600CAC6}" srcOrd="0" destOrd="0" presId="urn:microsoft.com/office/officeart/2008/layout/AlternatingHexagons"/>
    <dgm:cxn modelId="{572F44FF-6529-43ED-850C-FC1D3CA37003}" type="presParOf" srcId="{0085F8F0-2F2F-4A71-8936-73BDBB383C73}" destId="{EB6CDE07-9652-4511-9DE6-23B015D0B378}" srcOrd="1" destOrd="0" presId="urn:microsoft.com/office/officeart/2008/layout/AlternatingHexagons"/>
    <dgm:cxn modelId="{5F638E08-E9DC-4696-B7EF-0EC8238A7A0A}" type="presParOf" srcId="{0085F8F0-2F2F-4A71-8936-73BDBB383C73}" destId="{CD453597-BCEF-48F5-B5AF-A238F34C3476}" srcOrd="2" destOrd="0" presId="urn:microsoft.com/office/officeart/2008/layout/AlternatingHexagons"/>
    <dgm:cxn modelId="{5FC2E820-3C7A-480B-AD05-721278FBE7EE}" type="presParOf" srcId="{0085F8F0-2F2F-4A71-8936-73BDBB383C73}" destId="{09FF7C75-8620-47EE-8DAC-BFB939D73DC7}" srcOrd="3" destOrd="0" presId="urn:microsoft.com/office/officeart/2008/layout/AlternatingHexagons"/>
    <dgm:cxn modelId="{0DAE1153-96AC-4EFD-91EB-D97D26B48F73}" type="presParOf" srcId="{0085F8F0-2F2F-4A71-8936-73BDBB383C73}" destId="{DD1D482C-A077-4C29-91D7-FA3D7F83A1DF}" srcOrd="4" destOrd="0" presId="urn:microsoft.com/office/officeart/2008/layout/AlternatingHexagons"/>
    <dgm:cxn modelId="{2132BA42-3C92-4561-A6B4-3823C9125831}" type="presParOf" srcId="{668F251F-544D-4A61-9508-1673C79CC90C}" destId="{46E90CDB-788B-424C-9FBE-7E978AAAB669}" srcOrd="5" destOrd="0" presId="urn:microsoft.com/office/officeart/2008/layout/AlternatingHexagons"/>
    <dgm:cxn modelId="{97AF8405-0D1D-455F-9535-2F5FB4A8CFA7}" type="presParOf" srcId="{668F251F-544D-4A61-9508-1673C79CC90C}" destId="{80895B37-FA27-467D-9D51-DE3900599D9F}" srcOrd="6" destOrd="0" presId="urn:microsoft.com/office/officeart/2008/layout/AlternatingHexagons"/>
    <dgm:cxn modelId="{5613D6D5-D656-49CF-837F-5E06F56EF8C5}" type="presParOf" srcId="{80895B37-FA27-467D-9D51-DE3900599D9F}" destId="{46556D20-57A1-4CC1-B7B1-BB3A4E28D5E7}" srcOrd="0" destOrd="0" presId="urn:microsoft.com/office/officeart/2008/layout/AlternatingHexagons"/>
    <dgm:cxn modelId="{3785D448-B38B-4BDE-A3EB-EA8609FC58DE}" type="presParOf" srcId="{80895B37-FA27-467D-9D51-DE3900599D9F}" destId="{02095C4D-5A7E-45B0-9CFD-233DCE92B7C0}" srcOrd="1" destOrd="0" presId="urn:microsoft.com/office/officeart/2008/layout/AlternatingHexagons"/>
    <dgm:cxn modelId="{ABF7FDFE-6712-482E-B976-62B5D190001B}" type="presParOf" srcId="{80895B37-FA27-467D-9D51-DE3900599D9F}" destId="{C161BC7F-256B-42B4-AF28-F0C03EEE38A5}" srcOrd="2" destOrd="0" presId="urn:microsoft.com/office/officeart/2008/layout/AlternatingHexagons"/>
    <dgm:cxn modelId="{B6C6C1B1-E774-4398-A9E1-263A739893CE}" type="presParOf" srcId="{80895B37-FA27-467D-9D51-DE3900599D9F}" destId="{52EAB279-FD58-4468-B7E9-92163269F087}" srcOrd="3" destOrd="0" presId="urn:microsoft.com/office/officeart/2008/layout/AlternatingHexagons"/>
    <dgm:cxn modelId="{1DAE0F05-48B5-42AE-B175-06EA7F0DE558}" type="presParOf" srcId="{80895B37-FA27-467D-9D51-DE3900599D9F}" destId="{35BAFEBA-2D6F-4097-A965-9FE2E36440BE}" srcOrd="4" destOrd="0" presId="urn:microsoft.com/office/officeart/2008/layout/AlternatingHexagons"/>
    <dgm:cxn modelId="{53418A89-3E7D-4BAF-9D98-4ED711A76FBF}" type="presParOf" srcId="{668F251F-544D-4A61-9508-1673C79CC90C}" destId="{035092FF-BF61-427D-9ED3-886D0B15C30A}" srcOrd="7" destOrd="0" presId="urn:microsoft.com/office/officeart/2008/layout/AlternatingHexagons"/>
    <dgm:cxn modelId="{4A6CA578-E5DC-4962-B51E-51D0A557D1B3}" type="presParOf" srcId="{668F251F-544D-4A61-9508-1673C79CC90C}" destId="{B984D284-C70C-47CF-A5FB-AC04E5BD74E0}" srcOrd="8" destOrd="0" presId="urn:microsoft.com/office/officeart/2008/layout/AlternatingHexagons"/>
    <dgm:cxn modelId="{A713179E-5662-4C6F-8EF4-6A9E0160E907}" type="presParOf" srcId="{B984D284-C70C-47CF-A5FB-AC04E5BD74E0}" destId="{3E79FB54-A7C8-4305-898A-CB40C586F85C}" srcOrd="0" destOrd="0" presId="urn:microsoft.com/office/officeart/2008/layout/AlternatingHexagons"/>
    <dgm:cxn modelId="{4452F418-D71C-4AC1-8323-04BFB9DDA41D}" type="presParOf" srcId="{B984D284-C70C-47CF-A5FB-AC04E5BD74E0}" destId="{58817306-DBD9-4C45-B8E4-9812D636A82E}" srcOrd="1" destOrd="0" presId="urn:microsoft.com/office/officeart/2008/layout/AlternatingHexagons"/>
    <dgm:cxn modelId="{91866A1E-9144-4351-A0D3-A38DA0560793}" type="presParOf" srcId="{B984D284-C70C-47CF-A5FB-AC04E5BD74E0}" destId="{5A7EA46E-D3AD-4244-B664-E4FADBE18C1B}" srcOrd="2" destOrd="0" presId="urn:microsoft.com/office/officeart/2008/layout/AlternatingHexagons"/>
    <dgm:cxn modelId="{8BCD0083-6E71-4F79-B454-E03737155E83}" type="presParOf" srcId="{B984D284-C70C-47CF-A5FB-AC04E5BD74E0}" destId="{91888FFE-5567-42FB-9634-CC78AD15747C}" srcOrd="3" destOrd="0" presId="urn:microsoft.com/office/officeart/2008/layout/AlternatingHexagons"/>
    <dgm:cxn modelId="{2171EC6C-643A-4B34-B6C7-444B9C5A7FD9}" type="presParOf" srcId="{B984D284-C70C-47CF-A5FB-AC04E5BD74E0}" destId="{5D38BB90-A52C-4934-9D17-7FBE671F7113}" srcOrd="4" destOrd="0" presId="urn:microsoft.com/office/officeart/2008/layout/AlternatingHexagons"/>
    <dgm:cxn modelId="{3A681ED0-E7C4-4032-98FD-4AE218233267}" type="presParOf" srcId="{668F251F-544D-4A61-9508-1673C79CC90C}" destId="{7724D39A-CDD1-4477-A197-A8587F052E84}" srcOrd="9" destOrd="0" presId="urn:microsoft.com/office/officeart/2008/layout/AlternatingHexagons"/>
    <dgm:cxn modelId="{089FD66E-D3B3-4377-8869-EED78005CA5E}" type="presParOf" srcId="{668F251F-544D-4A61-9508-1673C79CC90C}" destId="{085F4682-1DDA-4589-AB68-91737DD47B7B}" srcOrd="10" destOrd="0" presId="urn:microsoft.com/office/officeart/2008/layout/AlternatingHexagons"/>
    <dgm:cxn modelId="{63E94E7F-5FA7-4BC0-B5AA-A33EB1623ECB}" type="presParOf" srcId="{085F4682-1DDA-4589-AB68-91737DD47B7B}" destId="{91E331D4-DA31-4049-97D3-EB975BB49503}" srcOrd="0" destOrd="0" presId="urn:microsoft.com/office/officeart/2008/layout/AlternatingHexagons"/>
    <dgm:cxn modelId="{21234D53-478A-40F8-9FD2-F777C7C56EEB}" type="presParOf" srcId="{085F4682-1DDA-4589-AB68-91737DD47B7B}" destId="{A390B02F-A218-400B-90F3-65686B91A475}" srcOrd="1" destOrd="0" presId="urn:microsoft.com/office/officeart/2008/layout/AlternatingHexagons"/>
    <dgm:cxn modelId="{E0499113-6137-4ECD-BC46-FC084CBB4917}" type="presParOf" srcId="{085F4682-1DDA-4589-AB68-91737DD47B7B}" destId="{C14DBF3D-DEAA-48BE-A173-AC435195A8C5}" srcOrd="2" destOrd="0" presId="urn:microsoft.com/office/officeart/2008/layout/AlternatingHexagons"/>
    <dgm:cxn modelId="{C717021E-95D7-4E1D-B2AA-9DECA8BA84F1}" type="presParOf" srcId="{085F4682-1DDA-4589-AB68-91737DD47B7B}" destId="{1ADD9291-E45D-43A1-83B0-8FB2AD0CCE3D}" srcOrd="3" destOrd="0" presId="urn:microsoft.com/office/officeart/2008/layout/AlternatingHexagons"/>
    <dgm:cxn modelId="{4A13E636-D00F-4435-9C5B-26BEA90A5869}" type="presParOf" srcId="{085F4682-1DDA-4589-AB68-91737DD47B7B}" destId="{C77BCFD9-140D-4BE3-8788-BDAD11525575}" srcOrd="4" destOrd="0" presId="urn:microsoft.com/office/officeart/2008/layout/AlternatingHexagons"/>
    <dgm:cxn modelId="{BE33DF84-D6D1-4C17-B1D8-0DDF94C2ADF5}" type="presParOf" srcId="{668F251F-544D-4A61-9508-1673C79CC90C}" destId="{88706258-ECB2-40E4-90C3-2FB0B53326DB}" srcOrd="11" destOrd="0" presId="urn:microsoft.com/office/officeart/2008/layout/AlternatingHexagons"/>
    <dgm:cxn modelId="{464BDE8C-3F81-4CFC-8D9F-8D71FCCF93AE}" type="presParOf" srcId="{668F251F-544D-4A61-9508-1673C79CC90C}" destId="{B31AAF00-BD65-4654-B03D-6525DDE6A406}" srcOrd="12" destOrd="0" presId="urn:microsoft.com/office/officeart/2008/layout/AlternatingHexagons"/>
    <dgm:cxn modelId="{8E1AEE7A-7354-421D-8245-93BF76785671}" type="presParOf" srcId="{B31AAF00-BD65-4654-B03D-6525DDE6A406}" destId="{70A27904-D788-49BA-9A09-E864BDEB0CF4}" srcOrd="0" destOrd="0" presId="urn:microsoft.com/office/officeart/2008/layout/AlternatingHexagons"/>
    <dgm:cxn modelId="{DC22A6B3-7869-4715-B09A-415BDB3D6863}" type="presParOf" srcId="{B31AAF00-BD65-4654-B03D-6525DDE6A406}" destId="{B348000C-8295-461B-BC1C-2807F301DEC3}" srcOrd="1" destOrd="0" presId="urn:microsoft.com/office/officeart/2008/layout/AlternatingHexagons"/>
    <dgm:cxn modelId="{A30593B9-C7FD-4800-9A00-4B9C9C828EB1}" type="presParOf" srcId="{B31AAF00-BD65-4654-B03D-6525DDE6A406}" destId="{27BA970D-DD20-4837-8B87-491D41EC6B6D}" srcOrd="2" destOrd="0" presId="urn:microsoft.com/office/officeart/2008/layout/AlternatingHexagons"/>
    <dgm:cxn modelId="{CA4B2A24-34DB-4F1B-B037-C7F6FC11E83D}" type="presParOf" srcId="{B31AAF00-BD65-4654-B03D-6525DDE6A406}" destId="{532779E6-1FBA-45D8-84D7-A516B5AA720A}" srcOrd="3" destOrd="0" presId="urn:microsoft.com/office/officeart/2008/layout/AlternatingHexagons"/>
    <dgm:cxn modelId="{F431E218-DD24-4A0F-8C93-E6C8CE1C82E1}" type="presParOf" srcId="{B31AAF00-BD65-4654-B03D-6525DDE6A406}" destId="{C859453A-468B-49F3-9906-7579790D01CF}" srcOrd="4" destOrd="0" presId="urn:microsoft.com/office/officeart/2008/layout/AlternatingHexagons"/>
    <dgm:cxn modelId="{0D1B1C42-0AAA-4342-B27A-6CEE84A1CB5E}" type="presParOf" srcId="{668F251F-544D-4A61-9508-1673C79CC90C}" destId="{8EB77062-8009-47A4-A245-4C86A5816FE0}" srcOrd="13" destOrd="0" presId="urn:microsoft.com/office/officeart/2008/layout/AlternatingHexagons"/>
    <dgm:cxn modelId="{3EDE157D-4428-458F-8C10-C7634A2453BC}" type="presParOf" srcId="{668F251F-544D-4A61-9508-1673C79CC90C}" destId="{7E881981-2281-42B1-8A1E-0E03917FA141}" srcOrd="14" destOrd="0" presId="urn:microsoft.com/office/officeart/2008/layout/AlternatingHexagons"/>
    <dgm:cxn modelId="{DB233E81-4298-41AA-B1B8-EB3964A8AE6A}" type="presParOf" srcId="{7E881981-2281-42B1-8A1E-0E03917FA141}" destId="{C936DE66-118F-48E6-AC18-D175D7888C80}" srcOrd="0" destOrd="0" presId="urn:microsoft.com/office/officeart/2008/layout/AlternatingHexagons"/>
    <dgm:cxn modelId="{B97E01F1-4B31-4CAB-A531-A6074747A830}" type="presParOf" srcId="{7E881981-2281-42B1-8A1E-0E03917FA141}" destId="{E94CA4C0-69A2-4C2A-8D06-5832D87AB38C}" srcOrd="1" destOrd="0" presId="urn:microsoft.com/office/officeart/2008/layout/AlternatingHexagons"/>
    <dgm:cxn modelId="{6F3EE0B5-6A06-4EB2-8E40-8B3EB4BFF672}" type="presParOf" srcId="{7E881981-2281-42B1-8A1E-0E03917FA141}" destId="{27E1F51A-DD01-4C28-91D1-F060B5BF1FAF}" srcOrd="2" destOrd="0" presId="urn:microsoft.com/office/officeart/2008/layout/AlternatingHexagons"/>
    <dgm:cxn modelId="{9F8812BB-8A5B-4BF7-8E0A-93FA0BA209B3}" type="presParOf" srcId="{7E881981-2281-42B1-8A1E-0E03917FA141}" destId="{8A37C5B8-0776-46EB-B5EF-D906AA395EE8}" srcOrd="3" destOrd="0" presId="urn:microsoft.com/office/officeart/2008/layout/AlternatingHexagons"/>
    <dgm:cxn modelId="{50BD40D0-9DE8-48A6-AD0E-5FF267043520}" type="presParOf" srcId="{7E881981-2281-42B1-8A1E-0E03917FA141}" destId="{384E60F3-98D8-44D5-87C6-C926755A8A14}" srcOrd="4" destOrd="0" presId="urn:microsoft.com/office/officeart/2008/layout/AlternatingHexagons"/>
    <dgm:cxn modelId="{155330AE-079C-4B00-B29D-AD6C57D20316}" type="presParOf" srcId="{668F251F-544D-4A61-9508-1673C79CC90C}" destId="{A0838816-B8E8-4EA4-A350-508AA6610253}" srcOrd="15" destOrd="0" presId="urn:microsoft.com/office/officeart/2008/layout/AlternatingHexagons"/>
    <dgm:cxn modelId="{A2522BAA-9BB8-4189-8565-E9D16D59BA88}" type="presParOf" srcId="{668F251F-544D-4A61-9508-1673C79CC90C}" destId="{29671753-52E2-45D8-A2FC-70452B167581}" srcOrd="16" destOrd="0" presId="urn:microsoft.com/office/officeart/2008/layout/AlternatingHexagons"/>
    <dgm:cxn modelId="{1655E5A1-C0CF-4AA1-B75B-166DB083EC27}" type="presParOf" srcId="{29671753-52E2-45D8-A2FC-70452B167581}" destId="{31C204D1-72B8-43E9-9BAA-269CD93337A4}" srcOrd="0" destOrd="0" presId="urn:microsoft.com/office/officeart/2008/layout/AlternatingHexagons"/>
    <dgm:cxn modelId="{5FC3726A-3DA2-4FA3-BD2D-6C4A44C3246B}" type="presParOf" srcId="{29671753-52E2-45D8-A2FC-70452B167581}" destId="{329858F6-0F2B-472F-8119-09C1E53A0BBF}" srcOrd="1" destOrd="0" presId="urn:microsoft.com/office/officeart/2008/layout/AlternatingHexagons"/>
    <dgm:cxn modelId="{DF73093E-546A-4C15-BB3C-E5DEAC60DF0F}" type="presParOf" srcId="{29671753-52E2-45D8-A2FC-70452B167581}" destId="{6C1E89ED-AE38-4C36-8503-FBA82CAF343D}" srcOrd="2" destOrd="0" presId="urn:microsoft.com/office/officeart/2008/layout/AlternatingHexagons"/>
    <dgm:cxn modelId="{B49C9711-BB47-4FA7-88F4-152D8E13CC19}" type="presParOf" srcId="{29671753-52E2-45D8-A2FC-70452B167581}" destId="{F888242C-8AB9-4E7A-8F1A-000E72477C81}" srcOrd="3" destOrd="0" presId="urn:microsoft.com/office/officeart/2008/layout/AlternatingHexagons"/>
    <dgm:cxn modelId="{CE4A0D40-5854-4F93-9DD6-6FF083BFE1AF}" type="presParOf" srcId="{29671753-52E2-45D8-A2FC-70452B167581}" destId="{DFF4A516-0816-4639-9460-A1E4C87B4E9D}" srcOrd="4" destOrd="0" presId="urn:microsoft.com/office/officeart/2008/layout/AlternatingHexagons"/>
    <dgm:cxn modelId="{D88F1ADA-0EC0-4A32-A1E7-942A59F3B4C3}" type="presParOf" srcId="{668F251F-544D-4A61-9508-1673C79CC90C}" destId="{471BC1CA-08BB-48DF-8609-8A4C82888BF5}" srcOrd="17" destOrd="0" presId="urn:microsoft.com/office/officeart/2008/layout/AlternatingHexagons"/>
    <dgm:cxn modelId="{7EB3EB28-ED5B-406F-B1B0-432527E8B5E6}" type="presParOf" srcId="{668F251F-544D-4A61-9508-1673C79CC90C}" destId="{E966F5BD-4857-4C79-8E12-20EC960A5C49}" srcOrd="18" destOrd="0" presId="urn:microsoft.com/office/officeart/2008/layout/AlternatingHexagons"/>
    <dgm:cxn modelId="{5219128F-CA12-4581-9A31-1D45FB605849}" type="presParOf" srcId="{E966F5BD-4857-4C79-8E12-20EC960A5C49}" destId="{A9195DCB-D0A7-4691-809B-E726EDA53E79}" srcOrd="0" destOrd="0" presId="urn:microsoft.com/office/officeart/2008/layout/AlternatingHexagons"/>
    <dgm:cxn modelId="{A93FA825-42C1-4492-95A2-B2B346A7D211}" type="presParOf" srcId="{E966F5BD-4857-4C79-8E12-20EC960A5C49}" destId="{D265556B-AD3B-4444-8E7A-42B699312CED}" srcOrd="1" destOrd="0" presId="urn:microsoft.com/office/officeart/2008/layout/AlternatingHexagons"/>
    <dgm:cxn modelId="{1920CD5C-3E5B-46FD-9F6C-92F6B5C3F654}" type="presParOf" srcId="{E966F5BD-4857-4C79-8E12-20EC960A5C49}" destId="{B2BF337C-D73E-4C0C-AB22-10B9BC61291F}" srcOrd="2" destOrd="0" presId="urn:microsoft.com/office/officeart/2008/layout/AlternatingHexagons"/>
    <dgm:cxn modelId="{86C2CE24-27EF-47EC-AA23-744F73EB3A67}" type="presParOf" srcId="{E966F5BD-4857-4C79-8E12-20EC960A5C49}" destId="{CC7FE97B-8230-464E-8EE9-C19AD4A6CF9D}" srcOrd="3" destOrd="0" presId="urn:microsoft.com/office/officeart/2008/layout/AlternatingHexagons"/>
    <dgm:cxn modelId="{48487FF9-79BB-4DE9-AB7E-59E2EFE0D4FB}" type="presParOf" srcId="{E966F5BD-4857-4C79-8E12-20EC960A5C49}" destId="{CDD2DCFD-069B-4853-B4D9-3447D8CB0F87}" srcOrd="4" destOrd="0" presId="urn:microsoft.com/office/officeart/2008/layout/AlternatingHexagons"/>
    <dgm:cxn modelId="{A360E393-564A-42B0-B20E-098F06C98BF3}" type="presParOf" srcId="{668F251F-544D-4A61-9508-1673C79CC90C}" destId="{E769D025-6798-49C7-BC6A-F469AC23F6EE}" srcOrd="19" destOrd="0" presId="urn:microsoft.com/office/officeart/2008/layout/AlternatingHexagons"/>
    <dgm:cxn modelId="{1D4244FE-5DFB-4A34-829A-E58650B5A216}" type="presParOf" srcId="{668F251F-544D-4A61-9508-1673C79CC90C}" destId="{A030E5F4-EB66-45C8-BCB1-E6E3228FF5A8}" srcOrd="20" destOrd="0" presId="urn:microsoft.com/office/officeart/2008/layout/AlternatingHexagons"/>
    <dgm:cxn modelId="{52C90D53-3D90-4AE4-85D4-5BECDEFF73BE}" type="presParOf" srcId="{A030E5F4-EB66-45C8-BCB1-E6E3228FF5A8}" destId="{3DAB41D7-9372-401C-8960-360967B63F60}" srcOrd="0" destOrd="0" presId="urn:microsoft.com/office/officeart/2008/layout/AlternatingHexagons"/>
    <dgm:cxn modelId="{12E33383-FF31-49AD-824B-70FC64843C28}" type="presParOf" srcId="{A030E5F4-EB66-45C8-BCB1-E6E3228FF5A8}" destId="{25856D2C-7EB4-453D-829B-0BB020764A66}" srcOrd="1" destOrd="0" presId="urn:microsoft.com/office/officeart/2008/layout/AlternatingHexagons"/>
    <dgm:cxn modelId="{9FD58553-9AB2-479E-8481-01AE0E1CBC33}" type="presParOf" srcId="{A030E5F4-EB66-45C8-BCB1-E6E3228FF5A8}" destId="{DB38A7A2-E1F3-423A-906E-15FC4E2435B3}" srcOrd="2" destOrd="0" presId="urn:microsoft.com/office/officeart/2008/layout/AlternatingHexagons"/>
    <dgm:cxn modelId="{D9D61532-69B1-4AA0-AE27-5797C2A67BC9}" type="presParOf" srcId="{A030E5F4-EB66-45C8-BCB1-E6E3228FF5A8}" destId="{F0485271-14D2-4628-877C-5C137EC3E7BF}" srcOrd="3" destOrd="0" presId="urn:microsoft.com/office/officeart/2008/layout/AlternatingHexagons"/>
    <dgm:cxn modelId="{EF16F2E9-9D20-4B47-AC57-1F86CEC9CE6A}" type="presParOf" srcId="{A030E5F4-EB66-45C8-BCB1-E6E3228FF5A8}" destId="{F0FD1B15-AF09-4941-83CF-7FE21A31EA35}" srcOrd="4" destOrd="0" presId="urn:microsoft.com/office/officeart/2008/layout/AlternatingHexagons"/>
    <dgm:cxn modelId="{E20D728B-0680-43E2-9821-6956A0B1C41F}" type="presParOf" srcId="{668F251F-544D-4A61-9508-1673C79CC90C}" destId="{A1C037B2-DF67-4F1A-90B4-637BC2B3704A}" srcOrd="21" destOrd="0" presId="urn:microsoft.com/office/officeart/2008/layout/AlternatingHexagons"/>
    <dgm:cxn modelId="{224D5C84-B42B-4760-BAD5-6A3893FB7A17}" type="presParOf" srcId="{668F251F-544D-4A61-9508-1673C79CC90C}" destId="{158947D6-6A3F-4BEA-B65B-57CA868E6350}" srcOrd="22" destOrd="0" presId="urn:microsoft.com/office/officeart/2008/layout/AlternatingHexagons"/>
    <dgm:cxn modelId="{F5F9A90F-167B-4965-85C3-478747197A10}" type="presParOf" srcId="{158947D6-6A3F-4BEA-B65B-57CA868E6350}" destId="{1F14D34E-09EC-4F66-92E7-B5ED91C7A1A3}" srcOrd="0" destOrd="0" presId="urn:microsoft.com/office/officeart/2008/layout/AlternatingHexagons"/>
    <dgm:cxn modelId="{D38D4FEB-8383-46C0-9EAD-5F9054EF6A0C}" type="presParOf" srcId="{158947D6-6A3F-4BEA-B65B-57CA868E6350}" destId="{2E94D040-6BC2-466B-9AE5-D2CBF0F71DFD}" srcOrd="1" destOrd="0" presId="urn:microsoft.com/office/officeart/2008/layout/AlternatingHexagons"/>
    <dgm:cxn modelId="{F471416A-A913-48B1-B9D7-ECB536BF9956}" type="presParOf" srcId="{158947D6-6A3F-4BEA-B65B-57CA868E6350}" destId="{08A1A64C-8446-4818-90BC-45E53254D1F4}" srcOrd="2" destOrd="0" presId="urn:microsoft.com/office/officeart/2008/layout/AlternatingHexagons"/>
    <dgm:cxn modelId="{3F1DB074-3CE0-42E9-B855-ED5F1E8399B3}" type="presParOf" srcId="{158947D6-6A3F-4BEA-B65B-57CA868E6350}" destId="{FAE9E209-F2D5-4BB9-BED1-1078871D9B97}" srcOrd="3" destOrd="0" presId="urn:microsoft.com/office/officeart/2008/layout/AlternatingHexagons"/>
    <dgm:cxn modelId="{84E9D4DB-4B6C-41A7-8794-98FCD3E081DD}" type="presParOf" srcId="{158947D6-6A3F-4BEA-B65B-57CA868E6350}" destId="{682F4376-0E4E-41D0-A460-3622693B644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8F1787F-0781-4F13-9BE3-815882184277}" type="doc">
      <dgm:prSet loTypeId="urn:microsoft.com/office/officeart/2008/layout/AlternatingHexagons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4449C0-1E5B-42D8-AE68-F953B3AA2DF2}">
      <dgm:prSet phldrT="[Текст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18</a:t>
          </a:r>
          <a:endParaRPr lang="ru-RU" sz="1200" dirty="0">
            <a:solidFill>
              <a:schemeClr val="tx1"/>
            </a:solidFill>
          </a:endParaRPr>
        </a:p>
      </dgm:t>
    </dgm:pt>
    <dgm:pt modelId="{40E217F2-DB73-4D86-A190-49D0C3F1847B}" type="parTrans" cxnId="{B140A0A1-33A5-4C55-AEAD-CFA8C60B88D3}">
      <dgm:prSet/>
      <dgm:spPr/>
      <dgm:t>
        <a:bodyPr/>
        <a:lstStyle/>
        <a:p>
          <a:endParaRPr lang="ru-RU"/>
        </a:p>
      </dgm:t>
    </dgm:pt>
    <dgm:pt modelId="{11ED5855-0B36-415C-9D24-F9405C6F5E83}" type="sibTrans" cxnId="{B140A0A1-33A5-4C55-AEAD-CFA8C60B88D3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5</a:t>
          </a:r>
          <a:endParaRPr lang="ru-RU" dirty="0">
            <a:solidFill>
              <a:schemeClr val="tx1"/>
            </a:solidFill>
          </a:endParaRPr>
        </a:p>
      </dgm:t>
    </dgm:pt>
    <dgm:pt modelId="{8B52987A-239A-4AE0-BBF7-0028EA8DD5BF}">
      <dgm:prSet phldrT="[Текст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2</a:t>
          </a:r>
          <a:endParaRPr lang="ru-RU" sz="2000" dirty="0">
            <a:solidFill>
              <a:schemeClr val="tx1"/>
            </a:solidFill>
          </a:endParaRPr>
        </a:p>
      </dgm:t>
    </dgm:pt>
    <dgm:pt modelId="{DE8B434B-78BE-4742-A395-12D52D88CED1}" type="parTrans" cxnId="{CF9707CE-393C-41C5-9C7A-8EA5DFCB1252}">
      <dgm:prSet/>
      <dgm:spPr/>
      <dgm:t>
        <a:bodyPr/>
        <a:lstStyle/>
        <a:p>
          <a:endParaRPr lang="ru-RU"/>
        </a:p>
      </dgm:t>
    </dgm:pt>
    <dgm:pt modelId="{3BE45328-2AD7-4A6D-90DD-798F8FDEB543}" type="sibTrans" cxnId="{CF9707CE-393C-41C5-9C7A-8EA5DFCB1252}">
      <dgm:prSet/>
      <dgm:spPr>
        <a:solidFill>
          <a:srgbClr val="00B050"/>
        </a:solidFill>
      </dgm:spPr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8854C46F-052D-4457-B878-F84B82F7215F}">
      <dgm:prSet phldrT="[Текст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5</a:t>
          </a:r>
          <a:endParaRPr lang="ru-RU" sz="2000" dirty="0">
            <a:solidFill>
              <a:schemeClr val="tx1"/>
            </a:solidFill>
          </a:endParaRPr>
        </a:p>
      </dgm:t>
    </dgm:pt>
    <dgm:pt modelId="{37C7C381-382D-4C84-A64D-88C398439C80}" type="parTrans" cxnId="{C1CDB994-B9BF-44C2-834E-4973F3BC2680}">
      <dgm:prSet/>
      <dgm:spPr/>
      <dgm:t>
        <a:bodyPr/>
        <a:lstStyle/>
        <a:p>
          <a:endParaRPr lang="ru-RU"/>
        </a:p>
      </dgm:t>
    </dgm:pt>
    <dgm:pt modelId="{E3A5001D-9B6B-4C5C-8A6D-FA25506822DA}" type="sibTrans" cxnId="{C1CDB994-B9BF-44C2-834E-4973F3BC2680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7</a:t>
          </a:r>
          <a:endParaRPr lang="ru-RU" dirty="0">
            <a:solidFill>
              <a:schemeClr val="tx1"/>
            </a:solidFill>
          </a:endParaRPr>
        </a:p>
      </dgm:t>
    </dgm:pt>
    <dgm:pt modelId="{0540438A-E186-4CA5-B7A6-E06DFC31F03C}">
      <dgm:prSet phldrT="[Текст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20</a:t>
          </a:r>
          <a:endParaRPr lang="ru-RU" sz="1200" dirty="0">
            <a:solidFill>
              <a:schemeClr val="tx1"/>
            </a:solidFill>
          </a:endParaRPr>
        </a:p>
      </dgm:t>
    </dgm:pt>
    <dgm:pt modelId="{75410EED-3700-4A92-9412-F58A59273BC4}" type="parTrans" cxnId="{A46A09B9-5002-49B0-BD0D-F56C2753BD4B}">
      <dgm:prSet/>
      <dgm:spPr/>
      <dgm:t>
        <a:bodyPr/>
        <a:lstStyle/>
        <a:p>
          <a:endParaRPr lang="ru-RU"/>
        </a:p>
      </dgm:t>
    </dgm:pt>
    <dgm:pt modelId="{18946FA2-FA01-44FE-8A71-8DE12B673020}" type="sibTrans" cxnId="{A46A09B9-5002-49B0-BD0D-F56C2753BD4B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15</a:t>
          </a:r>
          <a:endParaRPr lang="ru-RU" dirty="0">
            <a:solidFill>
              <a:schemeClr val="tx1"/>
            </a:solidFill>
          </a:endParaRPr>
        </a:p>
      </dgm:t>
    </dgm:pt>
    <dgm:pt modelId="{668F251F-544D-4A61-9508-1673C79CC90C}" type="pres">
      <dgm:prSet presAssocID="{D8F1787F-0781-4F13-9BE3-815882184277}" presName="Name0" presStyleCnt="0">
        <dgm:presLayoutVars>
          <dgm:chMax/>
          <dgm:chPref/>
          <dgm:dir/>
          <dgm:animLvl val="lvl"/>
        </dgm:presLayoutVars>
      </dgm:prSet>
      <dgm:spPr/>
    </dgm:pt>
    <dgm:pt modelId="{32F5310B-BD37-48CD-AE2A-C7C7BFAA4878}" type="pres">
      <dgm:prSet presAssocID="{C94449C0-1E5B-42D8-AE68-F953B3AA2DF2}" presName="composite" presStyleCnt="0"/>
      <dgm:spPr/>
    </dgm:pt>
    <dgm:pt modelId="{14EFFAFF-7E81-478C-9A6B-C9137D1B30DB}" type="pres">
      <dgm:prSet presAssocID="{C94449C0-1E5B-42D8-AE68-F953B3AA2DF2}" presName="Parent1" presStyleLbl="node1" presStyleIdx="0" presStyleCnt="8" custLinFactX="-12330" custLinFactY="100000" custLinFactNeighborX="-100000" custLinFactNeighborY="116096">
        <dgm:presLayoutVars>
          <dgm:chMax val="1"/>
          <dgm:chPref val="1"/>
          <dgm:bulletEnabled val="1"/>
        </dgm:presLayoutVars>
      </dgm:prSet>
      <dgm:spPr/>
    </dgm:pt>
    <dgm:pt modelId="{25BBD245-A1BB-4686-8BBC-0E8AB8F46E46}" type="pres">
      <dgm:prSet presAssocID="{C94449C0-1E5B-42D8-AE68-F953B3AA2DF2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B10E085F-B9C5-4C54-BABE-B98764A925D5}" type="pres">
      <dgm:prSet presAssocID="{C94449C0-1E5B-42D8-AE68-F953B3AA2DF2}" presName="BalanceSpacing" presStyleCnt="0"/>
      <dgm:spPr/>
    </dgm:pt>
    <dgm:pt modelId="{3416D309-7258-4060-9240-BD0046DC7F60}" type="pres">
      <dgm:prSet presAssocID="{C94449C0-1E5B-42D8-AE68-F953B3AA2DF2}" presName="BalanceSpacing1" presStyleCnt="0"/>
      <dgm:spPr/>
    </dgm:pt>
    <dgm:pt modelId="{268DB1F2-8B94-45E0-BA56-3ABB5F763D87}" type="pres">
      <dgm:prSet presAssocID="{11ED5855-0B36-415C-9D24-F9405C6F5E83}" presName="Accent1Text" presStyleLbl="node1" presStyleIdx="1" presStyleCnt="8" custLinFactX="-152256" custLinFactY="100000" custLinFactNeighborX="-200000" custLinFactNeighborY="116096"/>
      <dgm:spPr/>
    </dgm:pt>
    <dgm:pt modelId="{B47E5D19-8FF6-4CA6-AB08-ABA048421119}" type="pres">
      <dgm:prSet presAssocID="{11ED5855-0B36-415C-9D24-F9405C6F5E83}" presName="spaceBetweenRectangles" presStyleCnt="0"/>
      <dgm:spPr/>
    </dgm:pt>
    <dgm:pt modelId="{1E50EF10-6FC4-476A-B30A-76933B1E0DB5}" type="pres">
      <dgm:prSet presAssocID="{8B52987A-239A-4AE0-BBF7-0028EA8DD5BF}" presName="composite" presStyleCnt="0"/>
      <dgm:spPr/>
    </dgm:pt>
    <dgm:pt modelId="{50010C2E-A4F0-46C3-BFD7-DE8BF22AAF5C}" type="pres">
      <dgm:prSet presAssocID="{8B52987A-239A-4AE0-BBF7-0028EA8DD5BF}" presName="Parent1" presStyleLbl="node1" presStyleIdx="2" presStyleCnt="8" custLinFactX="100000" custLinFactNeighborX="123532" custLinFactNeighborY="44732">
        <dgm:presLayoutVars>
          <dgm:chMax val="1"/>
          <dgm:chPref val="1"/>
          <dgm:bulletEnabled val="1"/>
        </dgm:presLayoutVars>
      </dgm:prSet>
      <dgm:spPr/>
    </dgm:pt>
    <dgm:pt modelId="{652E8A33-44FB-4A9D-B083-DE6054AA9610}" type="pres">
      <dgm:prSet presAssocID="{8B52987A-239A-4AE0-BBF7-0028EA8DD5BF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040A984D-D4D7-4988-81A2-06BB4380237B}" type="pres">
      <dgm:prSet presAssocID="{8B52987A-239A-4AE0-BBF7-0028EA8DD5BF}" presName="BalanceSpacing" presStyleCnt="0"/>
      <dgm:spPr/>
    </dgm:pt>
    <dgm:pt modelId="{07A1406D-A0A7-4FAC-BC8F-423040B3B173}" type="pres">
      <dgm:prSet presAssocID="{8B52987A-239A-4AE0-BBF7-0028EA8DD5BF}" presName="BalanceSpacing1" presStyleCnt="0"/>
      <dgm:spPr/>
    </dgm:pt>
    <dgm:pt modelId="{D04B15DD-A140-48FA-881D-B6767272714C}" type="pres">
      <dgm:prSet presAssocID="{3BE45328-2AD7-4A6D-90DD-798F8FDEB543}" presName="Accent1Text" presStyleLbl="node1" presStyleIdx="3" presStyleCnt="8" custLinFactX="-100000" custLinFactY="31216" custLinFactNeighborX="-182098" custLinFactNeighborY="100000"/>
      <dgm:spPr/>
    </dgm:pt>
    <dgm:pt modelId="{D17074EE-7067-4FBE-909B-3657E286E82A}" type="pres">
      <dgm:prSet presAssocID="{3BE45328-2AD7-4A6D-90DD-798F8FDEB543}" presName="spaceBetweenRectangles" presStyleCnt="0"/>
      <dgm:spPr/>
    </dgm:pt>
    <dgm:pt modelId="{0085F8F0-2F2F-4A71-8936-73BDBB383C73}" type="pres">
      <dgm:prSet presAssocID="{8854C46F-052D-4457-B878-F84B82F7215F}" presName="composite" presStyleCnt="0"/>
      <dgm:spPr/>
    </dgm:pt>
    <dgm:pt modelId="{793B52B7-181B-4286-9AAA-B0A59600CAC6}" type="pres">
      <dgm:prSet presAssocID="{8854C46F-052D-4457-B878-F84B82F7215F}" presName="Parent1" presStyleLbl="node1" presStyleIdx="4" presStyleCnt="8" custLinFactNeighborX="3646" custLinFactNeighborY="46336">
        <dgm:presLayoutVars>
          <dgm:chMax val="1"/>
          <dgm:chPref val="1"/>
          <dgm:bulletEnabled val="1"/>
        </dgm:presLayoutVars>
      </dgm:prSet>
      <dgm:spPr/>
    </dgm:pt>
    <dgm:pt modelId="{EB6CDE07-9652-4511-9DE6-23B015D0B378}" type="pres">
      <dgm:prSet presAssocID="{8854C46F-052D-4457-B878-F84B82F7215F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CD453597-BCEF-48F5-B5AF-A238F34C3476}" type="pres">
      <dgm:prSet presAssocID="{8854C46F-052D-4457-B878-F84B82F7215F}" presName="BalanceSpacing" presStyleCnt="0"/>
      <dgm:spPr/>
    </dgm:pt>
    <dgm:pt modelId="{09FF7C75-8620-47EE-8DAC-BFB939D73DC7}" type="pres">
      <dgm:prSet presAssocID="{8854C46F-052D-4457-B878-F84B82F7215F}" presName="BalanceSpacing1" presStyleCnt="0"/>
      <dgm:spPr/>
    </dgm:pt>
    <dgm:pt modelId="{DD1D482C-A077-4C29-91D7-FA3D7F83A1DF}" type="pres">
      <dgm:prSet presAssocID="{E3A5001D-9B6B-4C5C-8A6D-FA25506822DA}" presName="Accent1Text" presStyleLbl="node1" presStyleIdx="5" presStyleCnt="8" custLinFactX="-100000" custLinFactNeighborX="-136281" custLinFactNeighborY="46336"/>
      <dgm:spPr/>
    </dgm:pt>
    <dgm:pt modelId="{46E90CDB-788B-424C-9FBE-7E978AAAB669}" type="pres">
      <dgm:prSet presAssocID="{E3A5001D-9B6B-4C5C-8A6D-FA25506822DA}" presName="spaceBetweenRectangles" presStyleCnt="0"/>
      <dgm:spPr/>
    </dgm:pt>
    <dgm:pt modelId="{404BF27C-81C7-4DE2-B904-1F4931F1A079}" type="pres">
      <dgm:prSet presAssocID="{0540438A-E186-4CA5-B7A6-E06DFC31F03C}" presName="composite" presStyleCnt="0"/>
      <dgm:spPr/>
    </dgm:pt>
    <dgm:pt modelId="{C16FBC9D-6339-4C0C-85F8-79B57C2EF721}" type="pres">
      <dgm:prSet presAssocID="{0540438A-E186-4CA5-B7A6-E06DFC31F03C}" presName="Parent1" presStyleLbl="node1" presStyleIdx="6" presStyleCnt="8" custLinFactX="7556" custLinFactY="-25028" custLinFactNeighborX="100000" custLinFactNeighborY="-100000">
        <dgm:presLayoutVars>
          <dgm:chMax val="1"/>
          <dgm:chPref val="1"/>
          <dgm:bulletEnabled val="1"/>
        </dgm:presLayoutVars>
      </dgm:prSet>
      <dgm:spPr/>
    </dgm:pt>
    <dgm:pt modelId="{BDD7414B-4A2A-4089-8685-2E5CEA7D81BD}" type="pres">
      <dgm:prSet presAssocID="{0540438A-E186-4CA5-B7A6-E06DFC31F03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DE30F3BF-98AF-4AAB-BF91-B160246B6EC4}" type="pres">
      <dgm:prSet presAssocID="{0540438A-E186-4CA5-B7A6-E06DFC31F03C}" presName="BalanceSpacing" presStyleCnt="0"/>
      <dgm:spPr/>
    </dgm:pt>
    <dgm:pt modelId="{4F9897A9-94CD-4B1A-ADC4-AEC492E87E5A}" type="pres">
      <dgm:prSet presAssocID="{0540438A-E186-4CA5-B7A6-E06DFC31F03C}" presName="BalanceSpacing1" presStyleCnt="0"/>
      <dgm:spPr/>
    </dgm:pt>
    <dgm:pt modelId="{3B81986A-EBC6-49B0-8D74-2EA927158645}" type="pres">
      <dgm:prSet presAssocID="{18946FA2-FA01-44FE-8A71-8DE12B673020}" presName="Accent1Text" presStyleLbl="node1" presStyleIdx="7" presStyleCnt="8" custLinFactX="100000" custLinFactY="-25028" custLinFactNeighborX="131507" custLinFactNeighborY="-100000"/>
      <dgm:spPr/>
    </dgm:pt>
  </dgm:ptLst>
  <dgm:cxnLst>
    <dgm:cxn modelId="{6A642202-4408-4303-B8C5-80500DB46FE1}" type="presOf" srcId="{0540438A-E186-4CA5-B7A6-E06DFC31F03C}" destId="{C16FBC9D-6339-4C0C-85F8-79B57C2EF721}" srcOrd="0" destOrd="0" presId="urn:microsoft.com/office/officeart/2008/layout/AlternatingHexagons"/>
    <dgm:cxn modelId="{0FBC2512-074E-4D95-BD04-38FDD197FE06}" type="presOf" srcId="{E3A5001D-9B6B-4C5C-8A6D-FA25506822DA}" destId="{DD1D482C-A077-4C29-91D7-FA3D7F83A1DF}" srcOrd="0" destOrd="0" presId="urn:microsoft.com/office/officeart/2008/layout/AlternatingHexagons"/>
    <dgm:cxn modelId="{B2536112-6BC8-48EA-9C30-0E895245419E}" type="presOf" srcId="{D8F1787F-0781-4F13-9BE3-815882184277}" destId="{668F251F-544D-4A61-9508-1673C79CC90C}" srcOrd="0" destOrd="0" presId="urn:microsoft.com/office/officeart/2008/layout/AlternatingHexagons"/>
    <dgm:cxn modelId="{692AB412-98DF-4AA0-BB15-E9BED4F3ED51}" type="presOf" srcId="{18946FA2-FA01-44FE-8A71-8DE12B673020}" destId="{3B81986A-EBC6-49B0-8D74-2EA927158645}" srcOrd="0" destOrd="0" presId="urn:microsoft.com/office/officeart/2008/layout/AlternatingHexagons"/>
    <dgm:cxn modelId="{DB144D4C-3C59-4321-9C8C-4D7740A2AD19}" type="presOf" srcId="{11ED5855-0B36-415C-9D24-F9405C6F5E83}" destId="{268DB1F2-8B94-45E0-BA56-3ABB5F763D87}" srcOrd="0" destOrd="0" presId="urn:microsoft.com/office/officeart/2008/layout/AlternatingHexagons"/>
    <dgm:cxn modelId="{A8FD0A70-A6D2-402F-83DE-F4D9F8885D5A}" type="presOf" srcId="{C94449C0-1E5B-42D8-AE68-F953B3AA2DF2}" destId="{14EFFAFF-7E81-478C-9A6B-C9137D1B30DB}" srcOrd="0" destOrd="0" presId="urn:microsoft.com/office/officeart/2008/layout/AlternatingHexagons"/>
    <dgm:cxn modelId="{CB365681-35FA-455A-8F10-425592321A8D}" type="presOf" srcId="{3BE45328-2AD7-4A6D-90DD-798F8FDEB543}" destId="{D04B15DD-A140-48FA-881D-B6767272714C}" srcOrd="0" destOrd="0" presId="urn:microsoft.com/office/officeart/2008/layout/AlternatingHexagons"/>
    <dgm:cxn modelId="{C1CDB994-B9BF-44C2-834E-4973F3BC2680}" srcId="{D8F1787F-0781-4F13-9BE3-815882184277}" destId="{8854C46F-052D-4457-B878-F84B82F7215F}" srcOrd="2" destOrd="0" parTransId="{37C7C381-382D-4C84-A64D-88C398439C80}" sibTransId="{E3A5001D-9B6B-4C5C-8A6D-FA25506822DA}"/>
    <dgm:cxn modelId="{B140A0A1-33A5-4C55-AEAD-CFA8C60B88D3}" srcId="{D8F1787F-0781-4F13-9BE3-815882184277}" destId="{C94449C0-1E5B-42D8-AE68-F953B3AA2DF2}" srcOrd="0" destOrd="0" parTransId="{40E217F2-DB73-4D86-A190-49D0C3F1847B}" sibTransId="{11ED5855-0B36-415C-9D24-F9405C6F5E83}"/>
    <dgm:cxn modelId="{6421CCB2-A7A4-497A-972A-D76A6A677B68}" type="presOf" srcId="{8B52987A-239A-4AE0-BBF7-0028EA8DD5BF}" destId="{50010C2E-A4F0-46C3-BFD7-DE8BF22AAF5C}" srcOrd="0" destOrd="0" presId="urn:microsoft.com/office/officeart/2008/layout/AlternatingHexagons"/>
    <dgm:cxn modelId="{A46A09B9-5002-49B0-BD0D-F56C2753BD4B}" srcId="{D8F1787F-0781-4F13-9BE3-815882184277}" destId="{0540438A-E186-4CA5-B7A6-E06DFC31F03C}" srcOrd="3" destOrd="0" parTransId="{75410EED-3700-4A92-9412-F58A59273BC4}" sibTransId="{18946FA2-FA01-44FE-8A71-8DE12B673020}"/>
    <dgm:cxn modelId="{C531F0C8-3CC1-4DF4-B0FC-9DDB4FE512ED}" type="presOf" srcId="{8854C46F-052D-4457-B878-F84B82F7215F}" destId="{793B52B7-181B-4286-9AAA-B0A59600CAC6}" srcOrd="0" destOrd="0" presId="urn:microsoft.com/office/officeart/2008/layout/AlternatingHexagons"/>
    <dgm:cxn modelId="{CF9707CE-393C-41C5-9C7A-8EA5DFCB1252}" srcId="{D8F1787F-0781-4F13-9BE3-815882184277}" destId="{8B52987A-239A-4AE0-BBF7-0028EA8DD5BF}" srcOrd="1" destOrd="0" parTransId="{DE8B434B-78BE-4742-A395-12D52D88CED1}" sibTransId="{3BE45328-2AD7-4A6D-90DD-798F8FDEB543}"/>
    <dgm:cxn modelId="{88E6A07C-394E-4336-AD3E-455631E32393}" type="presParOf" srcId="{668F251F-544D-4A61-9508-1673C79CC90C}" destId="{32F5310B-BD37-48CD-AE2A-C7C7BFAA4878}" srcOrd="0" destOrd="0" presId="urn:microsoft.com/office/officeart/2008/layout/AlternatingHexagons"/>
    <dgm:cxn modelId="{CF128241-DB97-4808-84D7-AEC2F72F661E}" type="presParOf" srcId="{32F5310B-BD37-48CD-AE2A-C7C7BFAA4878}" destId="{14EFFAFF-7E81-478C-9A6B-C9137D1B30DB}" srcOrd="0" destOrd="0" presId="urn:microsoft.com/office/officeart/2008/layout/AlternatingHexagons"/>
    <dgm:cxn modelId="{A25103BD-9AE7-4475-B17D-67943964749F}" type="presParOf" srcId="{32F5310B-BD37-48CD-AE2A-C7C7BFAA4878}" destId="{25BBD245-A1BB-4686-8BBC-0E8AB8F46E46}" srcOrd="1" destOrd="0" presId="urn:microsoft.com/office/officeart/2008/layout/AlternatingHexagons"/>
    <dgm:cxn modelId="{874E6EEF-27FC-4097-88F8-7F594AB84499}" type="presParOf" srcId="{32F5310B-BD37-48CD-AE2A-C7C7BFAA4878}" destId="{B10E085F-B9C5-4C54-BABE-B98764A925D5}" srcOrd="2" destOrd="0" presId="urn:microsoft.com/office/officeart/2008/layout/AlternatingHexagons"/>
    <dgm:cxn modelId="{9A163ACD-161C-4656-8EF7-69A3DDFCB91C}" type="presParOf" srcId="{32F5310B-BD37-48CD-AE2A-C7C7BFAA4878}" destId="{3416D309-7258-4060-9240-BD0046DC7F60}" srcOrd="3" destOrd="0" presId="urn:microsoft.com/office/officeart/2008/layout/AlternatingHexagons"/>
    <dgm:cxn modelId="{5DAD1CCA-5730-4CAA-8831-83EA13E1050E}" type="presParOf" srcId="{32F5310B-BD37-48CD-AE2A-C7C7BFAA4878}" destId="{268DB1F2-8B94-45E0-BA56-3ABB5F763D87}" srcOrd="4" destOrd="0" presId="urn:microsoft.com/office/officeart/2008/layout/AlternatingHexagons"/>
    <dgm:cxn modelId="{EA127FEF-5083-4C33-8E70-7CB996A85B30}" type="presParOf" srcId="{668F251F-544D-4A61-9508-1673C79CC90C}" destId="{B47E5D19-8FF6-4CA6-AB08-ABA048421119}" srcOrd="1" destOrd="0" presId="urn:microsoft.com/office/officeart/2008/layout/AlternatingHexagons"/>
    <dgm:cxn modelId="{ECE3B963-33C7-4C3E-8863-A6E2F25F5E68}" type="presParOf" srcId="{668F251F-544D-4A61-9508-1673C79CC90C}" destId="{1E50EF10-6FC4-476A-B30A-76933B1E0DB5}" srcOrd="2" destOrd="0" presId="urn:microsoft.com/office/officeart/2008/layout/AlternatingHexagons"/>
    <dgm:cxn modelId="{6E1FCD83-E802-4C35-80AE-B0D3869BDB54}" type="presParOf" srcId="{1E50EF10-6FC4-476A-B30A-76933B1E0DB5}" destId="{50010C2E-A4F0-46C3-BFD7-DE8BF22AAF5C}" srcOrd="0" destOrd="0" presId="urn:microsoft.com/office/officeart/2008/layout/AlternatingHexagons"/>
    <dgm:cxn modelId="{FDD4087E-C6CB-4CF3-BD1D-130A6C900EC7}" type="presParOf" srcId="{1E50EF10-6FC4-476A-B30A-76933B1E0DB5}" destId="{652E8A33-44FB-4A9D-B083-DE6054AA9610}" srcOrd="1" destOrd="0" presId="urn:microsoft.com/office/officeart/2008/layout/AlternatingHexagons"/>
    <dgm:cxn modelId="{0FC843D0-5629-4BB3-B203-D6EC9536AB38}" type="presParOf" srcId="{1E50EF10-6FC4-476A-B30A-76933B1E0DB5}" destId="{040A984D-D4D7-4988-81A2-06BB4380237B}" srcOrd="2" destOrd="0" presId="urn:microsoft.com/office/officeart/2008/layout/AlternatingHexagons"/>
    <dgm:cxn modelId="{4D1B1F60-9186-47CF-9CB5-6EC044893A72}" type="presParOf" srcId="{1E50EF10-6FC4-476A-B30A-76933B1E0DB5}" destId="{07A1406D-A0A7-4FAC-BC8F-423040B3B173}" srcOrd="3" destOrd="0" presId="urn:microsoft.com/office/officeart/2008/layout/AlternatingHexagons"/>
    <dgm:cxn modelId="{CD046F13-8DB7-4EC3-AB15-627F57C0F675}" type="presParOf" srcId="{1E50EF10-6FC4-476A-B30A-76933B1E0DB5}" destId="{D04B15DD-A140-48FA-881D-B6767272714C}" srcOrd="4" destOrd="0" presId="urn:microsoft.com/office/officeart/2008/layout/AlternatingHexagons"/>
    <dgm:cxn modelId="{0762D5AE-7D94-4885-8FFC-DC88404EAE12}" type="presParOf" srcId="{668F251F-544D-4A61-9508-1673C79CC90C}" destId="{D17074EE-7067-4FBE-909B-3657E286E82A}" srcOrd="3" destOrd="0" presId="urn:microsoft.com/office/officeart/2008/layout/AlternatingHexagons"/>
    <dgm:cxn modelId="{3A817D97-1F06-4921-BDBC-D08408D7048D}" type="presParOf" srcId="{668F251F-544D-4A61-9508-1673C79CC90C}" destId="{0085F8F0-2F2F-4A71-8936-73BDBB383C73}" srcOrd="4" destOrd="0" presId="urn:microsoft.com/office/officeart/2008/layout/AlternatingHexagons"/>
    <dgm:cxn modelId="{24055312-75CD-4624-B777-40E9EA1B878E}" type="presParOf" srcId="{0085F8F0-2F2F-4A71-8936-73BDBB383C73}" destId="{793B52B7-181B-4286-9AAA-B0A59600CAC6}" srcOrd="0" destOrd="0" presId="urn:microsoft.com/office/officeart/2008/layout/AlternatingHexagons"/>
    <dgm:cxn modelId="{E91E57BB-9198-44EE-AA0F-178FE4C4D176}" type="presParOf" srcId="{0085F8F0-2F2F-4A71-8936-73BDBB383C73}" destId="{EB6CDE07-9652-4511-9DE6-23B015D0B378}" srcOrd="1" destOrd="0" presId="urn:microsoft.com/office/officeart/2008/layout/AlternatingHexagons"/>
    <dgm:cxn modelId="{B5478F7B-C40D-4A4E-B7CB-CAEAFF1FCA60}" type="presParOf" srcId="{0085F8F0-2F2F-4A71-8936-73BDBB383C73}" destId="{CD453597-BCEF-48F5-B5AF-A238F34C3476}" srcOrd="2" destOrd="0" presId="urn:microsoft.com/office/officeart/2008/layout/AlternatingHexagons"/>
    <dgm:cxn modelId="{8B3D6DBF-1BA2-4CA2-A4B5-16C662DDEC75}" type="presParOf" srcId="{0085F8F0-2F2F-4A71-8936-73BDBB383C73}" destId="{09FF7C75-8620-47EE-8DAC-BFB939D73DC7}" srcOrd="3" destOrd="0" presId="urn:microsoft.com/office/officeart/2008/layout/AlternatingHexagons"/>
    <dgm:cxn modelId="{F4932E60-4892-4A9C-A886-6DB7EE53D3B1}" type="presParOf" srcId="{0085F8F0-2F2F-4A71-8936-73BDBB383C73}" destId="{DD1D482C-A077-4C29-91D7-FA3D7F83A1DF}" srcOrd="4" destOrd="0" presId="urn:microsoft.com/office/officeart/2008/layout/AlternatingHexagons"/>
    <dgm:cxn modelId="{3A18B88F-2475-4609-A047-316073515594}" type="presParOf" srcId="{668F251F-544D-4A61-9508-1673C79CC90C}" destId="{46E90CDB-788B-424C-9FBE-7E978AAAB669}" srcOrd="5" destOrd="0" presId="urn:microsoft.com/office/officeart/2008/layout/AlternatingHexagons"/>
    <dgm:cxn modelId="{3313BCC1-A61F-4EF5-AB87-96A28BE04DED}" type="presParOf" srcId="{668F251F-544D-4A61-9508-1673C79CC90C}" destId="{404BF27C-81C7-4DE2-B904-1F4931F1A079}" srcOrd="6" destOrd="0" presId="urn:microsoft.com/office/officeart/2008/layout/AlternatingHexagons"/>
    <dgm:cxn modelId="{2B046F01-DD5F-43C2-8CC7-6D69694F4A2B}" type="presParOf" srcId="{404BF27C-81C7-4DE2-B904-1F4931F1A079}" destId="{C16FBC9D-6339-4C0C-85F8-79B57C2EF721}" srcOrd="0" destOrd="0" presId="urn:microsoft.com/office/officeart/2008/layout/AlternatingHexagons"/>
    <dgm:cxn modelId="{14493C50-F090-41CE-9C7B-33D6A3EE9495}" type="presParOf" srcId="{404BF27C-81C7-4DE2-B904-1F4931F1A079}" destId="{BDD7414B-4A2A-4089-8685-2E5CEA7D81BD}" srcOrd="1" destOrd="0" presId="urn:microsoft.com/office/officeart/2008/layout/AlternatingHexagons"/>
    <dgm:cxn modelId="{896E366D-B8B8-4203-BE2C-CE3560BF515C}" type="presParOf" srcId="{404BF27C-81C7-4DE2-B904-1F4931F1A079}" destId="{DE30F3BF-98AF-4AAB-BF91-B160246B6EC4}" srcOrd="2" destOrd="0" presId="urn:microsoft.com/office/officeart/2008/layout/AlternatingHexagons"/>
    <dgm:cxn modelId="{1689B558-0F3D-4622-B0CA-0FB8C6EBDB55}" type="presParOf" srcId="{404BF27C-81C7-4DE2-B904-1F4931F1A079}" destId="{4F9897A9-94CD-4B1A-ADC4-AEC492E87E5A}" srcOrd="3" destOrd="0" presId="urn:microsoft.com/office/officeart/2008/layout/AlternatingHexagons"/>
    <dgm:cxn modelId="{5A1F027B-0756-480D-947B-4D7CBEAE0B37}" type="presParOf" srcId="{404BF27C-81C7-4DE2-B904-1F4931F1A079}" destId="{3B81986A-EBC6-49B0-8D74-2EA92715864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BFAF0C3-F991-4C66-BC6E-AF786A6A7331}" type="doc">
      <dgm:prSet loTypeId="urn:microsoft.com/office/officeart/2005/8/layout/radial5" loCatId="cycle" qsTypeId="urn:microsoft.com/office/officeart/2005/8/quickstyle/3d9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A0823973-9FF3-42E3-AFD4-D7DA63C822D3}">
      <dgm:prSet phldrT="[Текст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Positive </a:t>
          </a:r>
          <a:r>
            <a:rPr lang="en-US" dirty="0" err="1">
              <a:solidFill>
                <a:schemeClr val="tx1"/>
              </a:solidFill>
            </a:rPr>
            <a:t>Folgen</a:t>
          </a:r>
          <a:endParaRPr lang="ru-RU" dirty="0">
            <a:solidFill>
              <a:schemeClr val="tx1"/>
            </a:solidFill>
          </a:endParaRPr>
        </a:p>
      </dgm:t>
    </dgm:pt>
    <dgm:pt modelId="{A79CBE74-F238-4FD7-8C61-7F5DE53D6AF6}" type="parTrans" cxnId="{CD53297A-1ECA-4CDF-84F6-E5D0A95C2256}">
      <dgm:prSet/>
      <dgm:spPr/>
      <dgm:t>
        <a:bodyPr/>
        <a:lstStyle/>
        <a:p>
          <a:endParaRPr lang="ru-RU"/>
        </a:p>
      </dgm:t>
    </dgm:pt>
    <dgm:pt modelId="{D778D79D-A883-4BBE-B068-966ABA25DEFF}" type="sibTrans" cxnId="{CD53297A-1ECA-4CDF-84F6-E5D0A95C2256}">
      <dgm:prSet/>
      <dgm:spPr/>
      <dgm:t>
        <a:bodyPr/>
        <a:lstStyle/>
        <a:p>
          <a:endParaRPr lang="ru-RU"/>
        </a:p>
      </dgm:t>
    </dgm:pt>
    <dgm:pt modelId="{0BFA8273-A211-447D-A152-7F94A689768E}">
      <dgm:prSet phldrT="[Текст]" phldr="1"/>
      <dgm:spPr/>
      <dgm:t>
        <a:bodyPr/>
        <a:lstStyle/>
        <a:p>
          <a:endParaRPr lang="ru-RU"/>
        </a:p>
      </dgm:t>
    </dgm:pt>
    <dgm:pt modelId="{51F5B8E2-B221-4F54-95E9-947907BADAA9}" type="parTrans" cxnId="{B6C0006B-AAB3-489F-8873-4124D103BFAF}">
      <dgm:prSet/>
      <dgm:spPr/>
      <dgm:t>
        <a:bodyPr/>
        <a:lstStyle/>
        <a:p>
          <a:endParaRPr lang="ru-RU"/>
        </a:p>
      </dgm:t>
    </dgm:pt>
    <dgm:pt modelId="{E477FB7D-8D9C-4C40-853A-461C989922FB}" type="sibTrans" cxnId="{B6C0006B-AAB3-489F-8873-4124D103BFAF}">
      <dgm:prSet/>
      <dgm:spPr/>
      <dgm:t>
        <a:bodyPr/>
        <a:lstStyle/>
        <a:p>
          <a:endParaRPr lang="ru-RU"/>
        </a:p>
      </dgm:t>
    </dgm:pt>
    <dgm:pt modelId="{3613BF38-5BDC-48B2-95A4-5C5F0B340DEF}">
      <dgm:prSet phldrT="[Текст]" phldr="1"/>
      <dgm:spPr/>
      <dgm:t>
        <a:bodyPr/>
        <a:lstStyle/>
        <a:p>
          <a:endParaRPr lang="ru-RU"/>
        </a:p>
      </dgm:t>
    </dgm:pt>
    <dgm:pt modelId="{0BA7DD1B-D5F5-41A8-84B5-96DB3849284C}" type="parTrans" cxnId="{52FDD3BC-DADC-4759-BE4D-13E97D15B3DC}">
      <dgm:prSet/>
      <dgm:spPr/>
      <dgm:t>
        <a:bodyPr/>
        <a:lstStyle/>
        <a:p>
          <a:endParaRPr lang="ru-RU"/>
        </a:p>
      </dgm:t>
    </dgm:pt>
    <dgm:pt modelId="{E194541D-CE15-4ADF-A531-53B2DE1C0DE8}" type="sibTrans" cxnId="{52FDD3BC-DADC-4759-BE4D-13E97D15B3DC}">
      <dgm:prSet/>
      <dgm:spPr/>
      <dgm:t>
        <a:bodyPr/>
        <a:lstStyle/>
        <a:p>
          <a:endParaRPr lang="ru-RU"/>
        </a:p>
      </dgm:t>
    </dgm:pt>
    <dgm:pt modelId="{059B71E4-A185-4DA7-9FCA-C8C0FFD255E4}">
      <dgm:prSet phldrT="[Текст]" phldr="1"/>
      <dgm:spPr/>
      <dgm:t>
        <a:bodyPr/>
        <a:lstStyle/>
        <a:p>
          <a:endParaRPr lang="ru-RU" dirty="0"/>
        </a:p>
      </dgm:t>
    </dgm:pt>
    <dgm:pt modelId="{C4C0E857-ACB9-4A31-A98D-E0665F57A0C7}" type="parTrans" cxnId="{3C9E8685-EA10-40B5-B2EC-0CF080CE254C}">
      <dgm:prSet/>
      <dgm:spPr/>
      <dgm:t>
        <a:bodyPr/>
        <a:lstStyle/>
        <a:p>
          <a:endParaRPr lang="ru-RU"/>
        </a:p>
      </dgm:t>
    </dgm:pt>
    <dgm:pt modelId="{19506BD0-5A88-433A-A016-052CECA65DD4}" type="sibTrans" cxnId="{3C9E8685-EA10-40B5-B2EC-0CF080CE254C}">
      <dgm:prSet/>
      <dgm:spPr/>
      <dgm:t>
        <a:bodyPr/>
        <a:lstStyle/>
        <a:p>
          <a:endParaRPr lang="ru-RU"/>
        </a:p>
      </dgm:t>
    </dgm:pt>
    <dgm:pt modelId="{2DEF6D48-5BC8-46B0-B7E1-3991C5EF0B59}">
      <dgm:prSet phldrT="[Текст]" phldr="1"/>
      <dgm:spPr/>
      <dgm:t>
        <a:bodyPr/>
        <a:lstStyle/>
        <a:p>
          <a:endParaRPr lang="ru-RU" dirty="0"/>
        </a:p>
      </dgm:t>
    </dgm:pt>
    <dgm:pt modelId="{5784E892-4698-4133-A7E1-B06DE92DA66D}" type="parTrans" cxnId="{FF77AE74-69FD-4CA8-AF01-0E0DB5C98DAA}">
      <dgm:prSet/>
      <dgm:spPr/>
      <dgm:t>
        <a:bodyPr/>
        <a:lstStyle/>
        <a:p>
          <a:endParaRPr lang="ru-RU"/>
        </a:p>
      </dgm:t>
    </dgm:pt>
    <dgm:pt modelId="{91A71BE4-48FA-4E63-87BC-882F73634804}" type="sibTrans" cxnId="{FF77AE74-69FD-4CA8-AF01-0E0DB5C98DAA}">
      <dgm:prSet/>
      <dgm:spPr/>
      <dgm:t>
        <a:bodyPr/>
        <a:lstStyle/>
        <a:p>
          <a:endParaRPr lang="ru-RU"/>
        </a:p>
      </dgm:t>
    </dgm:pt>
    <dgm:pt modelId="{FF97E387-638F-4486-B1E7-F2CD5F94D6FA}">
      <dgm:prSet phldrT="[Текст]"/>
      <dgm:spPr/>
      <dgm:t>
        <a:bodyPr/>
        <a:lstStyle/>
        <a:p>
          <a:endParaRPr lang="ru-RU" dirty="0"/>
        </a:p>
      </dgm:t>
    </dgm:pt>
    <dgm:pt modelId="{5BDF41E3-D322-4F58-B57D-0DFAF8F1C3D7}" type="parTrans" cxnId="{95D9361C-01FB-4A4B-9FC4-4990D08A0DFF}">
      <dgm:prSet/>
      <dgm:spPr/>
      <dgm:t>
        <a:bodyPr/>
        <a:lstStyle/>
        <a:p>
          <a:endParaRPr lang="ru-RU"/>
        </a:p>
      </dgm:t>
    </dgm:pt>
    <dgm:pt modelId="{11A480FE-0D49-44AF-A379-F5F3718244F8}" type="sibTrans" cxnId="{95D9361C-01FB-4A4B-9FC4-4990D08A0DFF}">
      <dgm:prSet/>
      <dgm:spPr/>
      <dgm:t>
        <a:bodyPr/>
        <a:lstStyle/>
        <a:p>
          <a:endParaRPr lang="ru-RU"/>
        </a:p>
      </dgm:t>
    </dgm:pt>
    <dgm:pt modelId="{D675EC73-915C-4E4F-9DA8-0D20204C3E6D}">
      <dgm:prSet phldrT="[Текст]"/>
      <dgm:spPr/>
      <dgm:t>
        <a:bodyPr/>
        <a:lstStyle/>
        <a:p>
          <a:endParaRPr lang="ru-RU" dirty="0"/>
        </a:p>
      </dgm:t>
    </dgm:pt>
    <dgm:pt modelId="{DB31E09D-68E9-4341-919D-6F123551AF56}" type="parTrans" cxnId="{3AF66D1C-B57D-4BD0-840D-F20B8255ACD2}">
      <dgm:prSet/>
      <dgm:spPr/>
      <dgm:t>
        <a:bodyPr/>
        <a:lstStyle/>
        <a:p>
          <a:endParaRPr lang="ru-RU"/>
        </a:p>
      </dgm:t>
    </dgm:pt>
    <dgm:pt modelId="{CDEA617B-92FB-4B80-B175-02A5E80B5EE0}" type="sibTrans" cxnId="{3AF66D1C-B57D-4BD0-840D-F20B8255ACD2}">
      <dgm:prSet/>
      <dgm:spPr/>
      <dgm:t>
        <a:bodyPr/>
        <a:lstStyle/>
        <a:p>
          <a:endParaRPr lang="ru-RU"/>
        </a:p>
      </dgm:t>
    </dgm:pt>
    <dgm:pt modelId="{73022B46-76F8-4E19-903B-C72D37E1A453}">
      <dgm:prSet phldrT="[Текст]"/>
      <dgm:spPr/>
      <dgm:t>
        <a:bodyPr/>
        <a:lstStyle/>
        <a:p>
          <a:endParaRPr lang="ru-RU" dirty="0"/>
        </a:p>
      </dgm:t>
    </dgm:pt>
    <dgm:pt modelId="{DE8B50EA-C28A-4CC5-A290-7D70549A9E9F}" type="parTrans" cxnId="{23E3B94B-CACE-4DD5-802E-61FA0D6E6699}">
      <dgm:prSet/>
      <dgm:spPr/>
      <dgm:t>
        <a:bodyPr/>
        <a:lstStyle/>
        <a:p>
          <a:endParaRPr lang="ru-RU"/>
        </a:p>
      </dgm:t>
    </dgm:pt>
    <dgm:pt modelId="{4B2FD990-0333-46A1-896B-94F756DAF33D}" type="sibTrans" cxnId="{23E3B94B-CACE-4DD5-802E-61FA0D6E6699}">
      <dgm:prSet/>
      <dgm:spPr/>
      <dgm:t>
        <a:bodyPr/>
        <a:lstStyle/>
        <a:p>
          <a:endParaRPr lang="ru-RU"/>
        </a:p>
      </dgm:t>
    </dgm:pt>
    <dgm:pt modelId="{9DAC5C0A-6FF8-4C19-8D03-2216ABC1867B}">
      <dgm:prSet phldrT="[Текст]"/>
      <dgm:spPr/>
      <dgm:t>
        <a:bodyPr/>
        <a:lstStyle/>
        <a:p>
          <a:endParaRPr lang="ru-RU" dirty="0"/>
        </a:p>
      </dgm:t>
    </dgm:pt>
    <dgm:pt modelId="{F264E42C-CF8F-4D87-8B75-F4561BC0110F}" type="parTrans" cxnId="{B36EEFBF-5D50-4BCE-8941-43FF414F0E03}">
      <dgm:prSet/>
      <dgm:spPr/>
      <dgm:t>
        <a:bodyPr/>
        <a:lstStyle/>
        <a:p>
          <a:endParaRPr lang="ru-RU"/>
        </a:p>
      </dgm:t>
    </dgm:pt>
    <dgm:pt modelId="{EA2D03DC-5432-4080-9CFB-EC95E3B81EC9}" type="sibTrans" cxnId="{B36EEFBF-5D50-4BCE-8941-43FF414F0E03}">
      <dgm:prSet/>
      <dgm:spPr/>
      <dgm:t>
        <a:bodyPr/>
        <a:lstStyle/>
        <a:p>
          <a:endParaRPr lang="ru-RU"/>
        </a:p>
      </dgm:t>
    </dgm:pt>
    <dgm:pt modelId="{48E37F75-3C82-424E-9B47-5E2234DCA14E}">
      <dgm:prSet phldrT="[Текст]"/>
      <dgm:spPr/>
      <dgm:t>
        <a:bodyPr/>
        <a:lstStyle/>
        <a:p>
          <a:endParaRPr lang="ru-RU" dirty="0"/>
        </a:p>
      </dgm:t>
    </dgm:pt>
    <dgm:pt modelId="{E73B71F9-33BD-4EB1-9A31-9B0CDBDF0EBE}" type="parTrans" cxnId="{7D3F1A2F-4272-4A40-A72E-0C19FDEAEA42}">
      <dgm:prSet/>
      <dgm:spPr/>
      <dgm:t>
        <a:bodyPr/>
        <a:lstStyle/>
        <a:p>
          <a:endParaRPr lang="ru-RU"/>
        </a:p>
      </dgm:t>
    </dgm:pt>
    <dgm:pt modelId="{95A9E740-3892-4C85-B078-9F54F4FB3B8B}" type="sibTrans" cxnId="{7D3F1A2F-4272-4A40-A72E-0C19FDEAEA42}">
      <dgm:prSet/>
      <dgm:spPr/>
      <dgm:t>
        <a:bodyPr/>
        <a:lstStyle/>
        <a:p>
          <a:endParaRPr lang="ru-RU"/>
        </a:p>
      </dgm:t>
    </dgm:pt>
    <dgm:pt modelId="{D32E205F-62A1-496F-8DE0-A060C8923368}">
      <dgm:prSet phldrT="[Текст]"/>
      <dgm:spPr/>
      <dgm:t>
        <a:bodyPr/>
        <a:lstStyle/>
        <a:p>
          <a:endParaRPr lang="ru-RU" dirty="0"/>
        </a:p>
      </dgm:t>
    </dgm:pt>
    <dgm:pt modelId="{46F0453C-1473-4F8F-A2E1-3C543000BCEF}" type="parTrans" cxnId="{792ADCF0-6551-4DBC-8999-1717262E5F70}">
      <dgm:prSet/>
      <dgm:spPr/>
      <dgm:t>
        <a:bodyPr/>
        <a:lstStyle/>
        <a:p>
          <a:endParaRPr lang="ru-RU"/>
        </a:p>
      </dgm:t>
    </dgm:pt>
    <dgm:pt modelId="{1C4A7309-43BD-455C-95C2-73A826D8D004}" type="sibTrans" cxnId="{792ADCF0-6551-4DBC-8999-1717262E5F70}">
      <dgm:prSet/>
      <dgm:spPr/>
      <dgm:t>
        <a:bodyPr/>
        <a:lstStyle/>
        <a:p>
          <a:endParaRPr lang="ru-RU"/>
        </a:p>
      </dgm:t>
    </dgm:pt>
    <dgm:pt modelId="{CFA1AD28-B8A5-4088-BBA6-3C2ECC823D80}" type="pres">
      <dgm:prSet presAssocID="{0BFAF0C3-F991-4C66-BC6E-AF786A6A733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9690637-53A1-4211-B497-F8EC285EDB05}" type="pres">
      <dgm:prSet presAssocID="{A0823973-9FF3-42E3-AFD4-D7DA63C822D3}" presName="centerShape" presStyleLbl="node0" presStyleIdx="0" presStyleCnt="1"/>
      <dgm:spPr/>
    </dgm:pt>
    <dgm:pt modelId="{5283EFFB-ED80-4707-A16D-B7BB24F0E656}" type="pres">
      <dgm:prSet presAssocID="{51F5B8E2-B221-4F54-95E9-947907BADAA9}" presName="parTrans" presStyleLbl="sibTrans2D1" presStyleIdx="0" presStyleCnt="10"/>
      <dgm:spPr/>
    </dgm:pt>
    <dgm:pt modelId="{42D19B9E-C153-41FB-BCE4-836E5243306C}" type="pres">
      <dgm:prSet presAssocID="{51F5B8E2-B221-4F54-95E9-947907BADAA9}" presName="connectorText" presStyleLbl="sibTrans2D1" presStyleIdx="0" presStyleCnt="10"/>
      <dgm:spPr/>
    </dgm:pt>
    <dgm:pt modelId="{AC4CFE4A-D154-4C6B-929B-1D06490A8C27}" type="pres">
      <dgm:prSet presAssocID="{0BFA8273-A211-447D-A152-7F94A689768E}" presName="node" presStyleLbl="node1" presStyleIdx="0" presStyleCnt="10">
        <dgm:presLayoutVars>
          <dgm:bulletEnabled val="1"/>
        </dgm:presLayoutVars>
      </dgm:prSet>
      <dgm:spPr/>
    </dgm:pt>
    <dgm:pt modelId="{6AEA7889-14BC-4D40-91E8-B7AA5990BC19}" type="pres">
      <dgm:prSet presAssocID="{0BA7DD1B-D5F5-41A8-84B5-96DB3849284C}" presName="parTrans" presStyleLbl="sibTrans2D1" presStyleIdx="1" presStyleCnt="10"/>
      <dgm:spPr/>
    </dgm:pt>
    <dgm:pt modelId="{412B1C47-8B5C-47C3-93A0-43DD4404985F}" type="pres">
      <dgm:prSet presAssocID="{0BA7DD1B-D5F5-41A8-84B5-96DB3849284C}" presName="connectorText" presStyleLbl="sibTrans2D1" presStyleIdx="1" presStyleCnt="10"/>
      <dgm:spPr/>
    </dgm:pt>
    <dgm:pt modelId="{5AC0A901-73F6-4D3A-81BB-5488C5A4F0C8}" type="pres">
      <dgm:prSet presAssocID="{3613BF38-5BDC-48B2-95A4-5C5F0B340DEF}" presName="node" presStyleLbl="node1" presStyleIdx="1" presStyleCnt="10">
        <dgm:presLayoutVars>
          <dgm:bulletEnabled val="1"/>
        </dgm:presLayoutVars>
      </dgm:prSet>
      <dgm:spPr/>
    </dgm:pt>
    <dgm:pt modelId="{1659785F-2128-43DA-BBEC-4681860EDFCE}" type="pres">
      <dgm:prSet presAssocID="{C4C0E857-ACB9-4A31-A98D-E0665F57A0C7}" presName="parTrans" presStyleLbl="sibTrans2D1" presStyleIdx="2" presStyleCnt="10"/>
      <dgm:spPr/>
    </dgm:pt>
    <dgm:pt modelId="{2BD16488-B7E3-49B8-B01E-7391B88295CF}" type="pres">
      <dgm:prSet presAssocID="{C4C0E857-ACB9-4A31-A98D-E0665F57A0C7}" presName="connectorText" presStyleLbl="sibTrans2D1" presStyleIdx="2" presStyleCnt="10"/>
      <dgm:spPr/>
    </dgm:pt>
    <dgm:pt modelId="{1DF47369-3B1A-4801-98AA-F63C4359B2C6}" type="pres">
      <dgm:prSet presAssocID="{059B71E4-A185-4DA7-9FCA-C8C0FFD255E4}" presName="node" presStyleLbl="node1" presStyleIdx="2" presStyleCnt="10">
        <dgm:presLayoutVars>
          <dgm:bulletEnabled val="1"/>
        </dgm:presLayoutVars>
      </dgm:prSet>
      <dgm:spPr/>
    </dgm:pt>
    <dgm:pt modelId="{C185B269-96BB-464E-B1D9-AFF5D94686D9}" type="pres">
      <dgm:prSet presAssocID="{5784E892-4698-4133-A7E1-B06DE92DA66D}" presName="parTrans" presStyleLbl="sibTrans2D1" presStyleIdx="3" presStyleCnt="10"/>
      <dgm:spPr/>
    </dgm:pt>
    <dgm:pt modelId="{B2D6740B-E3E8-4864-99D8-45EA13176AFE}" type="pres">
      <dgm:prSet presAssocID="{5784E892-4698-4133-A7E1-B06DE92DA66D}" presName="connectorText" presStyleLbl="sibTrans2D1" presStyleIdx="3" presStyleCnt="10"/>
      <dgm:spPr/>
    </dgm:pt>
    <dgm:pt modelId="{67321D75-7498-402B-B8BD-DBD3A050D58F}" type="pres">
      <dgm:prSet presAssocID="{2DEF6D48-5BC8-46B0-B7E1-3991C5EF0B59}" presName="node" presStyleLbl="node1" presStyleIdx="3" presStyleCnt="10">
        <dgm:presLayoutVars>
          <dgm:bulletEnabled val="1"/>
        </dgm:presLayoutVars>
      </dgm:prSet>
      <dgm:spPr/>
    </dgm:pt>
    <dgm:pt modelId="{FDF0A099-252F-42D7-956B-6FE7E032B96D}" type="pres">
      <dgm:prSet presAssocID="{DB31E09D-68E9-4341-919D-6F123551AF56}" presName="parTrans" presStyleLbl="sibTrans2D1" presStyleIdx="4" presStyleCnt="10"/>
      <dgm:spPr/>
    </dgm:pt>
    <dgm:pt modelId="{550010A4-DB23-4774-8412-9AB2BF689B87}" type="pres">
      <dgm:prSet presAssocID="{DB31E09D-68E9-4341-919D-6F123551AF56}" presName="connectorText" presStyleLbl="sibTrans2D1" presStyleIdx="4" presStyleCnt="10"/>
      <dgm:spPr/>
    </dgm:pt>
    <dgm:pt modelId="{947A258C-176D-486D-AD98-319CFF8F1C67}" type="pres">
      <dgm:prSet presAssocID="{D675EC73-915C-4E4F-9DA8-0D20204C3E6D}" presName="node" presStyleLbl="node1" presStyleIdx="4" presStyleCnt="10">
        <dgm:presLayoutVars>
          <dgm:bulletEnabled val="1"/>
        </dgm:presLayoutVars>
      </dgm:prSet>
      <dgm:spPr/>
    </dgm:pt>
    <dgm:pt modelId="{615FACA3-3BEC-47DD-B23F-70DED0DB0B91}" type="pres">
      <dgm:prSet presAssocID="{DE8B50EA-C28A-4CC5-A290-7D70549A9E9F}" presName="parTrans" presStyleLbl="sibTrans2D1" presStyleIdx="5" presStyleCnt="10"/>
      <dgm:spPr/>
    </dgm:pt>
    <dgm:pt modelId="{AC0649F8-4813-47D6-B1AE-E60FF349C5D6}" type="pres">
      <dgm:prSet presAssocID="{DE8B50EA-C28A-4CC5-A290-7D70549A9E9F}" presName="connectorText" presStyleLbl="sibTrans2D1" presStyleIdx="5" presStyleCnt="10"/>
      <dgm:spPr/>
    </dgm:pt>
    <dgm:pt modelId="{9883684F-41A0-4908-A336-FC2A3B2A2D61}" type="pres">
      <dgm:prSet presAssocID="{73022B46-76F8-4E19-903B-C72D37E1A453}" presName="node" presStyleLbl="node1" presStyleIdx="5" presStyleCnt="10">
        <dgm:presLayoutVars>
          <dgm:bulletEnabled val="1"/>
        </dgm:presLayoutVars>
      </dgm:prSet>
      <dgm:spPr/>
    </dgm:pt>
    <dgm:pt modelId="{6B947B86-57A9-4A21-8E2F-AF41870E14AD}" type="pres">
      <dgm:prSet presAssocID="{F264E42C-CF8F-4D87-8B75-F4561BC0110F}" presName="parTrans" presStyleLbl="sibTrans2D1" presStyleIdx="6" presStyleCnt="10"/>
      <dgm:spPr/>
    </dgm:pt>
    <dgm:pt modelId="{25863DF2-F259-4D12-B9BF-6EC725D6E4DA}" type="pres">
      <dgm:prSet presAssocID="{F264E42C-CF8F-4D87-8B75-F4561BC0110F}" presName="connectorText" presStyleLbl="sibTrans2D1" presStyleIdx="6" presStyleCnt="10"/>
      <dgm:spPr/>
    </dgm:pt>
    <dgm:pt modelId="{E1498A3F-6739-4E2A-9D56-B4BE26F455F1}" type="pres">
      <dgm:prSet presAssocID="{9DAC5C0A-6FF8-4C19-8D03-2216ABC1867B}" presName="node" presStyleLbl="node1" presStyleIdx="6" presStyleCnt="10">
        <dgm:presLayoutVars>
          <dgm:bulletEnabled val="1"/>
        </dgm:presLayoutVars>
      </dgm:prSet>
      <dgm:spPr/>
    </dgm:pt>
    <dgm:pt modelId="{FF7F5558-515D-47C6-80B9-3E3CC2B47C00}" type="pres">
      <dgm:prSet presAssocID="{E73B71F9-33BD-4EB1-9A31-9B0CDBDF0EBE}" presName="parTrans" presStyleLbl="sibTrans2D1" presStyleIdx="7" presStyleCnt="10"/>
      <dgm:spPr/>
    </dgm:pt>
    <dgm:pt modelId="{1CEC3DDD-C980-4931-87B9-56E2263C5304}" type="pres">
      <dgm:prSet presAssocID="{E73B71F9-33BD-4EB1-9A31-9B0CDBDF0EBE}" presName="connectorText" presStyleLbl="sibTrans2D1" presStyleIdx="7" presStyleCnt="10"/>
      <dgm:spPr/>
    </dgm:pt>
    <dgm:pt modelId="{5AC0EE6A-E87D-4C6B-A922-3E9529C07E8D}" type="pres">
      <dgm:prSet presAssocID="{48E37F75-3C82-424E-9B47-5E2234DCA14E}" presName="node" presStyleLbl="node1" presStyleIdx="7" presStyleCnt="10">
        <dgm:presLayoutVars>
          <dgm:bulletEnabled val="1"/>
        </dgm:presLayoutVars>
      </dgm:prSet>
      <dgm:spPr/>
    </dgm:pt>
    <dgm:pt modelId="{F36906D4-2638-4D33-B2EC-3D41B8A18317}" type="pres">
      <dgm:prSet presAssocID="{46F0453C-1473-4F8F-A2E1-3C543000BCEF}" presName="parTrans" presStyleLbl="sibTrans2D1" presStyleIdx="8" presStyleCnt="10"/>
      <dgm:spPr/>
    </dgm:pt>
    <dgm:pt modelId="{D7B58CA1-B2A4-470B-A052-E6C06EFF7A0C}" type="pres">
      <dgm:prSet presAssocID="{46F0453C-1473-4F8F-A2E1-3C543000BCEF}" presName="connectorText" presStyleLbl="sibTrans2D1" presStyleIdx="8" presStyleCnt="10"/>
      <dgm:spPr/>
    </dgm:pt>
    <dgm:pt modelId="{4C90F5CA-0A2B-4260-AF12-8DFF9ACF1F44}" type="pres">
      <dgm:prSet presAssocID="{D32E205F-62A1-496F-8DE0-A060C8923368}" presName="node" presStyleLbl="node1" presStyleIdx="8" presStyleCnt="10">
        <dgm:presLayoutVars>
          <dgm:bulletEnabled val="1"/>
        </dgm:presLayoutVars>
      </dgm:prSet>
      <dgm:spPr/>
    </dgm:pt>
    <dgm:pt modelId="{299992E0-C30D-463C-92E8-BF773BE1DFA1}" type="pres">
      <dgm:prSet presAssocID="{5BDF41E3-D322-4F58-B57D-0DFAF8F1C3D7}" presName="parTrans" presStyleLbl="sibTrans2D1" presStyleIdx="9" presStyleCnt="10"/>
      <dgm:spPr/>
    </dgm:pt>
    <dgm:pt modelId="{2B537A59-D94D-4EB9-A1F5-6D6A95B8B814}" type="pres">
      <dgm:prSet presAssocID="{5BDF41E3-D322-4F58-B57D-0DFAF8F1C3D7}" presName="connectorText" presStyleLbl="sibTrans2D1" presStyleIdx="9" presStyleCnt="10"/>
      <dgm:spPr/>
    </dgm:pt>
    <dgm:pt modelId="{3B899390-8793-4A17-BBA4-3A59B437182F}" type="pres">
      <dgm:prSet presAssocID="{FF97E387-638F-4486-B1E7-F2CD5F94D6FA}" presName="node" presStyleLbl="node1" presStyleIdx="9" presStyleCnt="10">
        <dgm:presLayoutVars>
          <dgm:bulletEnabled val="1"/>
        </dgm:presLayoutVars>
      </dgm:prSet>
      <dgm:spPr/>
    </dgm:pt>
  </dgm:ptLst>
  <dgm:cxnLst>
    <dgm:cxn modelId="{77061F04-1FEC-4935-A924-B5814243DFD4}" type="presOf" srcId="{FF97E387-638F-4486-B1E7-F2CD5F94D6FA}" destId="{3B899390-8793-4A17-BBA4-3A59B437182F}" srcOrd="0" destOrd="0" presId="urn:microsoft.com/office/officeart/2005/8/layout/radial5"/>
    <dgm:cxn modelId="{F04F4B05-3BBA-4C46-B818-AC6C1D2C5663}" type="presOf" srcId="{C4C0E857-ACB9-4A31-A98D-E0665F57A0C7}" destId="{2BD16488-B7E3-49B8-B01E-7391B88295CF}" srcOrd="1" destOrd="0" presId="urn:microsoft.com/office/officeart/2005/8/layout/radial5"/>
    <dgm:cxn modelId="{95D9361C-01FB-4A4B-9FC4-4990D08A0DFF}" srcId="{A0823973-9FF3-42E3-AFD4-D7DA63C822D3}" destId="{FF97E387-638F-4486-B1E7-F2CD5F94D6FA}" srcOrd="9" destOrd="0" parTransId="{5BDF41E3-D322-4F58-B57D-0DFAF8F1C3D7}" sibTransId="{11A480FE-0D49-44AF-A379-F5F3718244F8}"/>
    <dgm:cxn modelId="{3AF66D1C-B57D-4BD0-840D-F20B8255ACD2}" srcId="{A0823973-9FF3-42E3-AFD4-D7DA63C822D3}" destId="{D675EC73-915C-4E4F-9DA8-0D20204C3E6D}" srcOrd="4" destOrd="0" parTransId="{DB31E09D-68E9-4341-919D-6F123551AF56}" sibTransId="{CDEA617B-92FB-4B80-B175-02A5E80B5EE0}"/>
    <dgm:cxn modelId="{87D82524-39B5-46BF-A618-370C44E4F31E}" type="presOf" srcId="{51F5B8E2-B221-4F54-95E9-947907BADAA9}" destId="{42D19B9E-C153-41FB-BCE4-836E5243306C}" srcOrd="1" destOrd="0" presId="urn:microsoft.com/office/officeart/2005/8/layout/radial5"/>
    <dgm:cxn modelId="{4DFE1A2A-DB1C-49D7-9070-26F287BA2FD6}" type="presOf" srcId="{F264E42C-CF8F-4D87-8B75-F4561BC0110F}" destId="{6B947B86-57A9-4A21-8E2F-AF41870E14AD}" srcOrd="0" destOrd="0" presId="urn:microsoft.com/office/officeart/2005/8/layout/radial5"/>
    <dgm:cxn modelId="{7D3F1A2F-4272-4A40-A72E-0C19FDEAEA42}" srcId="{A0823973-9FF3-42E3-AFD4-D7DA63C822D3}" destId="{48E37F75-3C82-424E-9B47-5E2234DCA14E}" srcOrd="7" destOrd="0" parTransId="{E73B71F9-33BD-4EB1-9A31-9B0CDBDF0EBE}" sibTransId="{95A9E740-3892-4C85-B078-9F54F4FB3B8B}"/>
    <dgm:cxn modelId="{87661833-88F3-4F8D-9A51-DDAD9BE9E3C1}" type="presOf" srcId="{0BA7DD1B-D5F5-41A8-84B5-96DB3849284C}" destId="{412B1C47-8B5C-47C3-93A0-43DD4404985F}" srcOrd="1" destOrd="0" presId="urn:microsoft.com/office/officeart/2005/8/layout/radial5"/>
    <dgm:cxn modelId="{A1166035-17CF-4D84-94DA-E0B304EA7343}" type="presOf" srcId="{51F5B8E2-B221-4F54-95E9-947907BADAA9}" destId="{5283EFFB-ED80-4707-A16D-B7BB24F0E656}" srcOrd="0" destOrd="0" presId="urn:microsoft.com/office/officeart/2005/8/layout/radial5"/>
    <dgm:cxn modelId="{EB7AEF3E-FA0C-4811-BF60-FDE9A1F11845}" type="presOf" srcId="{5784E892-4698-4133-A7E1-B06DE92DA66D}" destId="{B2D6740B-E3E8-4864-99D8-45EA13176AFE}" srcOrd="1" destOrd="0" presId="urn:microsoft.com/office/officeart/2005/8/layout/radial5"/>
    <dgm:cxn modelId="{C3255840-B97E-42CE-9DC7-3C86F87FA77B}" type="presOf" srcId="{A0823973-9FF3-42E3-AFD4-D7DA63C822D3}" destId="{19690637-53A1-4211-B497-F8EC285EDB05}" srcOrd="0" destOrd="0" presId="urn:microsoft.com/office/officeart/2005/8/layout/radial5"/>
    <dgm:cxn modelId="{189B6F5C-1DEB-4FFA-AC85-89EF0EB2D53D}" type="presOf" srcId="{DB31E09D-68E9-4341-919D-6F123551AF56}" destId="{550010A4-DB23-4774-8412-9AB2BF689B87}" srcOrd="1" destOrd="0" presId="urn:microsoft.com/office/officeart/2005/8/layout/radial5"/>
    <dgm:cxn modelId="{2F38E046-55EF-4060-A06A-98F8454D9A97}" type="presOf" srcId="{2DEF6D48-5BC8-46B0-B7E1-3991C5EF0B59}" destId="{67321D75-7498-402B-B8BD-DBD3A050D58F}" srcOrd="0" destOrd="0" presId="urn:microsoft.com/office/officeart/2005/8/layout/radial5"/>
    <dgm:cxn modelId="{7FECBA68-C5B4-4729-9F3C-5BC040CBDCD4}" type="presOf" srcId="{DE8B50EA-C28A-4CC5-A290-7D70549A9E9F}" destId="{615FACA3-3BEC-47DD-B23F-70DED0DB0B91}" srcOrd="0" destOrd="0" presId="urn:microsoft.com/office/officeart/2005/8/layout/radial5"/>
    <dgm:cxn modelId="{AACD044A-F734-4289-9949-C7674F853061}" type="presOf" srcId="{E73B71F9-33BD-4EB1-9A31-9B0CDBDF0EBE}" destId="{FF7F5558-515D-47C6-80B9-3E3CC2B47C00}" srcOrd="0" destOrd="0" presId="urn:microsoft.com/office/officeart/2005/8/layout/radial5"/>
    <dgm:cxn modelId="{B6C0006B-AAB3-489F-8873-4124D103BFAF}" srcId="{A0823973-9FF3-42E3-AFD4-D7DA63C822D3}" destId="{0BFA8273-A211-447D-A152-7F94A689768E}" srcOrd="0" destOrd="0" parTransId="{51F5B8E2-B221-4F54-95E9-947907BADAA9}" sibTransId="{E477FB7D-8D9C-4C40-853A-461C989922FB}"/>
    <dgm:cxn modelId="{A211194B-D477-41A8-9B69-90B43AE82675}" type="presOf" srcId="{DE8B50EA-C28A-4CC5-A290-7D70549A9E9F}" destId="{AC0649F8-4813-47D6-B1AE-E60FF349C5D6}" srcOrd="1" destOrd="0" presId="urn:microsoft.com/office/officeart/2005/8/layout/radial5"/>
    <dgm:cxn modelId="{23E3B94B-CACE-4DD5-802E-61FA0D6E6699}" srcId="{A0823973-9FF3-42E3-AFD4-D7DA63C822D3}" destId="{73022B46-76F8-4E19-903B-C72D37E1A453}" srcOrd="5" destOrd="0" parTransId="{DE8B50EA-C28A-4CC5-A290-7D70549A9E9F}" sibTransId="{4B2FD990-0333-46A1-896B-94F756DAF33D}"/>
    <dgm:cxn modelId="{07E1DB6B-09B1-4B69-B49C-EA44990B4AB7}" type="presOf" srcId="{F264E42C-CF8F-4D87-8B75-F4561BC0110F}" destId="{25863DF2-F259-4D12-B9BF-6EC725D6E4DA}" srcOrd="1" destOrd="0" presId="urn:microsoft.com/office/officeart/2005/8/layout/radial5"/>
    <dgm:cxn modelId="{2F3BA56E-780C-4811-91DB-969E9335718B}" type="presOf" srcId="{5BDF41E3-D322-4F58-B57D-0DFAF8F1C3D7}" destId="{2B537A59-D94D-4EB9-A1F5-6D6A95B8B814}" srcOrd="1" destOrd="0" presId="urn:microsoft.com/office/officeart/2005/8/layout/radial5"/>
    <dgm:cxn modelId="{1600946F-AF02-499C-9490-1B92E3E64D9E}" type="presOf" srcId="{48E37F75-3C82-424E-9B47-5E2234DCA14E}" destId="{5AC0EE6A-E87D-4C6B-A922-3E9529C07E8D}" srcOrd="0" destOrd="0" presId="urn:microsoft.com/office/officeart/2005/8/layout/radial5"/>
    <dgm:cxn modelId="{FF77AE74-69FD-4CA8-AF01-0E0DB5C98DAA}" srcId="{A0823973-9FF3-42E3-AFD4-D7DA63C822D3}" destId="{2DEF6D48-5BC8-46B0-B7E1-3991C5EF0B59}" srcOrd="3" destOrd="0" parTransId="{5784E892-4698-4133-A7E1-B06DE92DA66D}" sibTransId="{91A71BE4-48FA-4E63-87BC-882F73634804}"/>
    <dgm:cxn modelId="{594AFA78-D97C-48CE-8C8F-0594199ABFBB}" type="presOf" srcId="{73022B46-76F8-4E19-903B-C72D37E1A453}" destId="{9883684F-41A0-4908-A336-FC2A3B2A2D61}" srcOrd="0" destOrd="0" presId="urn:microsoft.com/office/officeart/2005/8/layout/radial5"/>
    <dgm:cxn modelId="{CD53297A-1ECA-4CDF-84F6-E5D0A95C2256}" srcId="{0BFAF0C3-F991-4C66-BC6E-AF786A6A7331}" destId="{A0823973-9FF3-42E3-AFD4-D7DA63C822D3}" srcOrd="0" destOrd="0" parTransId="{A79CBE74-F238-4FD7-8C61-7F5DE53D6AF6}" sibTransId="{D778D79D-A883-4BBE-B068-966ABA25DEFF}"/>
    <dgm:cxn modelId="{BD3E427E-4CC2-41E0-874C-03F5CD464864}" type="presOf" srcId="{C4C0E857-ACB9-4A31-A98D-E0665F57A0C7}" destId="{1659785F-2128-43DA-BBEC-4681860EDFCE}" srcOrd="0" destOrd="0" presId="urn:microsoft.com/office/officeart/2005/8/layout/radial5"/>
    <dgm:cxn modelId="{C8A96182-A6CB-4D2A-817A-C33CAA06866C}" type="presOf" srcId="{E73B71F9-33BD-4EB1-9A31-9B0CDBDF0EBE}" destId="{1CEC3DDD-C980-4931-87B9-56E2263C5304}" srcOrd="1" destOrd="0" presId="urn:microsoft.com/office/officeart/2005/8/layout/radial5"/>
    <dgm:cxn modelId="{F718AD83-6E4B-47D1-83DE-8A89C923FE1E}" type="presOf" srcId="{46F0453C-1473-4F8F-A2E1-3C543000BCEF}" destId="{D7B58CA1-B2A4-470B-A052-E6C06EFF7A0C}" srcOrd="1" destOrd="0" presId="urn:microsoft.com/office/officeart/2005/8/layout/radial5"/>
    <dgm:cxn modelId="{1F1E9384-1AF3-453A-9DA0-E0F5BE89A473}" type="presOf" srcId="{059B71E4-A185-4DA7-9FCA-C8C0FFD255E4}" destId="{1DF47369-3B1A-4801-98AA-F63C4359B2C6}" srcOrd="0" destOrd="0" presId="urn:microsoft.com/office/officeart/2005/8/layout/radial5"/>
    <dgm:cxn modelId="{3C9E8685-EA10-40B5-B2EC-0CF080CE254C}" srcId="{A0823973-9FF3-42E3-AFD4-D7DA63C822D3}" destId="{059B71E4-A185-4DA7-9FCA-C8C0FFD255E4}" srcOrd="2" destOrd="0" parTransId="{C4C0E857-ACB9-4A31-A98D-E0665F57A0C7}" sibTransId="{19506BD0-5A88-433A-A016-052CECA65DD4}"/>
    <dgm:cxn modelId="{B06CE98C-58BA-4AFB-BA00-EE22E0DF7D3B}" type="presOf" srcId="{5784E892-4698-4133-A7E1-B06DE92DA66D}" destId="{C185B269-96BB-464E-B1D9-AFF5D94686D9}" srcOrd="0" destOrd="0" presId="urn:microsoft.com/office/officeart/2005/8/layout/radial5"/>
    <dgm:cxn modelId="{515D6490-99D8-4731-86BF-03A9A1B6BF9C}" type="presOf" srcId="{0BFA8273-A211-447D-A152-7F94A689768E}" destId="{AC4CFE4A-D154-4C6B-929B-1D06490A8C27}" srcOrd="0" destOrd="0" presId="urn:microsoft.com/office/officeart/2005/8/layout/radial5"/>
    <dgm:cxn modelId="{F139C190-9CE2-498A-9C4E-C4DBAEEC155F}" type="presOf" srcId="{D32E205F-62A1-496F-8DE0-A060C8923368}" destId="{4C90F5CA-0A2B-4260-AF12-8DFF9ACF1F44}" srcOrd="0" destOrd="0" presId="urn:microsoft.com/office/officeart/2005/8/layout/radial5"/>
    <dgm:cxn modelId="{8267C591-CBF1-4C28-85A5-E3499E186C16}" type="presOf" srcId="{0BFAF0C3-F991-4C66-BC6E-AF786A6A7331}" destId="{CFA1AD28-B8A5-4088-BBA6-3C2ECC823D80}" srcOrd="0" destOrd="0" presId="urn:microsoft.com/office/officeart/2005/8/layout/radial5"/>
    <dgm:cxn modelId="{0A6DE194-3673-4BF5-85FA-656FE58A3A1A}" type="presOf" srcId="{9DAC5C0A-6FF8-4C19-8D03-2216ABC1867B}" destId="{E1498A3F-6739-4E2A-9D56-B4BE26F455F1}" srcOrd="0" destOrd="0" presId="urn:microsoft.com/office/officeart/2005/8/layout/radial5"/>
    <dgm:cxn modelId="{55F95C9C-1868-4508-A709-2333A8C520FD}" type="presOf" srcId="{3613BF38-5BDC-48B2-95A4-5C5F0B340DEF}" destId="{5AC0A901-73F6-4D3A-81BB-5488C5A4F0C8}" srcOrd="0" destOrd="0" presId="urn:microsoft.com/office/officeart/2005/8/layout/radial5"/>
    <dgm:cxn modelId="{399B3B9D-304D-4C6B-BD90-F620CB93E777}" type="presOf" srcId="{5BDF41E3-D322-4F58-B57D-0DFAF8F1C3D7}" destId="{299992E0-C30D-463C-92E8-BF773BE1DFA1}" srcOrd="0" destOrd="0" presId="urn:microsoft.com/office/officeart/2005/8/layout/radial5"/>
    <dgm:cxn modelId="{52FDD3BC-DADC-4759-BE4D-13E97D15B3DC}" srcId="{A0823973-9FF3-42E3-AFD4-D7DA63C822D3}" destId="{3613BF38-5BDC-48B2-95A4-5C5F0B340DEF}" srcOrd="1" destOrd="0" parTransId="{0BA7DD1B-D5F5-41A8-84B5-96DB3849284C}" sibTransId="{E194541D-CE15-4ADF-A531-53B2DE1C0DE8}"/>
    <dgm:cxn modelId="{8CA3BABD-3750-4618-BA80-E4049B798F9B}" type="presOf" srcId="{D675EC73-915C-4E4F-9DA8-0D20204C3E6D}" destId="{947A258C-176D-486D-AD98-319CFF8F1C67}" srcOrd="0" destOrd="0" presId="urn:microsoft.com/office/officeart/2005/8/layout/radial5"/>
    <dgm:cxn modelId="{B36EEFBF-5D50-4BCE-8941-43FF414F0E03}" srcId="{A0823973-9FF3-42E3-AFD4-D7DA63C822D3}" destId="{9DAC5C0A-6FF8-4C19-8D03-2216ABC1867B}" srcOrd="6" destOrd="0" parTransId="{F264E42C-CF8F-4D87-8B75-F4561BC0110F}" sibTransId="{EA2D03DC-5432-4080-9CFB-EC95E3B81EC9}"/>
    <dgm:cxn modelId="{882B8AC8-3CE2-4D3C-AEA3-2A4DFE17CAC2}" type="presOf" srcId="{0BA7DD1B-D5F5-41A8-84B5-96DB3849284C}" destId="{6AEA7889-14BC-4D40-91E8-B7AA5990BC19}" srcOrd="0" destOrd="0" presId="urn:microsoft.com/office/officeart/2005/8/layout/radial5"/>
    <dgm:cxn modelId="{575316D4-D15D-4ED5-B15B-C79ACE37B06C}" type="presOf" srcId="{DB31E09D-68E9-4341-919D-6F123551AF56}" destId="{FDF0A099-252F-42D7-956B-6FE7E032B96D}" srcOrd="0" destOrd="0" presId="urn:microsoft.com/office/officeart/2005/8/layout/radial5"/>
    <dgm:cxn modelId="{88A350E5-06FE-44BC-A0CF-91E8DF3FFB33}" type="presOf" srcId="{46F0453C-1473-4F8F-A2E1-3C543000BCEF}" destId="{F36906D4-2638-4D33-B2EC-3D41B8A18317}" srcOrd="0" destOrd="0" presId="urn:microsoft.com/office/officeart/2005/8/layout/radial5"/>
    <dgm:cxn modelId="{792ADCF0-6551-4DBC-8999-1717262E5F70}" srcId="{A0823973-9FF3-42E3-AFD4-D7DA63C822D3}" destId="{D32E205F-62A1-496F-8DE0-A060C8923368}" srcOrd="8" destOrd="0" parTransId="{46F0453C-1473-4F8F-A2E1-3C543000BCEF}" sibTransId="{1C4A7309-43BD-455C-95C2-73A826D8D004}"/>
    <dgm:cxn modelId="{D09CA3A6-13C7-4B59-9F50-6E6F8BCB98B8}" type="presParOf" srcId="{CFA1AD28-B8A5-4088-BBA6-3C2ECC823D80}" destId="{19690637-53A1-4211-B497-F8EC285EDB05}" srcOrd="0" destOrd="0" presId="urn:microsoft.com/office/officeart/2005/8/layout/radial5"/>
    <dgm:cxn modelId="{8902C69B-4999-4476-BB40-46797AA672DD}" type="presParOf" srcId="{CFA1AD28-B8A5-4088-BBA6-3C2ECC823D80}" destId="{5283EFFB-ED80-4707-A16D-B7BB24F0E656}" srcOrd="1" destOrd="0" presId="urn:microsoft.com/office/officeart/2005/8/layout/radial5"/>
    <dgm:cxn modelId="{FECAFE00-FC17-47FC-B238-B9B5A52FA41F}" type="presParOf" srcId="{5283EFFB-ED80-4707-A16D-B7BB24F0E656}" destId="{42D19B9E-C153-41FB-BCE4-836E5243306C}" srcOrd="0" destOrd="0" presId="urn:microsoft.com/office/officeart/2005/8/layout/radial5"/>
    <dgm:cxn modelId="{A51C993A-25E7-436D-8CA3-891301027B6E}" type="presParOf" srcId="{CFA1AD28-B8A5-4088-BBA6-3C2ECC823D80}" destId="{AC4CFE4A-D154-4C6B-929B-1D06490A8C27}" srcOrd="2" destOrd="0" presId="urn:microsoft.com/office/officeart/2005/8/layout/radial5"/>
    <dgm:cxn modelId="{71D40A1C-AB01-4B9A-A77D-455083E7B780}" type="presParOf" srcId="{CFA1AD28-B8A5-4088-BBA6-3C2ECC823D80}" destId="{6AEA7889-14BC-4D40-91E8-B7AA5990BC19}" srcOrd="3" destOrd="0" presId="urn:microsoft.com/office/officeart/2005/8/layout/radial5"/>
    <dgm:cxn modelId="{3A7E2E28-7282-403E-91FE-767FA7167948}" type="presParOf" srcId="{6AEA7889-14BC-4D40-91E8-B7AA5990BC19}" destId="{412B1C47-8B5C-47C3-93A0-43DD4404985F}" srcOrd="0" destOrd="0" presId="urn:microsoft.com/office/officeart/2005/8/layout/radial5"/>
    <dgm:cxn modelId="{EE1B4198-E0C5-4FB8-BCD2-5EFBF01C3A03}" type="presParOf" srcId="{CFA1AD28-B8A5-4088-BBA6-3C2ECC823D80}" destId="{5AC0A901-73F6-4D3A-81BB-5488C5A4F0C8}" srcOrd="4" destOrd="0" presId="urn:microsoft.com/office/officeart/2005/8/layout/radial5"/>
    <dgm:cxn modelId="{D01E3D8E-7344-4007-A2C5-331C26BD9BDD}" type="presParOf" srcId="{CFA1AD28-B8A5-4088-BBA6-3C2ECC823D80}" destId="{1659785F-2128-43DA-BBEC-4681860EDFCE}" srcOrd="5" destOrd="0" presId="urn:microsoft.com/office/officeart/2005/8/layout/radial5"/>
    <dgm:cxn modelId="{685FCFD2-F705-478A-82CC-91A3A0A43158}" type="presParOf" srcId="{1659785F-2128-43DA-BBEC-4681860EDFCE}" destId="{2BD16488-B7E3-49B8-B01E-7391B88295CF}" srcOrd="0" destOrd="0" presId="urn:microsoft.com/office/officeart/2005/8/layout/radial5"/>
    <dgm:cxn modelId="{E6854836-2214-46A1-8AB8-7078249A20BA}" type="presParOf" srcId="{CFA1AD28-B8A5-4088-BBA6-3C2ECC823D80}" destId="{1DF47369-3B1A-4801-98AA-F63C4359B2C6}" srcOrd="6" destOrd="0" presId="urn:microsoft.com/office/officeart/2005/8/layout/radial5"/>
    <dgm:cxn modelId="{569B7A41-3835-4EE1-BDFA-D7BAA6F23173}" type="presParOf" srcId="{CFA1AD28-B8A5-4088-BBA6-3C2ECC823D80}" destId="{C185B269-96BB-464E-B1D9-AFF5D94686D9}" srcOrd="7" destOrd="0" presId="urn:microsoft.com/office/officeart/2005/8/layout/radial5"/>
    <dgm:cxn modelId="{74F56D71-7EA7-455F-86B7-3E08BC133A14}" type="presParOf" srcId="{C185B269-96BB-464E-B1D9-AFF5D94686D9}" destId="{B2D6740B-E3E8-4864-99D8-45EA13176AFE}" srcOrd="0" destOrd="0" presId="urn:microsoft.com/office/officeart/2005/8/layout/radial5"/>
    <dgm:cxn modelId="{8083ED48-810E-4CE6-A9B2-73B0EC25FC76}" type="presParOf" srcId="{CFA1AD28-B8A5-4088-BBA6-3C2ECC823D80}" destId="{67321D75-7498-402B-B8BD-DBD3A050D58F}" srcOrd="8" destOrd="0" presId="urn:microsoft.com/office/officeart/2005/8/layout/radial5"/>
    <dgm:cxn modelId="{B129AC55-CAE2-4DE9-BA30-86007D2BAA8E}" type="presParOf" srcId="{CFA1AD28-B8A5-4088-BBA6-3C2ECC823D80}" destId="{FDF0A099-252F-42D7-956B-6FE7E032B96D}" srcOrd="9" destOrd="0" presId="urn:microsoft.com/office/officeart/2005/8/layout/radial5"/>
    <dgm:cxn modelId="{9A04465C-C6E9-4E54-9E24-F62F019292C8}" type="presParOf" srcId="{FDF0A099-252F-42D7-956B-6FE7E032B96D}" destId="{550010A4-DB23-4774-8412-9AB2BF689B87}" srcOrd="0" destOrd="0" presId="urn:microsoft.com/office/officeart/2005/8/layout/radial5"/>
    <dgm:cxn modelId="{48933EB5-3DCA-469B-83DA-7D9587575B10}" type="presParOf" srcId="{CFA1AD28-B8A5-4088-BBA6-3C2ECC823D80}" destId="{947A258C-176D-486D-AD98-319CFF8F1C67}" srcOrd="10" destOrd="0" presId="urn:microsoft.com/office/officeart/2005/8/layout/radial5"/>
    <dgm:cxn modelId="{4DED8DA3-CB7B-4C21-8583-23EC52C1740F}" type="presParOf" srcId="{CFA1AD28-B8A5-4088-BBA6-3C2ECC823D80}" destId="{615FACA3-3BEC-47DD-B23F-70DED0DB0B91}" srcOrd="11" destOrd="0" presId="urn:microsoft.com/office/officeart/2005/8/layout/radial5"/>
    <dgm:cxn modelId="{6B2F71AE-1519-49A6-8D89-5D8F0ACFF79F}" type="presParOf" srcId="{615FACA3-3BEC-47DD-B23F-70DED0DB0B91}" destId="{AC0649F8-4813-47D6-B1AE-E60FF349C5D6}" srcOrd="0" destOrd="0" presId="urn:microsoft.com/office/officeart/2005/8/layout/radial5"/>
    <dgm:cxn modelId="{448B32CF-11E5-4D03-9ADD-F41B3B44B64F}" type="presParOf" srcId="{CFA1AD28-B8A5-4088-BBA6-3C2ECC823D80}" destId="{9883684F-41A0-4908-A336-FC2A3B2A2D61}" srcOrd="12" destOrd="0" presId="urn:microsoft.com/office/officeart/2005/8/layout/radial5"/>
    <dgm:cxn modelId="{86947BE2-F2B3-425B-BB28-BE12C10D77AD}" type="presParOf" srcId="{CFA1AD28-B8A5-4088-BBA6-3C2ECC823D80}" destId="{6B947B86-57A9-4A21-8E2F-AF41870E14AD}" srcOrd="13" destOrd="0" presId="urn:microsoft.com/office/officeart/2005/8/layout/radial5"/>
    <dgm:cxn modelId="{7764678F-FA0C-4480-B009-9E39AACA545B}" type="presParOf" srcId="{6B947B86-57A9-4A21-8E2F-AF41870E14AD}" destId="{25863DF2-F259-4D12-B9BF-6EC725D6E4DA}" srcOrd="0" destOrd="0" presId="urn:microsoft.com/office/officeart/2005/8/layout/radial5"/>
    <dgm:cxn modelId="{C24F5085-B811-4CA5-B309-6CC82B34839E}" type="presParOf" srcId="{CFA1AD28-B8A5-4088-BBA6-3C2ECC823D80}" destId="{E1498A3F-6739-4E2A-9D56-B4BE26F455F1}" srcOrd="14" destOrd="0" presId="urn:microsoft.com/office/officeart/2005/8/layout/radial5"/>
    <dgm:cxn modelId="{C1C41F5A-09C3-4372-A408-16C8E712C85F}" type="presParOf" srcId="{CFA1AD28-B8A5-4088-BBA6-3C2ECC823D80}" destId="{FF7F5558-515D-47C6-80B9-3E3CC2B47C00}" srcOrd="15" destOrd="0" presId="urn:microsoft.com/office/officeart/2005/8/layout/radial5"/>
    <dgm:cxn modelId="{612DB148-E295-40DA-AFC8-707C04D6CB29}" type="presParOf" srcId="{FF7F5558-515D-47C6-80B9-3E3CC2B47C00}" destId="{1CEC3DDD-C980-4931-87B9-56E2263C5304}" srcOrd="0" destOrd="0" presId="urn:microsoft.com/office/officeart/2005/8/layout/radial5"/>
    <dgm:cxn modelId="{4B1FCF76-0AC1-4203-A0D6-A2AA904861A4}" type="presParOf" srcId="{CFA1AD28-B8A5-4088-BBA6-3C2ECC823D80}" destId="{5AC0EE6A-E87D-4C6B-A922-3E9529C07E8D}" srcOrd="16" destOrd="0" presId="urn:microsoft.com/office/officeart/2005/8/layout/radial5"/>
    <dgm:cxn modelId="{F980F6F0-4C78-4E41-91A0-2195B131DD8E}" type="presParOf" srcId="{CFA1AD28-B8A5-4088-BBA6-3C2ECC823D80}" destId="{F36906D4-2638-4D33-B2EC-3D41B8A18317}" srcOrd="17" destOrd="0" presId="urn:microsoft.com/office/officeart/2005/8/layout/radial5"/>
    <dgm:cxn modelId="{7FBC9FDA-4DCB-4B5F-BA0E-85CBD8992DE3}" type="presParOf" srcId="{F36906D4-2638-4D33-B2EC-3D41B8A18317}" destId="{D7B58CA1-B2A4-470B-A052-E6C06EFF7A0C}" srcOrd="0" destOrd="0" presId="urn:microsoft.com/office/officeart/2005/8/layout/radial5"/>
    <dgm:cxn modelId="{E1F2EADE-9907-4539-BFA5-86C4C95752E4}" type="presParOf" srcId="{CFA1AD28-B8A5-4088-BBA6-3C2ECC823D80}" destId="{4C90F5CA-0A2B-4260-AF12-8DFF9ACF1F44}" srcOrd="18" destOrd="0" presId="urn:microsoft.com/office/officeart/2005/8/layout/radial5"/>
    <dgm:cxn modelId="{2FF07C7C-01CC-4EFA-990D-771EECF0C928}" type="presParOf" srcId="{CFA1AD28-B8A5-4088-BBA6-3C2ECC823D80}" destId="{299992E0-C30D-463C-92E8-BF773BE1DFA1}" srcOrd="19" destOrd="0" presId="urn:microsoft.com/office/officeart/2005/8/layout/radial5"/>
    <dgm:cxn modelId="{94B8894D-E127-4EFD-AAE0-0733C812A45A}" type="presParOf" srcId="{299992E0-C30D-463C-92E8-BF773BE1DFA1}" destId="{2B537A59-D94D-4EB9-A1F5-6D6A95B8B814}" srcOrd="0" destOrd="0" presId="urn:microsoft.com/office/officeart/2005/8/layout/radial5"/>
    <dgm:cxn modelId="{39E276E2-6B46-4A55-B2F5-A79F87F31C53}" type="presParOf" srcId="{CFA1AD28-B8A5-4088-BBA6-3C2ECC823D80}" destId="{3B899390-8793-4A17-BBA4-3A59B437182F}" srcOrd="2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9A773CD-9478-4055-8633-A0C0F63CE11B}" type="doc">
      <dgm:prSet loTypeId="urn:microsoft.com/office/officeart/2005/8/layout/target3" loCatId="list" qsTypeId="urn:microsoft.com/office/officeart/2005/8/quickstyle/3d6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5A5E9E2-A4E2-4A50-9B0A-DF50C63403DE}">
      <dgm:prSet phldrT="[Текст]"/>
      <dgm:spPr/>
      <dgm:t>
        <a:bodyPr/>
        <a:lstStyle/>
        <a:p>
          <a:r>
            <a:rPr lang="en-US" dirty="0"/>
            <a:t>1) Internet, Handy, Computer </a:t>
          </a:r>
          <a:r>
            <a:rPr lang="en-US" dirty="0" err="1"/>
            <a:t>Fernsehen</a:t>
          </a:r>
          <a:r>
            <a:rPr lang="en-US" dirty="0"/>
            <a:t>, Radio, </a:t>
          </a:r>
          <a:r>
            <a:rPr lang="en-US" dirty="0" err="1"/>
            <a:t>Wasserknappheit</a:t>
          </a:r>
          <a:endParaRPr lang="ru-RU" dirty="0"/>
        </a:p>
      </dgm:t>
    </dgm:pt>
    <dgm:pt modelId="{BE823B14-0720-4466-8B4A-A5B7448E62EB}" type="parTrans" cxnId="{69CE78DB-1755-44B3-BEC1-9694116714F4}">
      <dgm:prSet/>
      <dgm:spPr/>
      <dgm:t>
        <a:bodyPr/>
        <a:lstStyle/>
        <a:p>
          <a:endParaRPr lang="ru-RU"/>
        </a:p>
      </dgm:t>
    </dgm:pt>
    <dgm:pt modelId="{D08D58EB-A27D-49DE-BAAA-DE8BEE255FDC}" type="sibTrans" cxnId="{69CE78DB-1755-44B3-BEC1-9694116714F4}">
      <dgm:prSet/>
      <dgm:spPr/>
      <dgm:t>
        <a:bodyPr/>
        <a:lstStyle/>
        <a:p>
          <a:endParaRPr lang="ru-RU"/>
        </a:p>
      </dgm:t>
    </dgm:pt>
    <dgm:pt modelId="{6DCE1F3F-35F1-4984-A036-BC71718C2F58}">
      <dgm:prSet phldrT="[Текст]"/>
      <dgm:spPr/>
      <dgm:t>
        <a:bodyPr/>
        <a:lstStyle/>
        <a:p>
          <a:r>
            <a:rPr lang="en-US" dirty="0"/>
            <a:t>2) </a:t>
          </a:r>
          <a:r>
            <a:rPr lang="en-US" dirty="0" err="1"/>
            <a:t>Erdbeben</a:t>
          </a:r>
          <a:r>
            <a:rPr lang="en-US" dirty="0"/>
            <a:t>, </a:t>
          </a:r>
          <a:r>
            <a:rPr lang="en-US" dirty="0" err="1">
              <a:latin typeface="Times New Roman"/>
              <a:cs typeface="Times New Roman"/>
            </a:rPr>
            <a:t>Überschwemmung</a:t>
          </a:r>
          <a:r>
            <a:rPr lang="en-US" dirty="0">
              <a:latin typeface="Times New Roman"/>
              <a:cs typeface="Times New Roman"/>
            </a:rPr>
            <a:t>, </a:t>
          </a:r>
          <a:r>
            <a:rPr lang="en-US" dirty="0" err="1">
              <a:latin typeface="Times New Roman"/>
              <a:cs typeface="Times New Roman"/>
            </a:rPr>
            <a:t>Gentechnik</a:t>
          </a:r>
          <a:r>
            <a:rPr lang="en-US" dirty="0">
              <a:latin typeface="Times New Roman"/>
              <a:cs typeface="Times New Roman"/>
            </a:rPr>
            <a:t>, </a:t>
          </a:r>
          <a:r>
            <a:rPr lang="en-US" dirty="0" err="1">
              <a:latin typeface="Times New Roman"/>
              <a:cs typeface="Times New Roman"/>
            </a:rPr>
            <a:t>Vulkanausbruch</a:t>
          </a:r>
          <a:r>
            <a:rPr lang="en-US" dirty="0">
              <a:latin typeface="Times New Roman"/>
              <a:cs typeface="Times New Roman"/>
            </a:rPr>
            <a:t>, </a:t>
          </a:r>
          <a:r>
            <a:rPr lang="en-US" dirty="0" err="1">
              <a:latin typeface="Times New Roman"/>
              <a:cs typeface="Times New Roman"/>
            </a:rPr>
            <a:t>Meteoriteneinschlag</a:t>
          </a:r>
          <a:r>
            <a:rPr lang="en-US" dirty="0">
              <a:latin typeface="Times New Roman"/>
              <a:cs typeface="Times New Roman"/>
            </a:rPr>
            <a:t>, </a:t>
          </a:r>
          <a:r>
            <a:rPr lang="en-US" dirty="0" err="1">
              <a:latin typeface="Times New Roman"/>
              <a:cs typeface="Times New Roman"/>
            </a:rPr>
            <a:t>Ozonloch</a:t>
          </a:r>
          <a:endParaRPr lang="ru-RU" dirty="0"/>
        </a:p>
      </dgm:t>
    </dgm:pt>
    <dgm:pt modelId="{455E4BA7-B678-4AF2-90E9-D1AB004FE9DA}" type="parTrans" cxnId="{77DA76EA-78A6-4386-9301-9A2731DC252D}">
      <dgm:prSet/>
      <dgm:spPr/>
      <dgm:t>
        <a:bodyPr/>
        <a:lstStyle/>
        <a:p>
          <a:endParaRPr lang="ru-RU"/>
        </a:p>
      </dgm:t>
    </dgm:pt>
    <dgm:pt modelId="{C17FE60A-CF45-48F2-8DFD-11CBB1549CA2}" type="sibTrans" cxnId="{77DA76EA-78A6-4386-9301-9A2731DC252D}">
      <dgm:prSet/>
      <dgm:spPr/>
      <dgm:t>
        <a:bodyPr/>
        <a:lstStyle/>
        <a:p>
          <a:endParaRPr lang="ru-RU"/>
        </a:p>
      </dgm:t>
    </dgm:pt>
    <dgm:pt modelId="{2D9702B6-15DA-4A0F-8F87-D9330FDDBB21}">
      <dgm:prSet phldrT="[Текст]"/>
      <dgm:spPr/>
      <dgm:t>
        <a:bodyPr/>
        <a:lstStyle/>
        <a:p>
          <a:r>
            <a:rPr lang="en-US" dirty="0"/>
            <a:t>3) </a:t>
          </a:r>
          <a:r>
            <a:rPr lang="en-US" dirty="0" err="1"/>
            <a:t>Klimawandel</a:t>
          </a:r>
          <a:r>
            <a:rPr lang="en-US" dirty="0"/>
            <a:t>, </a:t>
          </a:r>
          <a:r>
            <a:rPr lang="en-US" dirty="0" err="1"/>
            <a:t>Treibhauseffekt</a:t>
          </a:r>
          <a:r>
            <a:rPr lang="en-US" dirty="0"/>
            <a:t>, </a:t>
          </a:r>
          <a:r>
            <a:rPr lang="en-US" dirty="0" err="1"/>
            <a:t>Wassermangel</a:t>
          </a:r>
          <a:r>
            <a:rPr lang="en-US" dirty="0"/>
            <a:t>, </a:t>
          </a:r>
          <a:r>
            <a:rPr lang="en-US" dirty="0" err="1"/>
            <a:t>Verst</a:t>
          </a:r>
          <a:r>
            <a:rPr lang="en-US" dirty="0" err="1">
              <a:latin typeface="Times New Roman"/>
              <a:cs typeface="Times New Roman"/>
            </a:rPr>
            <a:t>ädterung</a:t>
          </a:r>
          <a:r>
            <a:rPr lang="en-US" dirty="0">
              <a:latin typeface="Times New Roman"/>
              <a:cs typeface="Times New Roman"/>
            </a:rPr>
            <a:t>, </a:t>
          </a:r>
          <a:r>
            <a:rPr lang="en-US" dirty="0" err="1">
              <a:latin typeface="Times New Roman"/>
              <a:cs typeface="Times New Roman"/>
            </a:rPr>
            <a:t>Klimazonen</a:t>
          </a:r>
          <a:r>
            <a:rPr lang="en-US" dirty="0">
              <a:latin typeface="Times New Roman"/>
              <a:cs typeface="Times New Roman"/>
            </a:rPr>
            <a:t>, </a:t>
          </a:r>
          <a:r>
            <a:rPr lang="en-US" dirty="0" err="1">
              <a:latin typeface="Times New Roman"/>
              <a:cs typeface="Times New Roman"/>
            </a:rPr>
            <a:t>Wüstenbildung</a:t>
          </a:r>
          <a:endParaRPr lang="ru-RU" dirty="0"/>
        </a:p>
      </dgm:t>
    </dgm:pt>
    <dgm:pt modelId="{6C0FAA17-1801-4524-83B6-D417B6C2C3A5}" type="parTrans" cxnId="{37B9F983-D689-4962-9AC5-038556ACB7E0}">
      <dgm:prSet/>
      <dgm:spPr/>
      <dgm:t>
        <a:bodyPr/>
        <a:lstStyle/>
        <a:p>
          <a:endParaRPr lang="ru-RU"/>
        </a:p>
      </dgm:t>
    </dgm:pt>
    <dgm:pt modelId="{DF236DA0-3A91-4BC1-92B2-2992F761E167}" type="sibTrans" cxnId="{37B9F983-D689-4962-9AC5-038556ACB7E0}">
      <dgm:prSet/>
      <dgm:spPr/>
      <dgm:t>
        <a:bodyPr/>
        <a:lstStyle/>
        <a:p>
          <a:endParaRPr lang="ru-RU"/>
        </a:p>
      </dgm:t>
    </dgm:pt>
    <dgm:pt modelId="{D4372B7A-B6A5-493B-8122-8731955D128D}">
      <dgm:prSet phldrT="[Текст]"/>
      <dgm:spPr/>
      <dgm:t>
        <a:bodyPr/>
        <a:lstStyle/>
        <a:p>
          <a:r>
            <a:rPr lang="en-US" dirty="0"/>
            <a:t>4) </a:t>
          </a:r>
          <a:r>
            <a:rPr lang="en-US" dirty="0" err="1"/>
            <a:t>Wirblest</a:t>
          </a:r>
          <a:r>
            <a:rPr lang="en-US" dirty="0" err="1">
              <a:latin typeface="Times New Roman"/>
              <a:cs typeface="Times New Roman"/>
            </a:rPr>
            <a:t>ürme</a:t>
          </a:r>
          <a:r>
            <a:rPr lang="en-US" dirty="0">
              <a:latin typeface="Times New Roman"/>
              <a:cs typeface="Times New Roman"/>
            </a:rPr>
            <a:t>, </a:t>
          </a:r>
          <a:r>
            <a:rPr lang="en-US" dirty="0" err="1">
              <a:latin typeface="Times New Roman"/>
              <a:cs typeface="Times New Roman"/>
            </a:rPr>
            <a:t>Waldbrand</a:t>
          </a:r>
          <a:r>
            <a:rPr lang="en-US" dirty="0">
              <a:latin typeface="Times New Roman"/>
              <a:cs typeface="Times New Roman"/>
            </a:rPr>
            <a:t>, </a:t>
          </a:r>
          <a:r>
            <a:rPr lang="en-US" dirty="0" err="1">
              <a:latin typeface="Times New Roman"/>
              <a:cs typeface="Times New Roman"/>
            </a:rPr>
            <a:t>Hurrikane</a:t>
          </a:r>
          <a:r>
            <a:rPr lang="en-US" dirty="0">
              <a:latin typeface="Times New Roman"/>
              <a:cs typeface="Times New Roman"/>
            </a:rPr>
            <a:t>, Tornados, Tsunamis, </a:t>
          </a:r>
          <a:r>
            <a:rPr lang="en-US" dirty="0" err="1">
              <a:latin typeface="Times New Roman"/>
              <a:cs typeface="Times New Roman"/>
            </a:rPr>
            <a:t>Taifune</a:t>
          </a:r>
          <a:endParaRPr lang="ru-RU" dirty="0"/>
        </a:p>
      </dgm:t>
    </dgm:pt>
    <dgm:pt modelId="{5C60D5D4-BED7-4D21-843D-40A21EE1FA2B}" type="parTrans" cxnId="{DCF09868-A281-4FC9-A8FE-BBB96009DBBE}">
      <dgm:prSet/>
      <dgm:spPr/>
      <dgm:t>
        <a:bodyPr/>
        <a:lstStyle/>
        <a:p>
          <a:endParaRPr lang="ru-RU"/>
        </a:p>
      </dgm:t>
    </dgm:pt>
    <dgm:pt modelId="{A7F35B5A-2356-4A09-8DFD-8A6A51DD2F58}" type="sibTrans" cxnId="{DCF09868-A281-4FC9-A8FE-BBB96009DBBE}">
      <dgm:prSet/>
      <dgm:spPr/>
      <dgm:t>
        <a:bodyPr/>
        <a:lstStyle/>
        <a:p>
          <a:endParaRPr lang="ru-RU"/>
        </a:p>
      </dgm:t>
    </dgm:pt>
    <dgm:pt modelId="{E9C60F52-F904-438E-A7A7-CD86FF11B5BA}" type="pres">
      <dgm:prSet presAssocID="{29A773CD-9478-4055-8633-A0C0F63CE11B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0311A7B-669B-489C-A8AB-83BD08B3D706}" type="pres">
      <dgm:prSet presAssocID="{A5A5E9E2-A4E2-4A50-9B0A-DF50C63403DE}" presName="circle1" presStyleLbl="node1" presStyleIdx="0" presStyleCnt="4"/>
      <dgm:spPr/>
    </dgm:pt>
    <dgm:pt modelId="{C78F2DCC-17DA-41A6-B6A0-8ED6BEEB938C}" type="pres">
      <dgm:prSet presAssocID="{A5A5E9E2-A4E2-4A50-9B0A-DF50C63403DE}" presName="space" presStyleCnt="0"/>
      <dgm:spPr/>
    </dgm:pt>
    <dgm:pt modelId="{3CDC8870-EF3F-4405-A782-DFC67C6F399F}" type="pres">
      <dgm:prSet presAssocID="{A5A5E9E2-A4E2-4A50-9B0A-DF50C63403DE}" presName="rect1" presStyleLbl="alignAcc1" presStyleIdx="0" presStyleCnt="4"/>
      <dgm:spPr/>
    </dgm:pt>
    <dgm:pt modelId="{A91B8B1A-2566-4AD0-8E96-F8F3BE8847D9}" type="pres">
      <dgm:prSet presAssocID="{6DCE1F3F-35F1-4984-A036-BC71718C2F58}" presName="vertSpace2" presStyleLbl="node1" presStyleIdx="0" presStyleCnt="4"/>
      <dgm:spPr/>
    </dgm:pt>
    <dgm:pt modelId="{6B03B6B1-5658-484B-8154-788C0846E011}" type="pres">
      <dgm:prSet presAssocID="{6DCE1F3F-35F1-4984-A036-BC71718C2F58}" presName="circle2" presStyleLbl="node1" presStyleIdx="1" presStyleCnt="4"/>
      <dgm:spPr/>
    </dgm:pt>
    <dgm:pt modelId="{1C309D38-E1F5-4675-ACEF-F74C3453401E}" type="pres">
      <dgm:prSet presAssocID="{6DCE1F3F-35F1-4984-A036-BC71718C2F58}" presName="rect2" presStyleLbl="alignAcc1" presStyleIdx="1" presStyleCnt="4"/>
      <dgm:spPr/>
    </dgm:pt>
    <dgm:pt modelId="{AE39AD0F-2E6D-4881-AB9A-6F9A4A72A1AC}" type="pres">
      <dgm:prSet presAssocID="{2D9702B6-15DA-4A0F-8F87-D9330FDDBB21}" presName="vertSpace3" presStyleLbl="node1" presStyleIdx="1" presStyleCnt="4"/>
      <dgm:spPr/>
    </dgm:pt>
    <dgm:pt modelId="{68EF0190-DDC3-4861-B09E-2BD3EC96CA1B}" type="pres">
      <dgm:prSet presAssocID="{2D9702B6-15DA-4A0F-8F87-D9330FDDBB21}" presName="circle3" presStyleLbl="node1" presStyleIdx="2" presStyleCnt="4"/>
      <dgm:spPr/>
    </dgm:pt>
    <dgm:pt modelId="{C216EC4E-13E2-41A0-8943-3FD61D8EFCD0}" type="pres">
      <dgm:prSet presAssocID="{2D9702B6-15DA-4A0F-8F87-D9330FDDBB21}" presName="rect3" presStyleLbl="alignAcc1" presStyleIdx="2" presStyleCnt="4"/>
      <dgm:spPr/>
    </dgm:pt>
    <dgm:pt modelId="{61932CC4-6C4C-40C6-A636-C50D5C610AC2}" type="pres">
      <dgm:prSet presAssocID="{D4372B7A-B6A5-493B-8122-8731955D128D}" presName="vertSpace4" presStyleLbl="node1" presStyleIdx="2" presStyleCnt="4"/>
      <dgm:spPr/>
    </dgm:pt>
    <dgm:pt modelId="{CB8032A1-09AE-411C-B911-157C9B3CBE45}" type="pres">
      <dgm:prSet presAssocID="{D4372B7A-B6A5-493B-8122-8731955D128D}" presName="circle4" presStyleLbl="node1" presStyleIdx="3" presStyleCnt="4"/>
      <dgm:spPr/>
    </dgm:pt>
    <dgm:pt modelId="{B7D671B1-18A8-4DDF-8EA9-6BD8859AA16F}" type="pres">
      <dgm:prSet presAssocID="{D4372B7A-B6A5-493B-8122-8731955D128D}" presName="rect4" presStyleLbl="alignAcc1" presStyleIdx="3" presStyleCnt="4"/>
      <dgm:spPr/>
    </dgm:pt>
    <dgm:pt modelId="{E6A44801-7AB5-4D11-96C4-CCD181AC9F90}" type="pres">
      <dgm:prSet presAssocID="{A5A5E9E2-A4E2-4A50-9B0A-DF50C63403DE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7A87F9A5-E30E-4170-89D8-F5D5600DE2B3}" type="pres">
      <dgm:prSet presAssocID="{6DCE1F3F-35F1-4984-A036-BC71718C2F58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023A3305-C741-426D-B3C2-73448F4C77B2}" type="pres">
      <dgm:prSet presAssocID="{2D9702B6-15DA-4A0F-8F87-D9330FDDBB21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A817C0A4-39AE-43E8-8747-B4966241B1B6}" type="pres">
      <dgm:prSet presAssocID="{D4372B7A-B6A5-493B-8122-8731955D128D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F0F3D303-B6B7-4404-A46F-43DAC6844B7F}" type="presOf" srcId="{D4372B7A-B6A5-493B-8122-8731955D128D}" destId="{A817C0A4-39AE-43E8-8747-B4966241B1B6}" srcOrd="1" destOrd="0" presId="urn:microsoft.com/office/officeart/2005/8/layout/target3"/>
    <dgm:cxn modelId="{6DA43605-A90C-4787-8949-2687B755F1F0}" type="presOf" srcId="{29A773CD-9478-4055-8633-A0C0F63CE11B}" destId="{E9C60F52-F904-438E-A7A7-CD86FF11B5BA}" srcOrd="0" destOrd="0" presId="urn:microsoft.com/office/officeart/2005/8/layout/target3"/>
    <dgm:cxn modelId="{D93B3207-AA34-47C7-A57C-499B742653CF}" type="presOf" srcId="{2D9702B6-15DA-4A0F-8F87-D9330FDDBB21}" destId="{C216EC4E-13E2-41A0-8943-3FD61D8EFCD0}" srcOrd="0" destOrd="0" presId="urn:microsoft.com/office/officeart/2005/8/layout/target3"/>
    <dgm:cxn modelId="{DCF09868-A281-4FC9-A8FE-BBB96009DBBE}" srcId="{29A773CD-9478-4055-8633-A0C0F63CE11B}" destId="{D4372B7A-B6A5-493B-8122-8731955D128D}" srcOrd="3" destOrd="0" parTransId="{5C60D5D4-BED7-4D21-843D-40A21EE1FA2B}" sibTransId="{A7F35B5A-2356-4A09-8DFD-8A6A51DD2F58}"/>
    <dgm:cxn modelId="{6F661E4B-B2AD-4BF2-BA97-2598EE1F923C}" type="presOf" srcId="{A5A5E9E2-A4E2-4A50-9B0A-DF50C63403DE}" destId="{E6A44801-7AB5-4D11-96C4-CCD181AC9F90}" srcOrd="1" destOrd="0" presId="urn:microsoft.com/office/officeart/2005/8/layout/target3"/>
    <dgm:cxn modelId="{139ADF50-E94C-4CAF-AD57-1D852C6C29DC}" type="presOf" srcId="{A5A5E9E2-A4E2-4A50-9B0A-DF50C63403DE}" destId="{3CDC8870-EF3F-4405-A782-DFC67C6F399F}" srcOrd="0" destOrd="0" presId="urn:microsoft.com/office/officeart/2005/8/layout/target3"/>
    <dgm:cxn modelId="{37B9F983-D689-4962-9AC5-038556ACB7E0}" srcId="{29A773CD-9478-4055-8633-A0C0F63CE11B}" destId="{2D9702B6-15DA-4A0F-8F87-D9330FDDBB21}" srcOrd="2" destOrd="0" parTransId="{6C0FAA17-1801-4524-83B6-D417B6C2C3A5}" sibTransId="{DF236DA0-3A91-4BC1-92B2-2992F761E167}"/>
    <dgm:cxn modelId="{0606A4BB-F415-4EC0-AC32-8FEA7EB9BEF2}" type="presOf" srcId="{6DCE1F3F-35F1-4984-A036-BC71718C2F58}" destId="{7A87F9A5-E30E-4170-89D8-F5D5600DE2B3}" srcOrd="1" destOrd="0" presId="urn:microsoft.com/office/officeart/2005/8/layout/target3"/>
    <dgm:cxn modelId="{50B980D1-8672-4D41-AA20-1187461D6183}" type="presOf" srcId="{2D9702B6-15DA-4A0F-8F87-D9330FDDBB21}" destId="{023A3305-C741-426D-B3C2-73448F4C77B2}" srcOrd="1" destOrd="0" presId="urn:microsoft.com/office/officeart/2005/8/layout/target3"/>
    <dgm:cxn modelId="{69CE78DB-1755-44B3-BEC1-9694116714F4}" srcId="{29A773CD-9478-4055-8633-A0C0F63CE11B}" destId="{A5A5E9E2-A4E2-4A50-9B0A-DF50C63403DE}" srcOrd="0" destOrd="0" parTransId="{BE823B14-0720-4466-8B4A-A5B7448E62EB}" sibTransId="{D08D58EB-A27D-49DE-BAAA-DE8BEE255FDC}"/>
    <dgm:cxn modelId="{77DA76EA-78A6-4386-9301-9A2731DC252D}" srcId="{29A773CD-9478-4055-8633-A0C0F63CE11B}" destId="{6DCE1F3F-35F1-4984-A036-BC71718C2F58}" srcOrd="1" destOrd="0" parTransId="{455E4BA7-B678-4AF2-90E9-D1AB004FE9DA}" sibTransId="{C17FE60A-CF45-48F2-8DFD-11CBB1549CA2}"/>
    <dgm:cxn modelId="{60D921F1-C022-429C-A410-A884AE5C5906}" type="presOf" srcId="{D4372B7A-B6A5-493B-8122-8731955D128D}" destId="{B7D671B1-18A8-4DDF-8EA9-6BD8859AA16F}" srcOrd="0" destOrd="0" presId="urn:microsoft.com/office/officeart/2005/8/layout/target3"/>
    <dgm:cxn modelId="{B13969F8-281E-4CDF-9F43-CD50EDAA57BA}" type="presOf" srcId="{6DCE1F3F-35F1-4984-A036-BC71718C2F58}" destId="{1C309D38-E1F5-4675-ACEF-F74C3453401E}" srcOrd="0" destOrd="0" presId="urn:microsoft.com/office/officeart/2005/8/layout/target3"/>
    <dgm:cxn modelId="{E08E7FB5-A9C3-4CC7-AC6C-6BB7FB83ADAF}" type="presParOf" srcId="{E9C60F52-F904-438E-A7A7-CD86FF11B5BA}" destId="{40311A7B-669B-489C-A8AB-83BD08B3D706}" srcOrd="0" destOrd="0" presId="urn:microsoft.com/office/officeart/2005/8/layout/target3"/>
    <dgm:cxn modelId="{533C8FB0-064B-48A3-818F-0F2EFF690C53}" type="presParOf" srcId="{E9C60F52-F904-438E-A7A7-CD86FF11B5BA}" destId="{C78F2DCC-17DA-41A6-B6A0-8ED6BEEB938C}" srcOrd="1" destOrd="0" presId="urn:microsoft.com/office/officeart/2005/8/layout/target3"/>
    <dgm:cxn modelId="{FA9066FA-A30B-4713-A342-80F6D08BD747}" type="presParOf" srcId="{E9C60F52-F904-438E-A7A7-CD86FF11B5BA}" destId="{3CDC8870-EF3F-4405-A782-DFC67C6F399F}" srcOrd="2" destOrd="0" presId="urn:microsoft.com/office/officeart/2005/8/layout/target3"/>
    <dgm:cxn modelId="{DF96D774-4788-452D-81EA-C06AF92884A4}" type="presParOf" srcId="{E9C60F52-F904-438E-A7A7-CD86FF11B5BA}" destId="{A91B8B1A-2566-4AD0-8E96-F8F3BE8847D9}" srcOrd="3" destOrd="0" presId="urn:microsoft.com/office/officeart/2005/8/layout/target3"/>
    <dgm:cxn modelId="{B0BCF7B0-1BB4-4DED-A1F2-B9B121F05544}" type="presParOf" srcId="{E9C60F52-F904-438E-A7A7-CD86FF11B5BA}" destId="{6B03B6B1-5658-484B-8154-788C0846E011}" srcOrd="4" destOrd="0" presId="urn:microsoft.com/office/officeart/2005/8/layout/target3"/>
    <dgm:cxn modelId="{75DB9593-1CF3-4710-B1AB-15E8875B66C2}" type="presParOf" srcId="{E9C60F52-F904-438E-A7A7-CD86FF11B5BA}" destId="{1C309D38-E1F5-4675-ACEF-F74C3453401E}" srcOrd="5" destOrd="0" presId="urn:microsoft.com/office/officeart/2005/8/layout/target3"/>
    <dgm:cxn modelId="{6CA5BECE-C1B5-4269-927C-66A1970C72D4}" type="presParOf" srcId="{E9C60F52-F904-438E-A7A7-CD86FF11B5BA}" destId="{AE39AD0F-2E6D-4881-AB9A-6F9A4A72A1AC}" srcOrd="6" destOrd="0" presId="urn:microsoft.com/office/officeart/2005/8/layout/target3"/>
    <dgm:cxn modelId="{AA608555-B59D-4FE1-B139-417C38CEC2FE}" type="presParOf" srcId="{E9C60F52-F904-438E-A7A7-CD86FF11B5BA}" destId="{68EF0190-DDC3-4861-B09E-2BD3EC96CA1B}" srcOrd="7" destOrd="0" presId="urn:microsoft.com/office/officeart/2005/8/layout/target3"/>
    <dgm:cxn modelId="{1D4F4231-5BFF-4B5F-B3C8-4E32067C0E90}" type="presParOf" srcId="{E9C60F52-F904-438E-A7A7-CD86FF11B5BA}" destId="{C216EC4E-13E2-41A0-8943-3FD61D8EFCD0}" srcOrd="8" destOrd="0" presId="urn:microsoft.com/office/officeart/2005/8/layout/target3"/>
    <dgm:cxn modelId="{2368F668-80B0-42DC-AE16-8B280DB7F9FB}" type="presParOf" srcId="{E9C60F52-F904-438E-A7A7-CD86FF11B5BA}" destId="{61932CC4-6C4C-40C6-A636-C50D5C610AC2}" srcOrd="9" destOrd="0" presId="urn:microsoft.com/office/officeart/2005/8/layout/target3"/>
    <dgm:cxn modelId="{85EF646F-3D33-4CAD-8763-AF0F634CD636}" type="presParOf" srcId="{E9C60F52-F904-438E-A7A7-CD86FF11B5BA}" destId="{CB8032A1-09AE-411C-B911-157C9B3CBE45}" srcOrd="10" destOrd="0" presId="urn:microsoft.com/office/officeart/2005/8/layout/target3"/>
    <dgm:cxn modelId="{9150CA21-93EB-4E50-8563-EFAB52D989D9}" type="presParOf" srcId="{E9C60F52-F904-438E-A7A7-CD86FF11B5BA}" destId="{B7D671B1-18A8-4DDF-8EA9-6BD8859AA16F}" srcOrd="11" destOrd="0" presId="urn:microsoft.com/office/officeart/2005/8/layout/target3"/>
    <dgm:cxn modelId="{602975F1-077F-4A9F-BE73-E760B4CC9489}" type="presParOf" srcId="{E9C60F52-F904-438E-A7A7-CD86FF11B5BA}" destId="{E6A44801-7AB5-4D11-96C4-CCD181AC9F90}" srcOrd="12" destOrd="0" presId="urn:microsoft.com/office/officeart/2005/8/layout/target3"/>
    <dgm:cxn modelId="{F2FA2022-E1FB-492A-9833-B45E1D70FC75}" type="presParOf" srcId="{E9C60F52-F904-438E-A7A7-CD86FF11B5BA}" destId="{7A87F9A5-E30E-4170-89D8-F5D5600DE2B3}" srcOrd="13" destOrd="0" presId="urn:microsoft.com/office/officeart/2005/8/layout/target3"/>
    <dgm:cxn modelId="{BB86DC90-D132-4A6A-B357-767AFA35EE1C}" type="presParOf" srcId="{E9C60F52-F904-438E-A7A7-CD86FF11B5BA}" destId="{023A3305-C741-426D-B3C2-73448F4C77B2}" srcOrd="14" destOrd="0" presId="urn:microsoft.com/office/officeart/2005/8/layout/target3"/>
    <dgm:cxn modelId="{0CF249D7-D928-47E1-80BD-1C7D9C1FB7D3}" type="presParOf" srcId="{E9C60F52-F904-438E-A7A7-CD86FF11B5BA}" destId="{A817C0A4-39AE-43E8-8747-B4966241B1B6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9A66D00-707A-420B-BDC8-66F9C86B4BAA}" type="doc">
      <dgm:prSet loTypeId="urn:microsoft.com/office/officeart/2005/8/layout/process1" loCatId="process" qsTypeId="urn:microsoft.com/office/officeart/2005/8/quickstyle/3d3" qsCatId="3D" csTypeId="urn:microsoft.com/office/officeart/2005/8/colors/accent3_2" csCatId="accent3" phldr="1"/>
      <dgm:spPr/>
    </dgm:pt>
    <dgm:pt modelId="{8013A660-ADD7-4E40-9276-E97768F27F46}">
      <dgm:prSet phldrT="[Текст]" phldr="1"/>
      <dgm:spPr/>
      <dgm:t>
        <a:bodyPr/>
        <a:lstStyle/>
        <a:p>
          <a:endParaRPr lang="ru-RU" dirty="0"/>
        </a:p>
      </dgm:t>
    </dgm:pt>
    <dgm:pt modelId="{15A26C40-9E72-423A-8C23-71EA800667E8}" type="parTrans" cxnId="{C9EB516C-146E-4544-AE9B-8E8A3B750DCA}">
      <dgm:prSet/>
      <dgm:spPr/>
      <dgm:t>
        <a:bodyPr/>
        <a:lstStyle/>
        <a:p>
          <a:endParaRPr lang="ru-RU"/>
        </a:p>
      </dgm:t>
    </dgm:pt>
    <dgm:pt modelId="{D78F23EC-546E-401F-83A3-435A821B4128}" type="sibTrans" cxnId="{C9EB516C-146E-4544-AE9B-8E8A3B750DCA}">
      <dgm:prSet/>
      <dgm:spPr/>
      <dgm:t>
        <a:bodyPr/>
        <a:lstStyle/>
        <a:p>
          <a:endParaRPr lang="ru-RU"/>
        </a:p>
      </dgm:t>
    </dgm:pt>
    <dgm:pt modelId="{65C20BDC-25F1-40CD-80B9-5715214BB494}">
      <dgm:prSet phldrT="[Текст]" phldr="1"/>
      <dgm:spPr/>
      <dgm:t>
        <a:bodyPr/>
        <a:lstStyle/>
        <a:p>
          <a:endParaRPr lang="ru-RU" dirty="0"/>
        </a:p>
      </dgm:t>
    </dgm:pt>
    <dgm:pt modelId="{6D1B4AB5-7CE5-4228-92DA-D7F6C2F804DD}" type="parTrans" cxnId="{46B1F1C2-108D-446D-840C-C88ECD79A269}">
      <dgm:prSet/>
      <dgm:spPr/>
      <dgm:t>
        <a:bodyPr/>
        <a:lstStyle/>
        <a:p>
          <a:endParaRPr lang="ru-RU"/>
        </a:p>
      </dgm:t>
    </dgm:pt>
    <dgm:pt modelId="{89FD63CA-EFC1-4C57-BE7D-76F53494158A}" type="sibTrans" cxnId="{46B1F1C2-108D-446D-840C-C88ECD79A269}">
      <dgm:prSet/>
      <dgm:spPr/>
      <dgm:t>
        <a:bodyPr/>
        <a:lstStyle/>
        <a:p>
          <a:endParaRPr lang="ru-RU"/>
        </a:p>
      </dgm:t>
    </dgm:pt>
    <dgm:pt modelId="{C8F8CDC6-DFA3-4FBA-A196-69B2287EEF65}">
      <dgm:prSet phldrT="[Текст]"/>
      <dgm:spPr/>
      <dgm:t>
        <a:bodyPr/>
        <a:lstStyle/>
        <a:p>
          <a:endParaRPr lang="ru-RU" dirty="0"/>
        </a:p>
      </dgm:t>
    </dgm:pt>
    <dgm:pt modelId="{CC1D984D-269F-4CDC-9BC8-973A1ABBF4A3}" type="parTrans" cxnId="{FBD14B9B-39B4-436C-A6A9-928D1C80AF5A}">
      <dgm:prSet/>
      <dgm:spPr/>
      <dgm:t>
        <a:bodyPr/>
        <a:lstStyle/>
        <a:p>
          <a:endParaRPr lang="ru-RU"/>
        </a:p>
      </dgm:t>
    </dgm:pt>
    <dgm:pt modelId="{46553B8F-DDBB-4A2B-847B-A263832A86AF}" type="sibTrans" cxnId="{FBD14B9B-39B4-436C-A6A9-928D1C80AF5A}">
      <dgm:prSet/>
      <dgm:spPr/>
      <dgm:t>
        <a:bodyPr/>
        <a:lstStyle/>
        <a:p>
          <a:endParaRPr lang="ru-RU"/>
        </a:p>
      </dgm:t>
    </dgm:pt>
    <dgm:pt modelId="{587AD350-1B8B-490D-8DCF-70559D9D8C5F}">
      <dgm:prSet phldrT="[Текст]"/>
      <dgm:spPr/>
      <dgm:t>
        <a:bodyPr/>
        <a:lstStyle/>
        <a:p>
          <a:endParaRPr lang="ru-RU" dirty="0"/>
        </a:p>
      </dgm:t>
    </dgm:pt>
    <dgm:pt modelId="{FE8ACE3D-6929-408A-8BE0-D119C36DC275}" type="parTrans" cxnId="{4AAF820E-201C-4626-A036-2271C6FBC1A9}">
      <dgm:prSet/>
      <dgm:spPr/>
      <dgm:t>
        <a:bodyPr/>
        <a:lstStyle/>
        <a:p>
          <a:endParaRPr lang="ru-RU"/>
        </a:p>
      </dgm:t>
    </dgm:pt>
    <dgm:pt modelId="{D6DE6A4E-CC21-4AAF-99EC-6EC145796003}" type="sibTrans" cxnId="{4AAF820E-201C-4626-A036-2271C6FBC1A9}">
      <dgm:prSet/>
      <dgm:spPr/>
      <dgm:t>
        <a:bodyPr/>
        <a:lstStyle/>
        <a:p>
          <a:endParaRPr lang="ru-RU"/>
        </a:p>
      </dgm:t>
    </dgm:pt>
    <dgm:pt modelId="{58C1800A-DCB0-4906-9460-F64FFE247241}">
      <dgm:prSet phldrT="[Текст]"/>
      <dgm:spPr/>
      <dgm:t>
        <a:bodyPr/>
        <a:lstStyle/>
        <a:p>
          <a:endParaRPr lang="ru-RU" dirty="0"/>
        </a:p>
      </dgm:t>
    </dgm:pt>
    <dgm:pt modelId="{8EC136AB-00FC-42CB-96F7-8399A3CD6A3B}" type="parTrans" cxnId="{B7274791-8DF0-4F67-89DC-CC145881C368}">
      <dgm:prSet/>
      <dgm:spPr/>
      <dgm:t>
        <a:bodyPr/>
        <a:lstStyle/>
        <a:p>
          <a:endParaRPr lang="ru-RU"/>
        </a:p>
      </dgm:t>
    </dgm:pt>
    <dgm:pt modelId="{632237F7-F4B7-4CCB-9E62-C0BBF714AC75}" type="sibTrans" cxnId="{B7274791-8DF0-4F67-89DC-CC145881C368}">
      <dgm:prSet/>
      <dgm:spPr/>
      <dgm:t>
        <a:bodyPr/>
        <a:lstStyle/>
        <a:p>
          <a:endParaRPr lang="ru-RU"/>
        </a:p>
      </dgm:t>
    </dgm:pt>
    <dgm:pt modelId="{AD21830D-EA61-4F23-92B1-1765173A488B}">
      <dgm:prSet phldrT="[Текст]"/>
      <dgm:spPr/>
      <dgm:t>
        <a:bodyPr/>
        <a:lstStyle/>
        <a:p>
          <a:endParaRPr lang="ru-RU" dirty="0"/>
        </a:p>
      </dgm:t>
    </dgm:pt>
    <dgm:pt modelId="{C7CFB2E3-01DC-425A-9822-698305B3F202}" type="parTrans" cxnId="{C08E634C-4CE0-4B6E-AAFB-4750F5482C97}">
      <dgm:prSet/>
      <dgm:spPr/>
      <dgm:t>
        <a:bodyPr/>
        <a:lstStyle/>
        <a:p>
          <a:endParaRPr lang="ru-RU"/>
        </a:p>
      </dgm:t>
    </dgm:pt>
    <dgm:pt modelId="{5FFCD1B5-EA89-492D-B8F7-F1FAC8149413}" type="sibTrans" cxnId="{C08E634C-4CE0-4B6E-AAFB-4750F5482C97}">
      <dgm:prSet/>
      <dgm:spPr/>
      <dgm:t>
        <a:bodyPr/>
        <a:lstStyle/>
        <a:p>
          <a:endParaRPr lang="ru-RU"/>
        </a:p>
      </dgm:t>
    </dgm:pt>
    <dgm:pt modelId="{C7DAEFE1-59FE-4D9F-B018-FFE0D6003BE9}">
      <dgm:prSet phldrT="[Текст]"/>
      <dgm:spPr/>
      <dgm:t>
        <a:bodyPr/>
        <a:lstStyle/>
        <a:p>
          <a:endParaRPr lang="ru-RU" dirty="0"/>
        </a:p>
      </dgm:t>
    </dgm:pt>
    <dgm:pt modelId="{9A990500-6360-4A66-99EA-F4DDF2533AFC}" type="parTrans" cxnId="{512B7741-0F76-4EEE-8FB3-9B1A54632376}">
      <dgm:prSet/>
      <dgm:spPr/>
      <dgm:t>
        <a:bodyPr/>
        <a:lstStyle/>
        <a:p>
          <a:endParaRPr lang="ru-RU"/>
        </a:p>
      </dgm:t>
    </dgm:pt>
    <dgm:pt modelId="{C14C9420-93F4-4DED-9F4F-0EC1681DC7F5}" type="sibTrans" cxnId="{512B7741-0F76-4EEE-8FB3-9B1A54632376}">
      <dgm:prSet/>
      <dgm:spPr/>
      <dgm:t>
        <a:bodyPr/>
        <a:lstStyle/>
        <a:p>
          <a:endParaRPr lang="ru-RU"/>
        </a:p>
      </dgm:t>
    </dgm:pt>
    <dgm:pt modelId="{876BD573-8FDA-4932-B2F0-6D430E5CECF1}">
      <dgm:prSet phldrT="[Текст]"/>
      <dgm:spPr>
        <a:solidFill>
          <a:schemeClr val="accent2"/>
        </a:solidFill>
      </dgm:spPr>
      <dgm:t>
        <a:bodyPr/>
        <a:lstStyle/>
        <a:p>
          <a:endParaRPr lang="ru-RU" dirty="0"/>
        </a:p>
      </dgm:t>
    </dgm:pt>
    <dgm:pt modelId="{A4C7B716-6E1E-4424-AD9E-53AD06234B45}" type="parTrans" cxnId="{D49A150C-86A9-423D-AD8E-490E9875C921}">
      <dgm:prSet/>
      <dgm:spPr/>
      <dgm:t>
        <a:bodyPr/>
        <a:lstStyle/>
        <a:p>
          <a:endParaRPr lang="ru-RU"/>
        </a:p>
      </dgm:t>
    </dgm:pt>
    <dgm:pt modelId="{921BE2CC-2D39-4065-B6C6-A416634F5297}" type="sibTrans" cxnId="{D49A150C-86A9-423D-AD8E-490E9875C921}">
      <dgm:prSet/>
      <dgm:spPr/>
      <dgm:t>
        <a:bodyPr/>
        <a:lstStyle/>
        <a:p>
          <a:endParaRPr lang="ru-RU"/>
        </a:p>
      </dgm:t>
    </dgm:pt>
    <dgm:pt modelId="{40B5A9A5-99A9-488C-BADF-68DFD37DE319}">
      <dgm:prSet phldrT="[Текст]"/>
      <dgm:spPr/>
      <dgm:t>
        <a:bodyPr/>
        <a:lstStyle/>
        <a:p>
          <a:endParaRPr lang="ru-RU" dirty="0"/>
        </a:p>
      </dgm:t>
    </dgm:pt>
    <dgm:pt modelId="{0D203077-193D-4AAE-B63E-209BCD95E552}" type="parTrans" cxnId="{27EFB7B7-87D3-4C27-A838-B0A0DDEDCA9C}">
      <dgm:prSet/>
      <dgm:spPr/>
      <dgm:t>
        <a:bodyPr/>
        <a:lstStyle/>
        <a:p>
          <a:endParaRPr lang="ru-RU"/>
        </a:p>
      </dgm:t>
    </dgm:pt>
    <dgm:pt modelId="{82D67C87-6825-4A09-A381-25E464290D07}" type="sibTrans" cxnId="{27EFB7B7-87D3-4C27-A838-B0A0DDEDCA9C}">
      <dgm:prSet/>
      <dgm:spPr/>
      <dgm:t>
        <a:bodyPr/>
        <a:lstStyle/>
        <a:p>
          <a:endParaRPr lang="ru-RU"/>
        </a:p>
      </dgm:t>
    </dgm:pt>
    <dgm:pt modelId="{0869E590-11C3-43EB-8B66-6777843B1D85}">
      <dgm:prSet phldrT="[Текст]"/>
      <dgm:spPr/>
      <dgm:t>
        <a:bodyPr/>
        <a:lstStyle/>
        <a:p>
          <a:endParaRPr lang="ru-RU" dirty="0"/>
        </a:p>
      </dgm:t>
    </dgm:pt>
    <dgm:pt modelId="{0BEB1CB5-03F7-4E37-A668-913B2EC7D2D4}" type="parTrans" cxnId="{2E027CE2-EBBC-4C80-BB6E-7E0D5D76DBB8}">
      <dgm:prSet/>
      <dgm:spPr/>
      <dgm:t>
        <a:bodyPr/>
        <a:lstStyle/>
        <a:p>
          <a:endParaRPr lang="ru-RU"/>
        </a:p>
      </dgm:t>
    </dgm:pt>
    <dgm:pt modelId="{B1D9AA6A-0930-485E-87D7-F32EA57FAA90}" type="sibTrans" cxnId="{2E027CE2-EBBC-4C80-BB6E-7E0D5D76DBB8}">
      <dgm:prSet/>
      <dgm:spPr/>
      <dgm:t>
        <a:bodyPr/>
        <a:lstStyle/>
        <a:p>
          <a:endParaRPr lang="ru-RU"/>
        </a:p>
      </dgm:t>
    </dgm:pt>
    <dgm:pt modelId="{ED61EC1C-E9CD-4A23-8B70-FC4D6C3F1C1E}">
      <dgm:prSet phldrT="[Текст]"/>
      <dgm:spPr/>
      <dgm:t>
        <a:bodyPr/>
        <a:lstStyle/>
        <a:p>
          <a:endParaRPr lang="ru-RU" dirty="0"/>
        </a:p>
      </dgm:t>
    </dgm:pt>
    <dgm:pt modelId="{85F24511-1CDF-4066-9652-CCA9DD85FFD9}" type="parTrans" cxnId="{17EDFDC8-CAF2-41D3-A7AF-DF2CA488DC99}">
      <dgm:prSet/>
      <dgm:spPr/>
      <dgm:t>
        <a:bodyPr/>
        <a:lstStyle/>
        <a:p>
          <a:endParaRPr lang="ru-RU"/>
        </a:p>
      </dgm:t>
    </dgm:pt>
    <dgm:pt modelId="{8B610C3E-E9F8-48FD-B695-73741579B97D}" type="sibTrans" cxnId="{17EDFDC8-CAF2-41D3-A7AF-DF2CA488DC99}">
      <dgm:prSet/>
      <dgm:spPr/>
      <dgm:t>
        <a:bodyPr/>
        <a:lstStyle/>
        <a:p>
          <a:endParaRPr lang="ru-RU"/>
        </a:p>
      </dgm:t>
    </dgm:pt>
    <dgm:pt modelId="{13C6B503-C0E7-4141-B7F6-C0898B29FA6F}">
      <dgm:prSet phldrT="[Текст]"/>
      <dgm:spPr/>
      <dgm:t>
        <a:bodyPr/>
        <a:lstStyle/>
        <a:p>
          <a:endParaRPr lang="ru-RU" dirty="0"/>
        </a:p>
      </dgm:t>
    </dgm:pt>
    <dgm:pt modelId="{5A2AA7AB-28FE-40A9-B810-5CFC5BF03387}" type="parTrans" cxnId="{739FF44A-E3DB-46EF-B2D4-AE55265EBBE2}">
      <dgm:prSet/>
      <dgm:spPr/>
      <dgm:t>
        <a:bodyPr/>
        <a:lstStyle/>
        <a:p>
          <a:endParaRPr lang="ru-RU"/>
        </a:p>
      </dgm:t>
    </dgm:pt>
    <dgm:pt modelId="{4559927C-7C31-4BB5-AA1F-7A8E81D7E114}" type="sibTrans" cxnId="{739FF44A-E3DB-46EF-B2D4-AE55265EBBE2}">
      <dgm:prSet/>
      <dgm:spPr/>
      <dgm:t>
        <a:bodyPr/>
        <a:lstStyle/>
        <a:p>
          <a:endParaRPr lang="ru-RU"/>
        </a:p>
      </dgm:t>
    </dgm:pt>
    <dgm:pt modelId="{B37C590E-B1F5-439D-B3FA-E69275B21AC3}">
      <dgm:prSet phldrT="[Текст]"/>
      <dgm:spPr/>
      <dgm:t>
        <a:bodyPr/>
        <a:lstStyle/>
        <a:p>
          <a:endParaRPr lang="ru-RU" dirty="0"/>
        </a:p>
      </dgm:t>
    </dgm:pt>
    <dgm:pt modelId="{F83DABFE-50C0-4112-A94C-E19255875280}" type="parTrans" cxnId="{05C506A3-7A8C-4753-9C77-5575B6B16F38}">
      <dgm:prSet/>
      <dgm:spPr/>
      <dgm:t>
        <a:bodyPr/>
        <a:lstStyle/>
        <a:p>
          <a:endParaRPr lang="ru-RU"/>
        </a:p>
      </dgm:t>
    </dgm:pt>
    <dgm:pt modelId="{BF26AD2A-8268-4073-8DC3-EE9C8705DE0F}" type="sibTrans" cxnId="{05C506A3-7A8C-4753-9C77-5575B6B16F38}">
      <dgm:prSet/>
      <dgm:spPr/>
      <dgm:t>
        <a:bodyPr/>
        <a:lstStyle/>
        <a:p>
          <a:endParaRPr lang="ru-RU"/>
        </a:p>
      </dgm:t>
    </dgm:pt>
    <dgm:pt modelId="{53698DFB-2388-4E3A-B4C9-1B90C444F4ED}">
      <dgm:prSet phldrT="[Текст]"/>
      <dgm:spPr/>
      <dgm:t>
        <a:bodyPr/>
        <a:lstStyle/>
        <a:p>
          <a:pPr algn="l"/>
          <a:r>
            <a:rPr lang="en-US" dirty="0">
              <a:solidFill>
                <a:schemeClr val="tx1"/>
              </a:solidFill>
            </a:rPr>
            <a:t>3</a:t>
          </a:r>
          <a:endParaRPr lang="ru-RU" dirty="0">
            <a:solidFill>
              <a:schemeClr val="tx1"/>
            </a:solidFill>
          </a:endParaRPr>
        </a:p>
      </dgm:t>
    </dgm:pt>
    <dgm:pt modelId="{89382165-1917-4A44-BA84-4F7093F4E5F5}" type="sibTrans" cxnId="{77FACA99-DF04-4461-A306-8D9F06734BFD}">
      <dgm:prSet/>
      <dgm:spPr/>
      <dgm:t>
        <a:bodyPr/>
        <a:lstStyle/>
        <a:p>
          <a:endParaRPr lang="ru-RU"/>
        </a:p>
      </dgm:t>
    </dgm:pt>
    <dgm:pt modelId="{DA6A5952-2C5D-402F-9107-F0A2F3410809}" type="parTrans" cxnId="{77FACA99-DF04-4461-A306-8D9F06734BFD}">
      <dgm:prSet/>
      <dgm:spPr/>
      <dgm:t>
        <a:bodyPr/>
        <a:lstStyle/>
        <a:p>
          <a:endParaRPr lang="ru-RU"/>
        </a:p>
      </dgm:t>
    </dgm:pt>
    <dgm:pt modelId="{EC9769C2-F748-4450-96CE-8F1E6F586A8A}" type="pres">
      <dgm:prSet presAssocID="{39A66D00-707A-420B-BDC8-66F9C86B4BAA}" presName="Name0" presStyleCnt="0">
        <dgm:presLayoutVars>
          <dgm:dir/>
          <dgm:resizeHandles val="exact"/>
        </dgm:presLayoutVars>
      </dgm:prSet>
      <dgm:spPr/>
    </dgm:pt>
    <dgm:pt modelId="{45BA87CD-D29D-4E1B-8171-6719D852F914}" type="pres">
      <dgm:prSet presAssocID="{53698DFB-2388-4E3A-B4C9-1B90C444F4ED}" presName="node" presStyleLbl="node1" presStyleIdx="0" presStyleCnt="14">
        <dgm:presLayoutVars>
          <dgm:bulletEnabled val="1"/>
        </dgm:presLayoutVars>
      </dgm:prSet>
      <dgm:spPr/>
    </dgm:pt>
    <dgm:pt modelId="{7377B4E3-7F2A-4407-BC72-B9ADCF67A6C8}" type="pres">
      <dgm:prSet presAssocID="{89382165-1917-4A44-BA84-4F7093F4E5F5}" presName="sibTrans" presStyleLbl="sibTrans2D1" presStyleIdx="0" presStyleCnt="13"/>
      <dgm:spPr/>
    </dgm:pt>
    <dgm:pt modelId="{6910BF8B-20A7-48D2-80B2-18F89657B14C}" type="pres">
      <dgm:prSet presAssocID="{89382165-1917-4A44-BA84-4F7093F4E5F5}" presName="connectorText" presStyleLbl="sibTrans2D1" presStyleIdx="0" presStyleCnt="13"/>
      <dgm:spPr/>
    </dgm:pt>
    <dgm:pt modelId="{842A7C96-8D37-4BB2-A6E5-9A411462B929}" type="pres">
      <dgm:prSet presAssocID="{8013A660-ADD7-4E40-9276-E97768F27F46}" presName="node" presStyleLbl="node1" presStyleIdx="1" presStyleCnt="14">
        <dgm:presLayoutVars>
          <dgm:bulletEnabled val="1"/>
        </dgm:presLayoutVars>
      </dgm:prSet>
      <dgm:spPr/>
    </dgm:pt>
    <dgm:pt modelId="{F969C24C-F329-48F9-BCC5-8D9806865CE2}" type="pres">
      <dgm:prSet presAssocID="{D78F23EC-546E-401F-83A3-435A821B4128}" presName="sibTrans" presStyleLbl="sibTrans2D1" presStyleIdx="1" presStyleCnt="13"/>
      <dgm:spPr/>
    </dgm:pt>
    <dgm:pt modelId="{1601A033-560B-4C69-9041-C0B27A313B77}" type="pres">
      <dgm:prSet presAssocID="{D78F23EC-546E-401F-83A3-435A821B4128}" presName="connectorText" presStyleLbl="sibTrans2D1" presStyleIdx="1" presStyleCnt="13"/>
      <dgm:spPr/>
    </dgm:pt>
    <dgm:pt modelId="{6506B637-90D3-45B2-90BF-6945F94AECCC}" type="pres">
      <dgm:prSet presAssocID="{65C20BDC-25F1-40CD-80B9-5715214BB494}" presName="node" presStyleLbl="node1" presStyleIdx="2" presStyleCnt="14">
        <dgm:presLayoutVars>
          <dgm:bulletEnabled val="1"/>
        </dgm:presLayoutVars>
      </dgm:prSet>
      <dgm:spPr/>
    </dgm:pt>
    <dgm:pt modelId="{25933BD5-E1F8-4A4F-994C-DBFBA7C616D9}" type="pres">
      <dgm:prSet presAssocID="{89FD63CA-EFC1-4C57-BE7D-76F53494158A}" presName="sibTrans" presStyleLbl="sibTrans2D1" presStyleIdx="2" presStyleCnt="13"/>
      <dgm:spPr/>
    </dgm:pt>
    <dgm:pt modelId="{81C4502C-7B2B-4876-A602-E1F1A1724C23}" type="pres">
      <dgm:prSet presAssocID="{89FD63CA-EFC1-4C57-BE7D-76F53494158A}" presName="connectorText" presStyleLbl="sibTrans2D1" presStyleIdx="2" presStyleCnt="13"/>
      <dgm:spPr/>
    </dgm:pt>
    <dgm:pt modelId="{788D179B-7D57-4386-9ADA-D47454D6E838}" type="pres">
      <dgm:prSet presAssocID="{587AD350-1B8B-490D-8DCF-70559D9D8C5F}" presName="node" presStyleLbl="node1" presStyleIdx="3" presStyleCnt="14">
        <dgm:presLayoutVars>
          <dgm:bulletEnabled val="1"/>
        </dgm:presLayoutVars>
      </dgm:prSet>
      <dgm:spPr/>
    </dgm:pt>
    <dgm:pt modelId="{A1EA1B9A-A55B-4F68-86E9-C36AB4A3831C}" type="pres">
      <dgm:prSet presAssocID="{D6DE6A4E-CC21-4AAF-99EC-6EC145796003}" presName="sibTrans" presStyleLbl="sibTrans2D1" presStyleIdx="3" presStyleCnt="13"/>
      <dgm:spPr/>
    </dgm:pt>
    <dgm:pt modelId="{FBF30CC5-7D14-49EB-98FE-F82879478F7E}" type="pres">
      <dgm:prSet presAssocID="{D6DE6A4E-CC21-4AAF-99EC-6EC145796003}" presName="connectorText" presStyleLbl="sibTrans2D1" presStyleIdx="3" presStyleCnt="13"/>
      <dgm:spPr/>
    </dgm:pt>
    <dgm:pt modelId="{BF6F7B3E-DDE3-448D-A3AE-5F16920A4C53}" type="pres">
      <dgm:prSet presAssocID="{58C1800A-DCB0-4906-9460-F64FFE247241}" presName="node" presStyleLbl="node1" presStyleIdx="4" presStyleCnt="14">
        <dgm:presLayoutVars>
          <dgm:bulletEnabled val="1"/>
        </dgm:presLayoutVars>
      </dgm:prSet>
      <dgm:spPr/>
    </dgm:pt>
    <dgm:pt modelId="{50B08813-88C7-4C84-8514-1C91F4921675}" type="pres">
      <dgm:prSet presAssocID="{632237F7-F4B7-4CCB-9E62-C0BBF714AC75}" presName="sibTrans" presStyleLbl="sibTrans2D1" presStyleIdx="4" presStyleCnt="13"/>
      <dgm:spPr/>
    </dgm:pt>
    <dgm:pt modelId="{421F7E33-9E5C-4D29-8CEC-385EAA7895B2}" type="pres">
      <dgm:prSet presAssocID="{632237F7-F4B7-4CCB-9E62-C0BBF714AC75}" presName="connectorText" presStyleLbl="sibTrans2D1" presStyleIdx="4" presStyleCnt="13"/>
      <dgm:spPr/>
    </dgm:pt>
    <dgm:pt modelId="{BE9CCC57-DF00-486C-BB6A-D2663988AEC4}" type="pres">
      <dgm:prSet presAssocID="{AD21830D-EA61-4F23-92B1-1765173A488B}" presName="node" presStyleLbl="node1" presStyleIdx="5" presStyleCnt="14">
        <dgm:presLayoutVars>
          <dgm:bulletEnabled val="1"/>
        </dgm:presLayoutVars>
      </dgm:prSet>
      <dgm:spPr/>
    </dgm:pt>
    <dgm:pt modelId="{A270CF26-D4A2-4809-860F-CF53D1286311}" type="pres">
      <dgm:prSet presAssocID="{5FFCD1B5-EA89-492D-B8F7-F1FAC8149413}" presName="sibTrans" presStyleLbl="sibTrans2D1" presStyleIdx="5" presStyleCnt="13"/>
      <dgm:spPr/>
    </dgm:pt>
    <dgm:pt modelId="{B3D30D59-C9DE-4676-821C-E21D43E77F44}" type="pres">
      <dgm:prSet presAssocID="{5FFCD1B5-EA89-492D-B8F7-F1FAC8149413}" presName="connectorText" presStyleLbl="sibTrans2D1" presStyleIdx="5" presStyleCnt="13"/>
      <dgm:spPr/>
    </dgm:pt>
    <dgm:pt modelId="{41A44657-19E1-4A6B-8502-F2CC35CA990B}" type="pres">
      <dgm:prSet presAssocID="{C7DAEFE1-59FE-4D9F-B018-FFE0D6003BE9}" presName="node" presStyleLbl="node1" presStyleIdx="6" presStyleCnt="14">
        <dgm:presLayoutVars>
          <dgm:bulletEnabled val="1"/>
        </dgm:presLayoutVars>
      </dgm:prSet>
      <dgm:spPr/>
    </dgm:pt>
    <dgm:pt modelId="{D4F8E1BC-5A1B-4D3A-8D59-91559505F090}" type="pres">
      <dgm:prSet presAssocID="{C14C9420-93F4-4DED-9F4F-0EC1681DC7F5}" presName="sibTrans" presStyleLbl="sibTrans2D1" presStyleIdx="6" presStyleCnt="13"/>
      <dgm:spPr/>
    </dgm:pt>
    <dgm:pt modelId="{255AECB8-AFDD-43CA-9754-26AF9696B9FA}" type="pres">
      <dgm:prSet presAssocID="{C14C9420-93F4-4DED-9F4F-0EC1681DC7F5}" presName="connectorText" presStyleLbl="sibTrans2D1" presStyleIdx="6" presStyleCnt="13"/>
      <dgm:spPr/>
    </dgm:pt>
    <dgm:pt modelId="{3376F148-6DC7-450E-B75A-D1CEBC47361B}" type="pres">
      <dgm:prSet presAssocID="{876BD573-8FDA-4932-B2F0-6D430E5CECF1}" presName="node" presStyleLbl="node1" presStyleIdx="7" presStyleCnt="14">
        <dgm:presLayoutVars>
          <dgm:bulletEnabled val="1"/>
        </dgm:presLayoutVars>
      </dgm:prSet>
      <dgm:spPr/>
    </dgm:pt>
    <dgm:pt modelId="{E9888337-E367-42E8-BAB6-A997FF7089C3}" type="pres">
      <dgm:prSet presAssocID="{921BE2CC-2D39-4065-B6C6-A416634F5297}" presName="sibTrans" presStyleLbl="sibTrans2D1" presStyleIdx="7" presStyleCnt="13"/>
      <dgm:spPr/>
    </dgm:pt>
    <dgm:pt modelId="{4D35F8A1-079D-4B63-9CCE-FA7ED9CC8EB2}" type="pres">
      <dgm:prSet presAssocID="{921BE2CC-2D39-4065-B6C6-A416634F5297}" presName="connectorText" presStyleLbl="sibTrans2D1" presStyleIdx="7" presStyleCnt="13"/>
      <dgm:spPr/>
    </dgm:pt>
    <dgm:pt modelId="{A4AE8CF2-8660-4D73-8C62-67B26E3BBE1B}" type="pres">
      <dgm:prSet presAssocID="{40B5A9A5-99A9-488C-BADF-68DFD37DE319}" presName="node" presStyleLbl="node1" presStyleIdx="8" presStyleCnt="14">
        <dgm:presLayoutVars>
          <dgm:bulletEnabled val="1"/>
        </dgm:presLayoutVars>
      </dgm:prSet>
      <dgm:spPr/>
    </dgm:pt>
    <dgm:pt modelId="{DCC9D913-EB63-4CEE-A720-1BA4703117CF}" type="pres">
      <dgm:prSet presAssocID="{82D67C87-6825-4A09-A381-25E464290D07}" presName="sibTrans" presStyleLbl="sibTrans2D1" presStyleIdx="8" presStyleCnt="13"/>
      <dgm:spPr/>
    </dgm:pt>
    <dgm:pt modelId="{F4106518-6078-4C6E-A299-7CA34E9440C1}" type="pres">
      <dgm:prSet presAssocID="{82D67C87-6825-4A09-A381-25E464290D07}" presName="connectorText" presStyleLbl="sibTrans2D1" presStyleIdx="8" presStyleCnt="13"/>
      <dgm:spPr/>
    </dgm:pt>
    <dgm:pt modelId="{30A34D8E-7840-4292-B320-1527255AFDD8}" type="pres">
      <dgm:prSet presAssocID="{0869E590-11C3-43EB-8B66-6777843B1D85}" presName="node" presStyleLbl="node1" presStyleIdx="9" presStyleCnt="14">
        <dgm:presLayoutVars>
          <dgm:bulletEnabled val="1"/>
        </dgm:presLayoutVars>
      </dgm:prSet>
      <dgm:spPr/>
    </dgm:pt>
    <dgm:pt modelId="{8F3074BE-D2AB-433B-8822-510E01EE803F}" type="pres">
      <dgm:prSet presAssocID="{B1D9AA6A-0930-485E-87D7-F32EA57FAA90}" presName="sibTrans" presStyleLbl="sibTrans2D1" presStyleIdx="9" presStyleCnt="13"/>
      <dgm:spPr/>
    </dgm:pt>
    <dgm:pt modelId="{486656C3-BBA5-41EA-B002-647BEF394BCA}" type="pres">
      <dgm:prSet presAssocID="{B1D9AA6A-0930-485E-87D7-F32EA57FAA90}" presName="connectorText" presStyleLbl="sibTrans2D1" presStyleIdx="9" presStyleCnt="13"/>
      <dgm:spPr/>
    </dgm:pt>
    <dgm:pt modelId="{FBBE7863-53A6-4BC9-821B-65500DD72B2C}" type="pres">
      <dgm:prSet presAssocID="{ED61EC1C-E9CD-4A23-8B70-FC4D6C3F1C1E}" presName="node" presStyleLbl="node1" presStyleIdx="10" presStyleCnt="14">
        <dgm:presLayoutVars>
          <dgm:bulletEnabled val="1"/>
        </dgm:presLayoutVars>
      </dgm:prSet>
      <dgm:spPr/>
    </dgm:pt>
    <dgm:pt modelId="{0B69388F-A3BE-48C3-A921-E831A2E38070}" type="pres">
      <dgm:prSet presAssocID="{8B610C3E-E9F8-48FD-B695-73741579B97D}" presName="sibTrans" presStyleLbl="sibTrans2D1" presStyleIdx="10" presStyleCnt="13"/>
      <dgm:spPr/>
    </dgm:pt>
    <dgm:pt modelId="{B7EC6D7C-C5EC-49EA-9AED-7C2DE5F7C8F2}" type="pres">
      <dgm:prSet presAssocID="{8B610C3E-E9F8-48FD-B695-73741579B97D}" presName="connectorText" presStyleLbl="sibTrans2D1" presStyleIdx="10" presStyleCnt="13"/>
      <dgm:spPr/>
    </dgm:pt>
    <dgm:pt modelId="{24D4AB69-91BF-43C7-B5A0-32EF51C74023}" type="pres">
      <dgm:prSet presAssocID="{13C6B503-C0E7-4141-B7F6-C0898B29FA6F}" presName="node" presStyleLbl="node1" presStyleIdx="11" presStyleCnt="14">
        <dgm:presLayoutVars>
          <dgm:bulletEnabled val="1"/>
        </dgm:presLayoutVars>
      </dgm:prSet>
      <dgm:spPr/>
    </dgm:pt>
    <dgm:pt modelId="{10600060-F4B5-4483-9FB6-7D94275C2D12}" type="pres">
      <dgm:prSet presAssocID="{4559927C-7C31-4BB5-AA1F-7A8E81D7E114}" presName="sibTrans" presStyleLbl="sibTrans2D1" presStyleIdx="11" presStyleCnt="13"/>
      <dgm:spPr/>
    </dgm:pt>
    <dgm:pt modelId="{AFE4B8E9-6F4C-445D-928E-034BD72C3017}" type="pres">
      <dgm:prSet presAssocID="{4559927C-7C31-4BB5-AA1F-7A8E81D7E114}" presName="connectorText" presStyleLbl="sibTrans2D1" presStyleIdx="11" presStyleCnt="13"/>
      <dgm:spPr/>
    </dgm:pt>
    <dgm:pt modelId="{8F2AC7B9-09AB-4DAE-B4E7-76A7A1AA31FC}" type="pres">
      <dgm:prSet presAssocID="{B37C590E-B1F5-439D-B3FA-E69275B21AC3}" presName="node" presStyleLbl="node1" presStyleIdx="12" presStyleCnt="14">
        <dgm:presLayoutVars>
          <dgm:bulletEnabled val="1"/>
        </dgm:presLayoutVars>
      </dgm:prSet>
      <dgm:spPr/>
    </dgm:pt>
    <dgm:pt modelId="{DAF3DB60-9C39-4BC8-9E1D-C48F1611DA6A}" type="pres">
      <dgm:prSet presAssocID="{BF26AD2A-8268-4073-8DC3-EE9C8705DE0F}" presName="sibTrans" presStyleLbl="sibTrans2D1" presStyleIdx="12" presStyleCnt="13"/>
      <dgm:spPr/>
    </dgm:pt>
    <dgm:pt modelId="{008D35D4-EAF4-4F8A-A32D-A4D6838F5D6E}" type="pres">
      <dgm:prSet presAssocID="{BF26AD2A-8268-4073-8DC3-EE9C8705DE0F}" presName="connectorText" presStyleLbl="sibTrans2D1" presStyleIdx="12" presStyleCnt="13"/>
      <dgm:spPr/>
    </dgm:pt>
    <dgm:pt modelId="{C43C2BAF-2DF5-4044-BFD7-2264031C2856}" type="pres">
      <dgm:prSet presAssocID="{C8F8CDC6-DFA3-4FBA-A196-69B2287EEF65}" presName="node" presStyleLbl="node1" presStyleIdx="13" presStyleCnt="14">
        <dgm:presLayoutVars>
          <dgm:bulletEnabled val="1"/>
        </dgm:presLayoutVars>
      </dgm:prSet>
      <dgm:spPr/>
    </dgm:pt>
  </dgm:ptLst>
  <dgm:cxnLst>
    <dgm:cxn modelId="{9A955200-BBD0-4E2C-BE11-84C657D5F169}" type="presOf" srcId="{B37C590E-B1F5-439D-B3FA-E69275B21AC3}" destId="{8F2AC7B9-09AB-4DAE-B4E7-76A7A1AA31FC}" srcOrd="0" destOrd="0" presId="urn:microsoft.com/office/officeart/2005/8/layout/process1"/>
    <dgm:cxn modelId="{252BA000-8EB8-45FB-80C0-2FF74DB02840}" type="presOf" srcId="{921BE2CC-2D39-4065-B6C6-A416634F5297}" destId="{E9888337-E367-42E8-BAB6-A997FF7089C3}" srcOrd="0" destOrd="0" presId="urn:microsoft.com/office/officeart/2005/8/layout/process1"/>
    <dgm:cxn modelId="{860A4706-806A-4C9F-A426-95884514E4E1}" type="presOf" srcId="{8B610C3E-E9F8-48FD-B695-73741579B97D}" destId="{0B69388F-A3BE-48C3-A921-E831A2E38070}" srcOrd="0" destOrd="0" presId="urn:microsoft.com/office/officeart/2005/8/layout/process1"/>
    <dgm:cxn modelId="{2F25D909-759B-41F6-A8EE-5FC43DF632F0}" type="presOf" srcId="{53698DFB-2388-4E3A-B4C9-1B90C444F4ED}" destId="{45BA87CD-D29D-4E1B-8171-6719D852F914}" srcOrd="0" destOrd="0" presId="urn:microsoft.com/office/officeart/2005/8/layout/process1"/>
    <dgm:cxn modelId="{A412A30A-B156-4ACA-8D5A-4C347317AD89}" type="presOf" srcId="{5FFCD1B5-EA89-492D-B8F7-F1FAC8149413}" destId="{A270CF26-D4A2-4809-860F-CF53D1286311}" srcOrd="0" destOrd="0" presId="urn:microsoft.com/office/officeart/2005/8/layout/process1"/>
    <dgm:cxn modelId="{D49A150C-86A9-423D-AD8E-490E9875C921}" srcId="{39A66D00-707A-420B-BDC8-66F9C86B4BAA}" destId="{876BD573-8FDA-4932-B2F0-6D430E5CECF1}" srcOrd="7" destOrd="0" parTransId="{A4C7B716-6E1E-4424-AD9E-53AD06234B45}" sibTransId="{921BE2CC-2D39-4065-B6C6-A416634F5297}"/>
    <dgm:cxn modelId="{4AAF820E-201C-4626-A036-2271C6FBC1A9}" srcId="{39A66D00-707A-420B-BDC8-66F9C86B4BAA}" destId="{587AD350-1B8B-490D-8DCF-70559D9D8C5F}" srcOrd="3" destOrd="0" parTransId="{FE8ACE3D-6929-408A-8BE0-D119C36DC275}" sibTransId="{D6DE6A4E-CC21-4AAF-99EC-6EC145796003}"/>
    <dgm:cxn modelId="{6F2EC610-8687-4019-9881-F5E5C69E1054}" type="presOf" srcId="{B1D9AA6A-0930-485E-87D7-F32EA57FAA90}" destId="{8F3074BE-D2AB-433B-8822-510E01EE803F}" srcOrd="0" destOrd="0" presId="urn:microsoft.com/office/officeart/2005/8/layout/process1"/>
    <dgm:cxn modelId="{7787FD12-4BF9-450B-A4E8-D98CF5DEAE65}" type="presOf" srcId="{C14C9420-93F4-4DED-9F4F-0EC1681DC7F5}" destId="{D4F8E1BC-5A1B-4D3A-8D59-91559505F090}" srcOrd="0" destOrd="0" presId="urn:microsoft.com/office/officeart/2005/8/layout/process1"/>
    <dgm:cxn modelId="{87133B20-F89B-4173-991A-A1E38481156E}" type="presOf" srcId="{C7DAEFE1-59FE-4D9F-B018-FFE0D6003BE9}" destId="{41A44657-19E1-4A6B-8502-F2CC35CA990B}" srcOrd="0" destOrd="0" presId="urn:microsoft.com/office/officeart/2005/8/layout/process1"/>
    <dgm:cxn modelId="{F4492F26-229A-47F2-BA36-8CE0D63E1CEC}" type="presOf" srcId="{5FFCD1B5-EA89-492D-B8F7-F1FAC8149413}" destId="{B3D30D59-C9DE-4676-821C-E21D43E77F44}" srcOrd="1" destOrd="0" presId="urn:microsoft.com/office/officeart/2005/8/layout/process1"/>
    <dgm:cxn modelId="{FD3FA127-E3AE-450F-AC88-508BF6E505B8}" type="presOf" srcId="{89FD63CA-EFC1-4C57-BE7D-76F53494158A}" destId="{25933BD5-E1F8-4A4F-994C-DBFBA7C616D9}" srcOrd="0" destOrd="0" presId="urn:microsoft.com/office/officeart/2005/8/layout/process1"/>
    <dgm:cxn modelId="{B6AFF427-0759-4F3C-8B26-0D8C48198EBF}" type="presOf" srcId="{632237F7-F4B7-4CCB-9E62-C0BBF714AC75}" destId="{50B08813-88C7-4C84-8514-1C91F4921675}" srcOrd="0" destOrd="0" presId="urn:microsoft.com/office/officeart/2005/8/layout/process1"/>
    <dgm:cxn modelId="{DAA4F72D-A000-489A-98DD-B1A58D93FC9D}" type="presOf" srcId="{4559927C-7C31-4BB5-AA1F-7A8E81D7E114}" destId="{10600060-F4B5-4483-9FB6-7D94275C2D12}" srcOrd="0" destOrd="0" presId="urn:microsoft.com/office/officeart/2005/8/layout/process1"/>
    <dgm:cxn modelId="{7B78D72F-6630-4974-B261-F709D8AD868D}" type="presOf" srcId="{C8F8CDC6-DFA3-4FBA-A196-69B2287EEF65}" destId="{C43C2BAF-2DF5-4044-BFD7-2264031C2856}" srcOrd="0" destOrd="0" presId="urn:microsoft.com/office/officeart/2005/8/layout/process1"/>
    <dgm:cxn modelId="{20425E32-C1BB-4D89-960E-B48EDEE5D2F1}" type="presOf" srcId="{D78F23EC-546E-401F-83A3-435A821B4128}" destId="{1601A033-560B-4C69-9041-C0B27A313B77}" srcOrd="1" destOrd="0" presId="urn:microsoft.com/office/officeart/2005/8/layout/process1"/>
    <dgm:cxn modelId="{65D88E32-6C91-4B78-A756-F80C1E3F3C74}" type="presOf" srcId="{82D67C87-6825-4A09-A381-25E464290D07}" destId="{DCC9D913-EB63-4CEE-A720-1BA4703117CF}" srcOrd="0" destOrd="0" presId="urn:microsoft.com/office/officeart/2005/8/layout/process1"/>
    <dgm:cxn modelId="{C8703D3C-E044-4B9B-975F-6643A8C2EA69}" type="presOf" srcId="{13C6B503-C0E7-4141-B7F6-C0898B29FA6F}" destId="{24D4AB69-91BF-43C7-B5A0-32EF51C74023}" srcOrd="0" destOrd="0" presId="urn:microsoft.com/office/officeart/2005/8/layout/process1"/>
    <dgm:cxn modelId="{512B7741-0F76-4EEE-8FB3-9B1A54632376}" srcId="{39A66D00-707A-420B-BDC8-66F9C86B4BAA}" destId="{C7DAEFE1-59FE-4D9F-B018-FFE0D6003BE9}" srcOrd="6" destOrd="0" parTransId="{9A990500-6360-4A66-99EA-F4DDF2533AFC}" sibTransId="{C14C9420-93F4-4DED-9F4F-0EC1681DC7F5}"/>
    <dgm:cxn modelId="{C98E1346-C1E7-45B0-B7D0-D9D7EF816073}" type="presOf" srcId="{89382165-1917-4A44-BA84-4F7093F4E5F5}" destId="{7377B4E3-7F2A-4407-BC72-B9ADCF67A6C8}" srcOrd="0" destOrd="0" presId="urn:microsoft.com/office/officeart/2005/8/layout/process1"/>
    <dgm:cxn modelId="{7213D049-0F4A-4059-A2F3-C5B5340C2BB2}" type="presOf" srcId="{89FD63CA-EFC1-4C57-BE7D-76F53494158A}" destId="{81C4502C-7B2B-4876-A602-E1F1A1724C23}" srcOrd="1" destOrd="0" presId="urn:microsoft.com/office/officeart/2005/8/layout/process1"/>
    <dgm:cxn modelId="{739FF44A-E3DB-46EF-B2D4-AE55265EBBE2}" srcId="{39A66D00-707A-420B-BDC8-66F9C86B4BAA}" destId="{13C6B503-C0E7-4141-B7F6-C0898B29FA6F}" srcOrd="11" destOrd="0" parTransId="{5A2AA7AB-28FE-40A9-B810-5CFC5BF03387}" sibTransId="{4559927C-7C31-4BB5-AA1F-7A8E81D7E114}"/>
    <dgm:cxn modelId="{C08E634C-4CE0-4B6E-AAFB-4750F5482C97}" srcId="{39A66D00-707A-420B-BDC8-66F9C86B4BAA}" destId="{AD21830D-EA61-4F23-92B1-1765173A488B}" srcOrd="5" destOrd="0" parTransId="{C7CFB2E3-01DC-425A-9822-698305B3F202}" sibTransId="{5FFCD1B5-EA89-492D-B8F7-F1FAC8149413}"/>
    <dgm:cxn modelId="{C9EB516C-146E-4544-AE9B-8E8A3B750DCA}" srcId="{39A66D00-707A-420B-BDC8-66F9C86B4BAA}" destId="{8013A660-ADD7-4E40-9276-E97768F27F46}" srcOrd="1" destOrd="0" parTransId="{15A26C40-9E72-423A-8C23-71EA800667E8}" sibTransId="{D78F23EC-546E-401F-83A3-435A821B4128}"/>
    <dgm:cxn modelId="{6E0D8551-B68D-46DA-BEF3-772092B27504}" type="presOf" srcId="{D6DE6A4E-CC21-4AAF-99EC-6EC145796003}" destId="{A1EA1B9A-A55B-4F68-86E9-C36AB4A3831C}" srcOrd="0" destOrd="0" presId="urn:microsoft.com/office/officeart/2005/8/layout/process1"/>
    <dgm:cxn modelId="{B8D7E174-C115-4B60-A6D6-D3CCE29F924C}" type="presOf" srcId="{587AD350-1B8B-490D-8DCF-70559D9D8C5F}" destId="{788D179B-7D57-4386-9ADA-D47454D6E838}" srcOrd="0" destOrd="0" presId="urn:microsoft.com/office/officeart/2005/8/layout/process1"/>
    <dgm:cxn modelId="{87445876-0F77-4FA0-AB91-1FB818F49DD1}" type="presOf" srcId="{BF26AD2A-8268-4073-8DC3-EE9C8705DE0F}" destId="{008D35D4-EAF4-4F8A-A32D-A4D6838F5D6E}" srcOrd="1" destOrd="0" presId="urn:microsoft.com/office/officeart/2005/8/layout/process1"/>
    <dgm:cxn modelId="{1FB7B858-E1A7-425D-BD13-F8513BFAA819}" type="presOf" srcId="{39A66D00-707A-420B-BDC8-66F9C86B4BAA}" destId="{EC9769C2-F748-4450-96CE-8F1E6F586A8A}" srcOrd="0" destOrd="0" presId="urn:microsoft.com/office/officeart/2005/8/layout/process1"/>
    <dgm:cxn modelId="{26FB3779-CD04-4260-9402-A1103BFFF688}" type="presOf" srcId="{8B610C3E-E9F8-48FD-B695-73741579B97D}" destId="{B7EC6D7C-C5EC-49EA-9AED-7C2DE5F7C8F2}" srcOrd="1" destOrd="0" presId="urn:microsoft.com/office/officeart/2005/8/layout/process1"/>
    <dgm:cxn modelId="{E721585A-DF48-4601-B922-4489EDA10A2A}" type="presOf" srcId="{40B5A9A5-99A9-488C-BADF-68DFD37DE319}" destId="{A4AE8CF2-8660-4D73-8C62-67B26E3BBE1B}" srcOrd="0" destOrd="0" presId="urn:microsoft.com/office/officeart/2005/8/layout/process1"/>
    <dgm:cxn modelId="{D713E65A-3392-45E3-BC1C-C456B6041CE7}" type="presOf" srcId="{58C1800A-DCB0-4906-9460-F64FFE247241}" destId="{BF6F7B3E-DDE3-448D-A3AE-5F16920A4C53}" srcOrd="0" destOrd="0" presId="urn:microsoft.com/office/officeart/2005/8/layout/process1"/>
    <dgm:cxn modelId="{7CE9FC86-A8C8-461E-B7F5-0967C911B147}" type="presOf" srcId="{65C20BDC-25F1-40CD-80B9-5715214BB494}" destId="{6506B637-90D3-45B2-90BF-6945F94AECCC}" srcOrd="0" destOrd="0" presId="urn:microsoft.com/office/officeart/2005/8/layout/process1"/>
    <dgm:cxn modelId="{5844FC8D-A6CA-4FE1-8724-B62B372FA5CF}" type="presOf" srcId="{ED61EC1C-E9CD-4A23-8B70-FC4D6C3F1C1E}" destId="{FBBE7863-53A6-4BC9-821B-65500DD72B2C}" srcOrd="0" destOrd="0" presId="urn:microsoft.com/office/officeart/2005/8/layout/process1"/>
    <dgm:cxn modelId="{7B29128E-E408-4CC0-B002-69FB0D15B513}" type="presOf" srcId="{632237F7-F4B7-4CCB-9E62-C0BBF714AC75}" destId="{421F7E33-9E5C-4D29-8CEC-385EAA7895B2}" srcOrd="1" destOrd="0" presId="urn:microsoft.com/office/officeart/2005/8/layout/process1"/>
    <dgm:cxn modelId="{B7274791-8DF0-4F67-89DC-CC145881C368}" srcId="{39A66D00-707A-420B-BDC8-66F9C86B4BAA}" destId="{58C1800A-DCB0-4906-9460-F64FFE247241}" srcOrd="4" destOrd="0" parTransId="{8EC136AB-00FC-42CB-96F7-8399A3CD6A3B}" sibTransId="{632237F7-F4B7-4CCB-9E62-C0BBF714AC75}"/>
    <dgm:cxn modelId="{D3D72092-5CEB-4687-ACAA-8BDEA7AF1B07}" type="presOf" srcId="{82D67C87-6825-4A09-A381-25E464290D07}" destId="{F4106518-6078-4C6E-A299-7CA34E9440C1}" srcOrd="1" destOrd="0" presId="urn:microsoft.com/office/officeart/2005/8/layout/process1"/>
    <dgm:cxn modelId="{77FACA99-DF04-4461-A306-8D9F06734BFD}" srcId="{39A66D00-707A-420B-BDC8-66F9C86B4BAA}" destId="{53698DFB-2388-4E3A-B4C9-1B90C444F4ED}" srcOrd="0" destOrd="0" parTransId="{DA6A5952-2C5D-402F-9107-F0A2F3410809}" sibTransId="{89382165-1917-4A44-BA84-4F7093F4E5F5}"/>
    <dgm:cxn modelId="{FBD14B9B-39B4-436C-A6A9-928D1C80AF5A}" srcId="{39A66D00-707A-420B-BDC8-66F9C86B4BAA}" destId="{C8F8CDC6-DFA3-4FBA-A196-69B2287EEF65}" srcOrd="13" destOrd="0" parTransId="{CC1D984D-269F-4CDC-9BC8-973A1ABBF4A3}" sibTransId="{46553B8F-DDBB-4A2B-847B-A263832A86AF}"/>
    <dgm:cxn modelId="{05C506A3-7A8C-4753-9C77-5575B6B16F38}" srcId="{39A66D00-707A-420B-BDC8-66F9C86B4BAA}" destId="{B37C590E-B1F5-439D-B3FA-E69275B21AC3}" srcOrd="12" destOrd="0" parTransId="{F83DABFE-50C0-4112-A94C-E19255875280}" sibTransId="{BF26AD2A-8268-4073-8DC3-EE9C8705DE0F}"/>
    <dgm:cxn modelId="{460E78AB-A7A4-409D-BAA6-92DC514A339B}" type="presOf" srcId="{D6DE6A4E-CC21-4AAF-99EC-6EC145796003}" destId="{FBF30CC5-7D14-49EB-98FE-F82879478F7E}" srcOrd="1" destOrd="0" presId="urn:microsoft.com/office/officeart/2005/8/layout/process1"/>
    <dgm:cxn modelId="{D958F9AE-827C-4B4E-BC1C-49DD9580DDDF}" type="presOf" srcId="{AD21830D-EA61-4F23-92B1-1765173A488B}" destId="{BE9CCC57-DF00-486C-BB6A-D2663988AEC4}" srcOrd="0" destOrd="0" presId="urn:microsoft.com/office/officeart/2005/8/layout/process1"/>
    <dgm:cxn modelId="{27EFB7B7-87D3-4C27-A838-B0A0DDEDCA9C}" srcId="{39A66D00-707A-420B-BDC8-66F9C86B4BAA}" destId="{40B5A9A5-99A9-488C-BADF-68DFD37DE319}" srcOrd="8" destOrd="0" parTransId="{0D203077-193D-4AAE-B63E-209BCD95E552}" sibTransId="{82D67C87-6825-4A09-A381-25E464290D07}"/>
    <dgm:cxn modelId="{1E60BBB7-0B31-41D3-9869-70A31EE419A3}" type="presOf" srcId="{D78F23EC-546E-401F-83A3-435A821B4128}" destId="{F969C24C-F329-48F9-BCC5-8D9806865CE2}" srcOrd="0" destOrd="0" presId="urn:microsoft.com/office/officeart/2005/8/layout/process1"/>
    <dgm:cxn modelId="{E2C5F4B7-1A56-4E31-8652-EEE2878D2C9C}" type="presOf" srcId="{921BE2CC-2D39-4065-B6C6-A416634F5297}" destId="{4D35F8A1-079D-4B63-9CCE-FA7ED9CC8EB2}" srcOrd="1" destOrd="0" presId="urn:microsoft.com/office/officeart/2005/8/layout/process1"/>
    <dgm:cxn modelId="{B0B8D7B8-C63B-4789-9B53-4CAFCDD0DBC2}" type="presOf" srcId="{8013A660-ADD7-4E40-9276-E97768F27F46}" destId="{842A7C96-8D37-4BB2-A6E5-9A411462B929}" srcOrd="0" destOrd="0" presId="urn:microsoft.com/office/officeart/2005/8/layout/process1"/>
    <dgm:cxn modelId="{55571DBB-AB07-41C5-8F08-A79A5C5DAF63}" type="presOf" srcId="{BF26AD2A-8268-4073-8DC3-EE9C8705DE0F}" destId="{DAF3DB60-9C39-4BC8-9E1D-C48F1611DA6A}" srcOrd="0" destOrd="0" presId="urn:microsoft.com/office/officeart/2005/8/layout/process1"/>
    <dgm:cxn modelId="{84C0E3C2-6319-4656-8ECC-04882019B880}" type="presOf" srcId="{89382165-1917-4A44-BA84-4F7093F4E5F5}" destId="{6910BF8B-20A7-48D2-80B2-18F89657B14C}" srcOrd="1" destOrd="0" presId="urn:microsoft.com/office/officeart/2005/8/layout/process1"/>
    <dgm:cxn modelId="{46B1F1C2-108D-446D-840C-C88ECD79A269}" srcId="{39A66D00-707A-420B-BDC8-66F9C86B4BAA}" destId="{65C20BDC-25F1-40CD-80B9-5715214BB494}" srcOrd="2" destOrd="0" parTransId="{6D1B4AB5-7CE5-4228-92DA-D7F6C2F804DD}" sibTransId="{89FD63CA-EFC1-4C57-BE7D-76F53494158A}"/>
    <dgm:cxn modelId="{515074C4-97F8-4156-AA3D-5008A7C92429}" type="presOf" srcId="{876BD573-8FDA-4932-B2F0-6D430E5CECF1}" destId="{3376F148-6DC7-450E-B75A-D1CEBC47361B}" srcOrd="0" destOrd="0" presId="urn:microsoft.com/office/officeart/2005/8/layout/process1"/>
    <dgm:cxn modelId="{17EDFDC8-CAF2-41D3-A7AF-DF2CA488DC99}" srcId="{39A66D00-707A-420B-BDC8-66F9C86B4BAA}" destId="{ED61EC1C-E9CD-4A23-8B70-FC4D6C3F1C1E}" srcOrd="10" destOrd="0" parTransId="{85F24511-1CDF-4066-9652-CCA9DD85FFD9}" sibTransId="{8B610C3E-E9F8-48FD-B695-73741579B97D}"/>
    <dgm:cxn modelId="{482CC8C9-D625-43FD-86BA-975BF8371F49}" type="presOf" srcId="{0869E590-11C3-43EB-8B66-6777843B1D85}" destId="{30A34D8E-7840-4292-B320-1527255AFDD8}" srcOrd="0" destOrd="0" presId="urn:microsoft.com/office/officeart/2005/8/layout/process1"/>
    <dgm:cxn modelId="{C284F6DC-54AE-4719-9951-02239894B77C}" type="presOf" srcId="{4559927C-7C31-4BB5-AA1F-7A8E81D7E114}" destId="{AFE4B8E9-6F4C-445D-928E-034BD72C3017}" srcOrd="1" destOrd="0" presId="urn:microsoft.com/office/officeart/2005/8/layout/process1"/>
    <dgm:cxn modelId="{783166E0-5578-4C09-AC37-B5A6BBE586CD}" type="presOf" srcId="{C14C9420-93F4-4DED-9F4F-0EC1681DC7F5}" destId="{255AECB8-AFDD-43CA-9754-26AF9696B9FA}" srcOrd="1" destOrd="0" presId="urn:microsoft.com/office/officeart/2005/8/layout/process1"/>
    <dgm:cxn modelId="{2E027CE2-EBBC-4C80-BB6E-7E0D5D76DBB8}" srcId="{39A66D00-707A-420B-BDC8-66F9C86B4BAA}" destId="{0869E590-11C3-43EB-8B66-6777843B1D85}" srcOrd="9" destOrd="0" parTransId="{0BEB1CB5-03F7-4E37-A668-913B2EC7D2D4}" sibTransId="{B1D9AA6A-0930-485E-87D7-F32EA57FAA90}"/>
    <dgm:cxn modelId="{FCB142E6-F87D-4E55-9220-5378018A712B}" type="presOf" srcId="{B1D9AA6A-0930-485E-87D7-F32EA57FAA90}" destId="{486656C3-BBA5-41EA-B002-647BEF394BCA}" srcOrd="1" destOrd="0" presId="urn:microsoft.com/office/officeart/2005/8/layout/process1"/>
    <dgm:cxn modelId="{BEE65391-98EE-402A-9BC5-5A3F4D16CF89}" type="presParOf" srcId="{EC9769C2-F748-4450-96CE-8F1E6F586A8A}" destId="{45BA87CD-D29D-4E1B-8171-6719D852F914}" srcOrd="0" destOrd="0" presId="urn:microsoft.com/office/officeart/2005/8/layout/process1"/>
    <dgm:cxn modelId="{D21AF51D-AF92-4029-9444-3BBD687313A0}" type="presParOf" srcId="{EC9769C2-F748-4450-96CE-8F1E6F586A8A}" destId="{7377B4E3-7F2A-4407-BC72-B9ADCF67A6C8}" srcOrd="1" destOrd="0" presId="urn:microsoft.com/office/officeart/2005/8/layout/process1"/>
    <dgm:cxn modelId="{16207F4E-0CCA-4064-8B54-7714F59B6303}" type="presParOf" srcId="{7377B4E3-7F2A-4407-BC72-B9ADCF67A6C8}" destId="{6910BF8B-20A7-48D2-80B2-18F89657B14C}" srcOrd="0" destOrd="0" presId="urn:microsoft.com/office/officeart/2005/8/layout/process1"/>
    <dgm:cxn modelId="{0FAC2E29-7CBB-4342-BF37-01A695696F5D}" type="presParOf" srcId="{EC9769C2-F748-4450-96CE-8F1E6F586A8A}" destId="{842A7C96-8D37-4BB2-A6E5-9A411462B929}" srcOrd="2" destOrd="0" presId="urn:microsoft.com/office/officeart/2005/8/layout/process1"/>
    <dgm:cxn modelId="{C5D27309-0FFD-4A20-B735-4D54BBB4F7F8}" type="presParOf" srcId="{EC9769C2-F748-4450-96CE-8F1E6F586A8A}" destId="{F969C24C-F329-48F9-BCC5-8D9806865CE2}" srcOrd="3" destOrd="0" presId="urn:microsoft.com/office/officeart/2005/8/layout/process1"/>
    <dgm:cxn modelId="{E41F3C74-EEA5-466A-9552-0FB47FD83452}" type="presParOf" srcId="{F969C24C-F329-48F9-BCC5-8D9806865CE2}" destId="{1601A033-560B-4C69-9041-C0B27A313B77}" srcOrd="0" destOrd="0" presId="urn:microsoft.com/office/officeart/2005/8/layout/process1"/>
    <dgm:cxn modelId="{4951614D-87DA-44CF-805A-53C05157735E}" type="presParOf" srcId="{EC9769C2-F748-4450-96CE-8F1E6F586A8A}" destId="{6506B637-90D3-45B2-90BF-6945F94AECCC}" srcOrd="4" destOrd="0" presId="urn:microsoft.com/office/officeart/2005/8/layout/process1"/>
    <dgm:cxn modelId="{A017CA89-50DE-423F-BFC8-AB3ACBAC74C0}" type="presParOf" srcId="{EC9769C2-F748-4450-96CE-8F1E6F586A8A}" destId="{25933BD5-E1F8-4A4F-994C-DBFBA7C616D9}" srcOrd="5" destOrd="0" presId="urn:microsoft.com/office/officeart/2005/8/layout/process1"/>
    <dgm:cxn modelId="{37218C7F-56FE-40B7-8786-B76E5001E2FA}" type="presParOf" srcId="{25933BD5-E1F8-4A4F-994C-DBFBA7C616D9}" destId="{81C4502C-7B2B-4876-A602-E1F1A1724C23}" srcOrd="0" destOrd="0" presId="urn:microsoft.com/office/officeart/2005/8/layout/process1"/>
    <dgm:cxn modelId="{1D029A6B-E731-4EB4-9B40-A088BF28AB8A}" type="presParOf" srcId="{EC9769C2-F748-4450-96CE-8F1E6F586A8A}" destId="{788D179B-7D57-4386-9ADA-D47454D6E838}" srcOrd="6" destOrd="0" presId="urn:microsoft.com/office/officeart/2005/8/layout/process1"/>
    <dgm:cxn modelId="{ECDF60BC-3907-41E7-8397-5615CC8C9F7B}" type="presParOf" srcId="{EC9769C2-F748-4450-96CE-8F1E6F586A8A}" destId="{A1EA1B9A-A55B-4F68-86E9-C36AB4A3831C}" srcOrd="7" destOrd="0" presId="urn:microsoft.com/office/officeart/2005/8/layout/process1"/>
    <dgm:cxn modelId="{11D37085-2299-43A9-9225-109AFE5D02B3}" type="presParOf" srcId="{A1EA1B9A-A55B-4F68-86E9-C36AB4A3831C}" destId="{FBF30CC5-7D14-49EB-98FE-F82879478F7E}" srcOrd="0" destOrd="0" presId="urn:microsoft.com/office/officeart/2005/8/layout/process1"/>
    <dgm:cxn modelId="{23C25261-0DD5-4B66-B40A-FD904E427266}" type="presParOf" srcId="{EC9769C2-F748-4450-96CE-8F1E6F586A8A}" destId="{BF6F7B3E-DDE3-448D-A3AE-5F16920A4C53}" srcOrd="8" destOrd="0" presId="urn:microsoft.com/office/officeart/2005/8/layout/process1"/>
    <dgm:cxn modelId="{40F5C48A-5FFF-45EF-A692-DDBDBC8BB3C4}" type="presParOf" srcId="{EC9769C2-F748-4450-96CE-8F1E6F586A8A}" destId="{50B08813-88C7-4C84-8514-1C91F4921675}" srcOrd="9" destOrd="0" presId="urn:microsoft.com/office/officeart/2005/8/layout/process1"/>
    <dgm:cxn modelId="{3561E67A-BF2F-44D4-A23B-6A1529BAA31A}" type="presParOf" srcId="{50B08813-88C7-4C84-8514-1C91F4921675}" destId="{421F7E33-9E5C-4D29-8CEC-385EAA7895B2}" srcOrd="0" destOrd="0" presId="urn:microsoft.com/office/officeart/2005/8/layout/process1"/>
    <dgm:cxn modelId="{EDEC49F7-474E-4177-B627-4E8751F85F62}" type="presParOf" srcId="{EC9769C2-F748-4450-96CE-8F1E6F586A8A}" destId="{BE9CCC57-DF00-486C-BB6A-D2663988AEC4}" srcOrd="10" destOrd="0" presId="urn:microsoft.com/office/officeart/2005/8/layout/process1"/>
    <dgm:cxn modelId="{119F5326-951B-4A96-8ADA-B188FBC4F585}" type="presParOf" srcId="{EC9769C2-F748-4450-96CE-8F1E6F586A8A}" destId="{A270CF26-D4A2-4809-860F-CF53D1286311}" srcOrd="11" destOrd="0" presId="urn:microsoft.com/office/officeart/2005/8/layout/process1"/>
    <dgm:cxn modelId="{89483C9E-A5CB-46D6-B0DB-408E710944A4}" type="presParOf" srcId="{A270CF26-D4A2-4809-860F-CF53D1286311}" destId="{B3D30D59-C9DE-4676-821C-E21D43E77F44}" srcOrd="0" destOrd="0" presId="urn:microsoft.com/office/officeart/2005/8/layout/process1"/>
    <dgm:cxn modelId="{1E2E0995-0102-4E70-84C3-BB888846CBF8}" type="presParOf" srcId="{EC9769C2-F748-4450-96CE-8F1E6F586A8A}" destId="{41A44657-19E1-4A6B-8502-F2CC35CA990B}" srcOrd="12" destOrd="0" presId="urn:microsoft.com/office/officeart/2005/8/layout/process1"/>
    <dgm:cxn modelId="{079EEB99-56D3-4B19-8FBD-B23B5DCD9B5B}" type="presParOf" srcId="{EC9769C2-F748-4450-96CE-8F1E6F586A8A}" destId="{D4F8E1BC-5A1B-4D3A-8D59-91559505F090}" srcOrd="13" destOrd="0" presId="urn:microsoft.com/office/officeart/2005/8/layout/process1"/>
    <dgm:cxn modelId="{7378C434-1ED3-4E07-A958-D95BA3229777}" type="presParOf" srcId="{D4F8E1BC-5A1B-4D3A-8D59-91559505F090}" destId="{255AECB8-AFDD-43CA-9754-26AF9696B9FA}" srcOrd="0" destOrd="0" presId="urn:microsoft.com/office/officeart/2005/8/layout/process1"/>
    <dgm:cxn modelId="{D934404A-27A1-42CD-BBDC-413CF438916C}" type="presParOf" srcId="{EC9769C2-F748-4450-96CE-8F1E6F586A8A}" destId="{3376F148-6DC7-450E-B75A-D1CEBC47361B}" srcOrd="14" destOrd="0" presId="urn:microsoft.com/office/officeart/2005/8/layout/process1"/>
    <dgm:cxn modelId="{60DEA38F-560B-43D1-9DF9-96F7A11175EF}" type="presParOf" srcId="{EC9769C2-F748-4450-96CE-8F1E6F586A8A}" destId="{E9888337-E367-42E8-BAB6-A997FF7089C3}" srcOrd="15" destOrd="0" presId="urn:microsoft.com/office/officeart/2005/8/layout/process1"/>
    <dgm:cxn modelId="{260767E1-83D1-46D2-BD52-F35E74B3332F}" type="presParOf" srcId="{E9888337-E367-42E8-BAB6-A997FF7089C3}" destId="{4D35F8A1-079D-4B63-9CCE-FA7ED9CC8EB2}" srcOrd="0" destOrd="0" presId="urn:microsoft.com/office/officeart/2005/8/layout/process1"/>
    <dgm:cxn modelId="{0272672D-8704-4A67-8A3A-9CC157E5ED35}" type="presParOf" srcId="{EC9769C2-F748-4450-96CE-8F1E6F586A8A}" destId="{A4AE8CF2-8660-4D73-8C62-67B26E3BBE1B}" srcOrd="16" destOrd="0" presId="urn:microsoft.com/office/officeart/2005/8/layout/process1"/>
    <dgm:cxn modelId="{D27BE999-5238-4366-BB4B-A0E15467667B}" type="presParOf" srcId="{EC9769C2-F748-4450-96CE-8F1E6F586A8A}" destId="{DCC9D913-EB63-4CEE-A720-1BA4703117CF}" srcOrd="17" destOrd="0" presId="urn:microsoft.com/office/officeart/2005/8/layout/process1"/>
    <dgm:cxn modelId="{6289981D-6A24-4B4D-9F55-BE1DD7D12BCB}" type="presParOf" srcId="{DCC9D913-EB63-4CEE-A720-1BA4703117CF}" destId="{F4106518-6078-4C6E-A299-7CA34E9440C1}" srcOrd="0" destOrd="0" presId="urn:microsoft.com/office/officeart/2005/8/layout/process1"/>
    <dgm:cxn modelId="{A7036F13-45EB-4C7B-A677-946BD92A557D}" type="presParOf" srcId="{EC9769C2-F748-4450-96CE-8F1E6F586A8A}" destId="{30A34D8E-7840-4292-B320-1527255AFDD8}" srcOrd="18" destOrd="0" presId="urn:microsoft.com/office/officeart/2005/8/layout/process1"/>
    <dgm:cxn modelId="{CADA8103-CCA1-439F-AB69-0B8FF840EF39}" type="presParOf" srcId="{EC9769C2-F748-4450-96CE-8F1E6F586A8A}" destId="{8F3074BE-D2AB-433B-8822-510E01EE803F}" srcOrd="19" destOrd="0" presId="urn:microsoft.com/office/officeart/2005/8/layout/process1"/>
    <dgm:cxn modelId="{5E18F8A7-3F71-4FBD-9C24-2858FF3A7EED}" type="presParOf" srcId="{8F3074BE-D2AB-433B-8822-510E01EE803F}" destId="{486656C3-BBA5-41EA-B002-647BEF394BCA}" srcOrd="0" destOrd="0" presId="urn:microsoft.com/office/officeart/2005/8/layout/process1"/>
    <dgm:cxn modelId="{C374ECFD-39E2-4139-8A3E-0D98591435A7}" type="presParOf" srcId="{EC9769C2-F748-4450-96CE-8F1E6F586A8A}" destId="{FBBE7863-53A6-4BC9-821B-65500DD72B2C}" srcOrd="20" destOrd="0" presId="urn:microsoft.com/office/officeart/2005/8/layout/process1"/>
    <dgm:cxn modelId="{583824B1-72F6-4727-AD32-C1AF9C93BA45}" type="presParOf" srcId="{EC9769C2-F748-4450-96CE-8F1E6F586A8A}" destId="{0B69388F-A3BE-48C3-A921-E831A2E38070}" srcOrd="21" destOrd="0" presId="urn:microsoft.com/office/officeart/2005/8/layout/process1"/>
    <dgm:cxn modelId="{7A4CA3EC-9302-475B-8EBA-9C1BDCD2DFDB}" type="presParOf" srcId="{0B69388F-A3BE-48C3-A921-E831A2E38070}" destId="{B7EC6D7C-C5EC-49EA-9AED-7C2DE5F7C8F2}" srcOrd="0" destOrd="0" presId="urn:microsoft.com/office/officeart/2005/8/layout/process1"/>
    <dgm:cxn modelId="{3BC65D71-1B66-4C5E-A50E-F65665375C64}" type="presParOf" srcId="{EC9769C2-F748-4450-96CE-8F1E6F586A8A}" destId="{24D4AB69-91BF-43C7-B5A0-32EF51C74023}" srcOrd="22" destOrd="0" presId="urn:microsoft.com/office/officeart/2005/8/layout/process1"/>
    <dgm:cxn modelId="{3CEF0871-9415-4188-8DC6-3DD3AFF01E60}" type="presParOf" srcId="{EC9769C2-F748-4450-96CE-8F1E6F586A8A}" destId="{10600060-F4B5-4483-9FB6-7D94275C2D12}" srcOrd="23" destOrd="0" presId="urn:microsoft.com/office/officeart/2005/8/layout/process1"/>
    <dgm:cxn modelId="{96C5374B-35F1-4ACC-B3DC-BC71BA5A00DD}" type="presParOf" srcId="{10600060-F4B5-4483-9FB6-7D94275C2D12}" destId="{AFE4B8E9-6F4C-445D-928E-034BD72C3017}" srcOrd="0" destOrd="0" presId="urn:microsoft.com/office/officeart/2005/8/layout/process1"/>
    <dgm:cxn modelId="{847FFF23-77AF-4D70-B505-73ECA0584E0D}" type="presParOf" srcId="{EC9769C2-F748-4450-96CE-8F1E6F586A8A}" destId="{8F2AC7B9-09AB-4DAE-B4E7-76A7A1AA31FC}" srcOrd="24" destOrd="0" presId="urn:microsoft.com/office/officeart/2005/8/layout/process1"/>
    <dgm:cxn modelId="{9A998BC7-E3E1-4657-8F8B-13FE2B9298C5}" type="presParOf" srcId="{EC9769C2-F748-4450-96CE-8F1E6F586A8A}" destId="{DAF3DB60-9C39-4BC8-9E1D-C48F1611DA6A}" srcOrd="25" destOrd="0" presId="urn:microsoft.com/office/officeart/2005/8/layout/process1"/>
    <dgm:cxn modelId="{E51C91E6-7431-4D59-B289-D75F0A6E574A}" type="presParOf" srcId="{DAF3DB60-9C39-4BC8-9E1D-C48F1611DA6A}" destId="{008D35D4-EAF4-4F8A-A32D-A4D6838F5D6E}" srcOrd="0" destOrd="0" presId="urn:microsoft.com/office/officeart/2005/8/layout/process1"/>
    <dgm:cxn modelId="{7ECCC8C4-3E46-4009-AACE-985B23255E96}" type="presParOf" srcId="{EC9769C2-F748-4450-96CE-8F1E6F586A8A}" destId="{C43C2BAF-2DF5-4044-BFD7-2264031C2856}" srcOrd="2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9650A0-B976-4835-A651-12E65D993422}" type="doc">
      <dgm:prSet loTypeId="urn:microsoft.com/office/officeart/2008/layout/PictureStrips" loCatId="list" qsTypeId="urn:microsoft.com/office/officeart/2005/8/quickstyle/3d3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9A0DEEB2-2143-49DB-8D26-14F5BB01412D}">
      <dgm:prSet phldrT="[Текст]"/>
      <dgm:spPr/>
      <dgm:t>
        <a:bodyPr/>
        <a:lstStyle/>
        <a:p>
          <a:r>
            <a:rPr lang="en-US" dirty="0"/>
            <a:t>P. Cure</a:t>
          </a:r>
          <a:endParaRPr lang="ru-RU" dirty="0"/>
        </a:p>
      </dgm:t>
    </dgm:pt>
    <dgm:pt modelId="{D4F349AD-C61A-472A-8097-7A0FA8C5944A}" type="parTrans" cxnId="{DB397990-D4FB-4ED5-AFF6-5B945B54D70C}">
      <dgm:prSet/>
      <dgm:spPr/>
      <dgm:t>
        <a:bodyPr/>
        <a:lstStyle/>
        <a:p>
          <a:endParaRPr lang="ru-RU"/>
        </a:p>
      </dgm:t>
    </dgm:pt>
    <dgm:pt modelId="{116D4496-DE7F-4E60-A411-9CB7D937F43D}" type="sibTrans" cxnId="{DB397990-D4FB-4ED5-AFF6-5B945B54D70C}">
      <dgm:prSet/>
      <dgm:spPr/>
      <dgm:t>
        <a:bodyPr/>
        <a:lstStyle/>
        <a:p>
          <a:endParaRPr lang="ru-RU"/>
        </a:p>
      </dgm:t>
    </dgm:pt>
    <dgm:pt modelId="{D995B4A6-C506-40E2-BBFE-DD301450D2CC}">
      <dgm:prSet phldrT="[Текст]"/>
      <dgm:spPr/>
      <dgm:t>
        <a:bodyPr/>
        <a:lstStyle/>
        <a:p>
          <a:r>
            <a:rPr lang="en-US" dirty="0"/>
            <a:t>K. Gauss</a:t>
          </a:r>
          <a:endParaRPr lang="ru-RU" dirty="0"/>
        </a:p>
      </dgm:t>
    </dgm:pt>
    <dgm:pt modelId="{AF25C865-4DBA-432A-89F1-5A21DD1BB9B7}" type="parTrans" cxnId="{7E473D14-2F4B-4236-882B-35C97845543F}">
      <dgm:prSet/>
      <dgm:spPr/>
      <dgm:t>
        <a:bodyPr/>
        <a:lstStyle/>
        <a:p>
          <a:endParaRPr lang="ru-RU"/>
        </a:p>
      </dgm:t>
    </dgm:pt>
    <dgm:pt modelId="{8D19D5A0-F102-4BE8-8F24-7F4791CFF436}" type="sibTrans" cxnId="{7E473D14-2F4B-4236-882B-35C97845543F}">
      <dgm:prSet/>
      <dgm:spPr/>
      <dgm:t>
        <a:bodyPr/>
        <a:lstStyle/>
        <a:p>
          <a:endParaRPr lang="ru-RU"/>
        </a:p>
      </dgm:t>
    </dgm:pt>
    <dgm:pt modelId="{25F87680-A35E-4E15-9E2B-86FCC3F8F808}">
      <dgm:prSet phldrT="[Текст]"/>
      <dgm:spPr/>
      <dgm:t>
        <a:bodyPr/>
        <a:lstStyle/>
        <a:p>
          <a:r>
            <a:rPr lang="en-US" dirty="0"/>
            <a:t>W. Humboldt</a:t>
          </a:r>
          <a:endParaRPr lang="ru-RU" dirty="0"/>
        </a:p>
      </dgm:t>
    </dgm:pt>
    <dgm:pt modelId="{4282D5DD-A063-42B2-B8B5-48A2739FE591}" type="parTrans" cxnId="{1C6C773A-5914-4BDD-89AE-36FF9B07194A}">
      <dgm:prSet/>
      <dgm:spPr/>
      <dgm:t>
        <a:bodyPr/>
        <a:lstStyle/>
        <a:p>
          <a:endParaRPr lang="ru-RU"/>
        </a:p>
      </dgm:t>
    </dgm:pt>
    <dgm:pt modelId="{233B8490-06D7-4E9E-856D-E84A907CFFF4}" type="sibTrans" cxnId="{1C6C773A-5914-4BDD-89AE-36FF9B07194A}">
      <dgm:prSet/>
      <dgm:spPr/>
      <dgm:t>
        <a:bodyPr/>
        <a:lstStyle/>
        <a:p>
          <a:endParaRPr lang="ru-RU"/>
        </a:p>
      </dgm:t>
    </dgm:pt>
    <dgm:pt modelId="{189AC504-CD57-49BD-859B-1A5BD5B57F05}">
      <dgm:prSet phldrT="[Текст]"/>
      <dgm:spPr/>
      <dgm:t>
        <a:bodyPr/>
        <a:lstStyle/>
        <a:p>
          <a:r>
            <a:rPr lang="en-US" dirty="0"/>
            <a:t>Ch. Darwin</a:t>
          </a:r>
          <a:endParaRPr lang="ru-RU" dirty="0"/>
        </a:p>
      </dgm:t>
    </dgm:pt>
    <dgm:pt modelId="{407D0289-D8A6-41E7-90BB-7F00DD2F2F95}" type="parTrans" cxnId="{5060331B-9529-43BB-88ED-C64376697852}">
      <dgm:prSet/>
      <dgm:spPr/>
      <dgm:t>
        <a:bodyPr/>
        <a:lstStyle/>
        <a:p>
          <a:endParaRPr lang="ru-RU"/>
        </a:p>
      </dgm:t>
    </dgm:pt>
    <dgm:pt modelId="{96823BE8-1382-453D-BCC6-7CDB9003BCFE}" type="sibTrans" cxnId="{5060331B-9529-43BB-88ED-C64376697852}">
      <dgm:prSet/>
      <dgm:spPr/>
      <dgm:t>
        <a:bodyPr/>
        <a:lstStyle/>
        <a:p>
          <a:endParaRPr lang="ru-RU"/>
        </a:p>
      </dgm:t>
    </dgm:pt>
    <dgm:pt modelId="{FA76285F-C42E-4814-BB08-2C97175DB7C5}">
      <dgm:prSet phldrT="[Текст]"/>
      <dgm:spPr/>
      <dgm:t>
        <a:bodyPr/>
        <a:lstStyle/>
        <a:p>
          <a:r>
            <a:rPr lang="en-US" dirty="0"/>
            <a:t>N. </a:t>
          </a:r>
          <a:r>
            <a:rPr lang="en-US" dirty="0" err="1"/>
            <a:t>Kopernikus</a:t>
          </a:r>
          <a:endParaRPr lang="ru-RU" dirty="0"/>
        </a:p>
      </dgm:t>
    </dgm:pt>
    <dgm:pt modelId="{39E64E0F-F411-4B96-8640-F742F894C1AF}" type="parTrans" cxnId="{6754D7CA-786A-48F9-9E3F-86F4C56A9EDC}">
      <dgm:prSet/>
      <dgm:spPr/>
      <dgm:t>
        <a:bodyPr/>
        <a:lstStyle/>
        <a:p>
          <a:endParaRPr lang="ru-RU"/>
        </a:p>
      </dgm:t>
    </dgm:pt>
    <dgm:pt modelId="{5E930C9A-5927-44F5-938B-D8B038BD8F5B}" type="sibTrans" cxnId="{6754D7CA-786A-48F9-9E3F-86F4C56A9EDC}">
      <dgm:prSet/>
      <dgm:spPr/>
      <dgm:t>
        <a:bodyPr/>
        <a:lstStyle/>
        <a:p>
          <a:endParaRPr lang="ru-RU"/>
        </a:p>
      </dgm:t>
    </dgm:pt>
    <dgm:pt modelId="{89788AC3-C742-4EC9-8060-D2670DD697E0}">
      <dgm:prSet phldrT="[Текст]"/>
      <dgm:spPr/>
      <dgm:t>
        <a:bodyPr/>
        <a:lstStyle/>
        <a:p>
          <a:r>
            <a:rPr lang="en-US" dirty="0" err="1"/>
            <a:t>Sokrat</a:t>
          </a:r>
          <a:endParaRPr lang="ru-RU" dirty="0"/>
        </a:p>
      </dgm:t>
    </dgm:pt>
    <dgm:pt modelId="{E00859AC-D2E1-43B9-8E87-E2CD96DAB808}" type="parTrans" cxnId="{9B46567D-D654-47AE-A066-ECEA7FAFF30F}">
      <dgm:prSet/>
      <dgm:spPr/>
      <dgm:t>
        <a:bodyPr/>
        <a:lstStyle/>
        <a:p>
          <a:endParaRPr lang="ru-RU"/>
        </a:p>
      </dgm:t>
    </dgm:pt>
    <dgm:pt modelId="{880D6FDC-094D-46B9-AE8B-D6A23435CFE1}" type="sibTrans" cxnId="{9B46567D-D654-47AE-A066-ECEA7FAFF30F}">
      <dgm:prSet/>
      <dgm:spPr/>
      <dgm:t>
        <a:bodyPr/>
        <a:lstStyle/>
        <a:p>
          <a:endParaRPr lang="ru-RU"/>
        </a:p>
      </dgm:t>
    </dgm:pt>
    <dgm:pt modelId="{1EA30CC5-28F4-47A0-AF17-321CE722F49D}" type="pres">
      <dgm:prSet presAssocID="{979650A0-B976-4835-A651-12E65D993422}" presName="Name0" presStyleCnt="0">
        <dgm:presLayoutVars>
          <dgm:dir/>
          <dgm:resizeHandles val="exact"/>
        </dgm:presLayoutVars>
      </dgm:prSet>
      <dgm:spPr/>
    </dgm:pt>
    <dgm:pt modelId="{DC7EF431-EC75-4626-AFE2-AC6CC3656CFE}" type="pres">
      <dgm:prSet presAssocID="{9A0DEEB2-2143-49DB-8D26-14F5BB01412D}" presName="composite" presStyleCnt="0"/>
      <dgm:spPr/>
    </dgm:pt>
    <dgm:pt modelId="{8FC4E932-8F19-47AD-8ABB-74505E554467}" type="pres">
      <dgm:prSet presAssocID="{9A0DEEB2-2143-49DB-8D26-14F5BB01412D}" presName="rect1" presStyleLbl="trAlignAcc1" presStyleIdx="0" presStyleCnt="6">
        <dgm:presLayoutVars>
          <dgm:bulletEnabled val="1"/>
        </dgm:presLayoutVars>
      </dgm:prSet>
      <dgm:spPr/>
    </dgm:pt>
    <dgm:pt modelId="{E3F6FDAB-970B-4932-96AF-9F4594DD219D}" type="pres">
      <dgm:prSet presAssocID="{9A0DEEB2-2143-49DB-8D26-14F5BB01412D}" presName="rect2" presStyleLbl="fgImgPlace1" presStyleIdx="0" presStyleCnt="6"/>
      <dgm:spPr/>
    </dgm:pt>
    <dgm:pt modelId="{AA1967FF-A30D-4A98-8A1B-80A058D8B4D4}" type="pres">
      <dgm:prSet presAssocID="{116D4496-DE7F-4E60-A411-9CB7D937F43D}" presName="sibTrans" presStyleCnt="0"/>
      <dgm:spPr/>
    </dgm:pt>
    <dgm:pt modelId="{4E34B914-F6A8-4C35-8D8C-F90FC53099FB}" type="pres">
      <dgm:prSet presAssocID="{D995B4A6-C506-40E2-BBFE-DD301450D2CC}" presName="composite" presStyleCnt="0"/>
      <dgm:spPr/>
    </dgm:pt>
    <dgm:pt modelId="{0D7BCD06-0AA8-4F0A-BFFC-22036EECB58A}" type="pres">
      <dgm:prSet presAssocID="{D995B4A6-C506-40E2-BBFE-DD301450D2CC}" presName="rect1" presStyleLbl="trAlignAcc1" presStyleIdx="1" presStyleCnt="6">
        <dgm:presLayoutVars>
          <dgm:bulletEnabled val="1"/>
        </dgm:presLayoutVars>
      </dgm:prSet>
      <dgm:spPr/>
    </dgm:pt>
    <dgm:pt modelId="{001E9F8A-74BF-4094-950E-A8616F349E96}" type="pres">
      <dgm:prSet presAssocID="{D995B4A6-C506-40E2-BBFE-DD301450D2CC}" presName="rect2" presStyleLbl="fgImgPlace1" presStyleIdx="1" presStyleCnt="6"/>
      <dgm:spPr/>
    </dgm:pt>
    <dgm:pt modelId="{01AF4C20-C6C6-4475-86C0-5A43D7238954}" type="pres">
      <dgm:prSet presAssocID="{8D19D5A0-F102-4BE8-8F24-7F4791CFF436}" presName="sibTrans" presStyleCnt="0"/>
      <dgm:spPr/>
    </dgm:pt>
    <dgm:pt modelId="{885A695E-3CD2-4099-8380-1586310A678B}" type="pres">
      <dgm:prSet presAssocID="{25F87680-A35E-4E15-9E2B-86FCC3F8F808}" presName="composite" presStyleCnt="0"/>
      <dgm:spPr/>
    </dgm:pt>
    <dgm:pt modelId="{491F675A-8CE5-4722-807F-4DD78061016A}" type="pres">
      <dgm:prSet presAssocID="{25F87680-A35E-4E15-9E2B-86FCC3F8F808}" presName="rect1" presStyleLbl="trAlignAcc1" presStyleIdx="2" presStyleCnt="6">
        <dgm:presLayoutVars>
          <dgm:bulletEnabled val="1"/>
        </dgm:presLayoutVars>
      </dgm:prSet>
      <dgm:spPr/>
    </dgm:pt>
    <dgm:pt modelId="{38C76DEE-E056-4140-B9D6-0B77ECF037F3}" type="pres">
      <dgm:prSet presAssocID="{25F87680-A35E-4E15-9E2B-86FCC3F8F808}" presName="rect2" presStyleLbl="fgImgPlace1" presStyleIdx="2" presStyleCnt="6"/>
      <dgm:spPr/>
    </dgm:pt>
    <dgm:pt modelId="{4D950C6E-53EE-4B1E-BA15-15775B1397D9}" type="pres">
      <dgm:prSet presAssocID="{233B8490-06D7-4E9E-856D-E84A907CFFF4}" presName="sibTrans" presStyleCnt="0"/>
      <dgm:spPr/>
    </dgm:pt>
    <dgm:pt modelId="{48A10BFD-566A-4358-B94F-BE666836573E}" type="pres">
      <dgm:prSet presAssocID="{189AC504-CD57-49BD-859B-1A5BD5B57F05}" presName="composite" presStyleCnt="0"/>
      <dgm:spPr/>
    </dgm:pt>
    <dgm:pt modelId="{E6796B57-EE11-435E-AE29-88A4D50B106D}" type="pres">
      <dgm:prSet presAssocID="{189AC504-CD57-49BD-859B-1A5BD5B57F05}" presName="rect1" presStyleLbl="trAlignAcc1" presStyleIdx="3" presStyleCnt="6" custScaleX="103317">
        <dgm:presLayoutVars>
          <dgm:bulletEnabled val="1"/>
        </dgm:presLayoutVars>
      </dgm:prSet>
      <dgm:spPr/>
    </dgm:pt>
    <dgm:pt modelId="{D8A91B3E-F93F-499B-AF9B-7DA084BABE50}" type="pres">
      <dgm:prSet presAssocID="{189AC504-CD57-49BD-859B-1A5BD5B57F05}" presName="rect2" presStyleLbl="fgImgPlace1" presStyleIdx="3" presStyleCnt="6"/>
      <dgm:spPr/>
    </dgm:pt>
    <dgm:pt modelId="{92FC95E2-A741-426C-920D-ACD35789DFE5}" type="pres">
      <dgm:prSet presAssocID="{96823BE8-1382-453D-BCC6-7CDB9003BCFE}" presName="sibTrans" presStyleCnt="0"/>
      <dgm:spPr/>
    </dgm:pt>
    <dgm:pt modelId="{485F7FF8-2012-4FEE-8C20-C90EA436D72F}" type="pres">
      <dgm:prSet presAssocID="{FA76285F-C42E-4814-BB08-2C97175DB7C5}" presName="composite" presStyleCnt="0"/>
      <dgm:spPr/>
    </dgm:pt>
    <dgm:pt modelId="{6E2F6A4B-C3F2-4172-AA9C-AB13E236697F}" type="pres">
      <dgm:prSet presAssocID="{FA76285F-C42E-4814-BB08-2C97175DB7C5}" presName="rect1" presStyleLbl="trAlignAcc1" presStyleIdx="4" presStyleCnt="6">
        <dgm:presLayoutVars>
          <dgm:bulletEnabled val="1"/>
        </dgm:presLayoutVars>
      </dgm:prSet>
      <dgm:spPr/>
    </dgm:pt>
    <dgm:pt modelId="{1E4D0CB1-293E-4402-914E-22A553C1D8B1}" type="pres">
      <dgm:prSet presAssocID="{FA76285F-C42E-4814-BB08-2C97175DB7C5}" presName="rect2" presStyleLbl="fgImgPlace1" presStyleIdx="4" presStyleCnt="6"/>
      <dgm:spPr/>
    </dgm:pt>
    <dgm:pt modelId="{A627EAF7-15F9-4C4D-8223-FD49D0685190}" type="pres">
      <dgm:prSet presAssocID="{5E930C9A-5927-44F5-938B-D8B038BD8F5B}" presName="sibTrans" presStyleCnt="0"/>
      <dgm:spPr/>
    </dgm:pt>
    <dgm:pt modelId="{BC18E373-E27B-4E17-B3A1-FD4404E77CFF}" type="pres">
      <dgm:prSet presAssocID="{89788AC3-C742-4EC9-8060-D2670DD697E0}" presName="composite" presStyleCnt="0"/>
      <dgm:spPr/>
    </dgm:pt>
    <dgm:pt modelId="{B5378DA7-DB8B-4080-84D2-8DCB8FF6A4EC}" type="pres">
      <dgm:prSet presAssocID="{89788AC3-C742-4EC9-8060-D2670DD697E0}" presName="rect1" presStyleLbl="trAlignAcc1" presStyleIdx="5" presStyleCnt="6">
        <dgm:presLayoutVars>
          <dgm:bulletEnabled val="1"/>
        </dgm:presLayoutVars>
      </dgm:prSet>
      <dgm:spPr/>
    </dgm:pt>
    <dgm:pt modelId="{40CE2668-1DF7-420C-A9F8-CC1CB7938573}" type="pres">
      <dgm:prSet presAssocID="{89788AC3-C742-4EC9-8060-D2670DD697E0}" presName="rect2" presStyleLbl="fgImgPlace1" presStyleIdx="5" presStyleCnt="6"/>
      <dgm:spPr/>
    </dgm:pt>
  </dgm:ptLst>
  <dgm:cxnLst>
    <dgm:cxn modelId="{DD202C05-1FBB-4CA1-82E8-658BE3F0C451}" type="presOf" srcId="{FA76285F-C42E-4814-BB08-2C97175DB7C5}" destId="{6E2F6A4B-C3F2-4172-AA9C-AB13E236697F}" srcOrd="0" destOrd="0" presId="urn:microsoft.com/office/officeart/2008/layout/PictureStrips"/>
    <dgm:cxn modelId="{7E473D14-2F4B-4236-882B-35C97845543F}" srcId="{979650A0-B976-4835-A651-12E65D993422}" destId="{D995B4A6-C506-40E2-BBFE-DD301450D2CC}" srcOrd="1" destOrd="0" parTransId="{AF25C865-4DBA-432A-89F1-5A21DD1BB9B7}" sibTransId="{8D19D5A0-F102-4BE8-8F24-7F4791CFF436}"/>
    <dgm:cxn modelId="{5060331B-9529-43BB-88ED-C64376697852}" srcId="{979650A0-B976-4835-A651-12E65D993422}" destId="{189AC504-CD57-49BD-859B-1A5BD5B57F05}" srcOrd="3" destOrd="0" parTransId="{407D0289-D8A6-41E7-90BB-7F00DD2F2F95}" sibTransId="{96823BE8-1382-453D-BCC6-7CDB9003BCFE}"/>
    <dgm:cxn modelId="{EFE1CD1F-D0BF-4344-A18D-2816B4E73B7E}" type="presOf" srcId="{189AC504-CD57-49BD-859B-1A5BD5B57F05}" destId="{E6796B57-EE11-435E-AE29-88A4D50B106D}" srcOrd="0" destOrd="0" presId="urn:microsoft.com/office/officeart/2008/layout/PictureStrips"/>
    <dgm:cxn modelId="{74D6142D-B5C5-4F7F-AC22-9D2E990498E7}" type="presOf" srcId="{9A0DEEB2-2143-49DB-8D26-14F5BB01412D}" destId="{8FC4E932-8F19-47AD-8ABB-74505E554467}" srcOrd="0" destOrd="0" presId="urn:microsoft.com/office/officeart/2008/layout/PictureStrips"/>
    <dgm:cxn modelId="{8CF9D431-1F31-494C-B9F4-09ED04BC5781}" type="presOf" srcId="{979650A0-B976-4835-A651-12E65D993422}" destId="{1EA30CC5-28F4-47A0-AF17-321CE722F49D}" srcOrd="0" destOrd="0" presId="urn:microsoft.com/office/officeart/2008/layout/PictureStrips"/>
    <dgm:cxn modelId="{1C6C773A-5914-4BDD-89AE-36FF9B07194A}" srcId="{979650A0-B976-4835-A651-12E65D993422}" destId="{25F87680-A35E-4E15-9E2B-86FCC3F8F808}" srcOrd="2" destOrd="0" parTransId="{4282D5DD-A063-42B2-B8B5-48A2739FE591}" sibTransId="{233B8490-06D7-4E9E-856D-E84A907CFFF4}"/>
    <dgm:cxn modelId="{3C4B5443-7388-4F24-AC97-FDE8C8FAA3EA}" type="presOf" srcId="{89788AC3-C742-4EC9-8060-D2670DD697E0}" destId="{B5378DA7-DB8B-4080-84D2-8DCB8FF6A4EC}" srcOrd="0" destOrd="0" presId="urn:microsoft.com/office/officeart/2008/layout/PictureStrips"/>
    <dgm:cxn modelId="{9B46567D-D654-47AE-A066-ECEA7FAFF30F}" srcId="{979650A0-B976-4835-A651-12E65D993422}" destId="{89788AC3-C742-4EC9-8060-D2670DD697E0}" srcOrd="5" destOrd="0" parTransId="{E00859AC-D2E1-43B9-8E87-E2CD96DAB808}" sibTransId="{880D6FDC-094D-46B9-AE8B-D6A23435CFE1}"/>
    <dgm:cxn modelId="{DB397990-D4FB-4ED5-AFF6-5B945B54D70C}" srcId="{979650A0-B976-4835-A651-12E65D993422}" destId="{9A0DEEB2-2143-49DB-8D26-14F5BB01412D}" srcOrd="0" destOrd="0" parTransId="{D4F349AD-C61A-472A-8097-7A0FA8C5944A}" sibTransId="{116D4496-DE7F-4E60-A411-9CB7D937F43D}"/>
    <dgm:cxn modelId="{85F76CB1-5AF5-4A61-A762-BEBA20B70757}" type="presOf" srcId="{D995B4A6-C506-40E2-BBFE-DD301450D2CC}" destId="{0D7BCD06-0AA8-4F0A-BFFC-22036EECB58A}" srcOrd="0" destOrd="0" presId="urn:microsoft.com/office/officeart/2008/layout/PictureStrips"/>
    <dgm:cxn modelId="{6754D7CA-786A-48F9-9E3F-86F4C56A9EDC}" srcId="{979650A0-B976-4835-A651-12E65D993422}" destId="{FA76285F-C42E-4814-BB08-2C97175DB7C5}" srcOrd="4" destOrd="0" parTransId="{39E64E0F-F411-4B96-8640-F742F894C1AF}" sibTransId="{5E930C9A-5927-44F5-938B-D8B038BD8F5B}"/>
    <dgm:cxn modelId="{DE9160D4-C639-4725-8F0B-AF6BCE3929B6}" type="presOf" srcId="{25F87680-A35E-4E15-9E2B-86FCC3F8F808}" destId="{491F675A-8CE5-4722-807F-4DD78061016A}" srcOrd="0" destOrd="0" presId="urn:microsoft.com/office/officeart/2008/layout/PictureStrips"/>
    <dgm:cxn modelId="{A661E612-DABF-483A-8311-15F076C5430C}" type="presParOf" srcId="{1EA30CC5-28F4-47A0-AF17-321CE722F49D}" destId="{DC7EF431-EC75-4626-AFE2-AC6CC3656CFE}" srcOrd="0" destOrd="0" presId="urn:microsoft.com/office/officeart/2008/layout/PictureStrips"/>
    <dgm:cxn modelId="{05956335-E0F5-4D90-ADE0-8396E4B367B9}" type="presParOf" srcId="{DC7EF431-EC75-4626-AFE2-AC6CC3656CFE}" destId="{8FC4E932-8F19-47AD-8ABB-74505E554467}" srcOrd="0" destOrd="0" presId="urn:microsoft.com/office/officeart/2008/layout/PictureStrips"/>
    <dgm:cxn modelId="{0C8DBBC5-65D2-439A-AB2D-A10798445DFD}" type="presParOf" srcId="{DC7EF431-EC75-4626-AFE2-AC6CC3656CFE}" destId="{E3F6FDAB-970B-4932-96AF-9F4594DD219D}" srcOrd="1" destOrd="0" presId="urn:microsoft.com/office/officeart/2008/layout/PictureStrips"/>
    <dgm:cxn modelId="{E711E36C-C027-4E3E-ACEE-A07E2A1F6BBF}" type="presParOf" srcId="{1EA30CC5-28F4-47A0-AF17-321CE722F49D}" destId="{AA1967FF-A30D-4A98-8A1B-80A058D8B4D4}" srcOrd="1" destOrd="0" presId="urn:microsoft.com/office/officeart/2008/layout/PictureStrips"/>
    <dgm:cxn modelId="{405648EB-7659-49EF-B8B3-83F7DBFEE49F}" type="presParOf" srcId="{1EA30CC5-28F4-47A0-AF17-321CE722F49D}" destId="{4E34B914-F6A8-4C35-8D8C-F90FC53099FB}" srcOrd="2" destOrd="0" presId="urn:microsoft.com/office/officeart/2008/layout/PictureStrips"/>
    <dgm:cxn modelId="{460FCE0E-00D9-4D4B-BE41-DEE0AE629D91}" type="presParOf" srcId="{4E34B914-F6A8-4C35-8D8C-F90FC53099FB}" destId="{0D7BCD06-0AA8-4F0A-BFFC-22036EECB58A}" srcOrd="0" destOrd="0" presId="urn:microsoft.com/office/officeart/2008/layout/PictureStrips"/>
    <dgm:cxn modelId="{3F9DA127-A2DB-424A-BC6E-C271DB7D77E5}" type="presParOf" srcId="{4E34B914-F6A8-4C35-8D8C-F90FC53099FB}" destId="{001E9F8A-74BF-4094-950E-A8616F349E96}" srcOrd="1" destOrd="0" presId="urn:microsoft.com/office/officeart/2008/layout/PictureStrips"/>
    <dgm:cxn modelId="{57A511FF-A05C-4F80-891B-DF9437D3F859}" type="presParOf" srcId="{1EA30CC5-28F4-47A0-AF17-321CE722F49D}" destId="{01AF4C20-C6C6-4475-86C0-5A43D7238954}" srcOrd="3" destOrd="0" presId="urn:microsoft.com/office/officeart/2008/layout/PictureStrips"/>
    <dgm:cxn modelId="{5B63DBCF-6DB5-41D2-8283-54E40BBA17AF}" type="presParOf" srcId="{1EA30CC5-28F4-47A0-AF17-321CE722F49D}" destId="{885A695E-3CD2-4099-8380-1586310A678B}" srcOrd="4" destOrd="0" presId="urn:microsoft.com/office/officeart/2008/layout/PictureStrips"/>
    <dgm:cxn modelId="{3B231FE4-D016-430F-B947-1F4A3F8D2986}" type="presParOf" srcId="{885A695E-3CD2-4099-8380-1586310A678B}" destId="{491F675A-8CE5-4722-807F-4DD78061016A}" srcOrd="0" destOrd="0" presId="urn:microsoft.com/office/officeart/2008/layout/PictureStrips"/>
    <dgm:cxn modelId="{F4100641-F8BC-4B95-8546-7F3BD589DBA6}" type="presParOf" srcId="{885A695E-3CD2-4099-8380-1586310A678B}" destId="{38C76DEE-E056-4140-B9D6-0B77ECF037F3}" srcOrd="1" destOrd="0" presId="urn:microsoft.com/office/officeart/2008/layout/PictureStrips"/>
    <dgm:cxn modelId="{A1F53CDF-1EF4-47E5-B7E5-50B173D5ABF6}" type="presParOf" srcId="{1EA30CC5-28F4-47A0-AF17-321CE722F49D}" destId="{4D950C6E-53EE-4B1E-BA15-15775B1397D9}" srcOrd="5" destOrd="0" presId="urn:microsoft.com/office/officeart/2008/layout/PictureStrips"/>
    <dgm:cxn modelId="{A35DAC81-55E6-40AB-A808-7CA19F22C87F}" type="presParOf" srcId="{1EA30CC5-28F4-47A0-AF17-321CE722F49D}" destId="{48A10BFD-566A-4358-B94F-BE666836573E}" srcOrd="6" destOrd="0" presId="urn:microsoft.com/office/officeart/2008/layout/PictureStrips"/>
    <dgm:cxn modelId="{35013101-D7FA-487C-A526-6D824D42EA89}" type="presParOf" srcId="{48A10BFD-566A-4358-B94F-BE666836573E}" destId="{E6796B57-EE11-435E-AE29-88A4D50B106D}" srcOrd="0" destOrd="0" presId="urn:microsoft.com/office/officeart/2008/layout/PictureStrips"/>
    <dgm:cxn modelId="{1AEF6997-9630-40C0-985E-9211E329B9AA}" type="presParOf" srcId="{48A10BFD-566A-4358-B94F-BE666836573E}" destId="{D8A91B3E-F93F-499B-AF9B-7DA084BABE50}" srcOrd="1" destOrd="0" presId="urn:microsoft.com/office/officeart/2008/layout/PictureStrips"/>
    <dgm:cxn modelId="{3E43E53C-0B11-4054-8AD6-7FBEEE136205}" type="presParOf" srcId="{1EA30CC5-28F4-47A0-AF17-321CE722F49D}" destId="{92FC95E2-A741-426C-920D-ACD35789DFE5}" srcOrd="7" destOrd="0" presId="urn:microsoft.com/office/officeart/2008/layout/PictureStrips"/>
    <dgm:cxn modelId="{8F8819BD-BD95-4F17-88D5-1C042FCAEE71}" type="presParOf" srcId="{1EA30CC5-28F4-47A0-AF17-321CE722F49D}" destId="{485F7FF8-2012-4FEE-8C20-C90EA436D72F}" srcOrd="8" destOrd="0" presId="urn:microsoft.com/office/officeart/2008/layout/PictureStrips"/>
    <dgm:cxn modelId="{CBAE91A9-EB70-455F-91AD-4DD29E587C24}" type="presParOf" srcId="{485F7FF8-2012-4FEE-8C20-C90EA436D72F}" destId="{6E2F6A4B-C3F2-4172-AA9C-AB13E236697F}" srcOrd="0" destOrd="0" presId="urn:microsoft.com/office/officeart/2008/layout/PictureStrips"/>
    <dgm:cxn modelId="{CC759BD0-7AA6-4658-87F4-33A976C6D47C}" type="presParOf" srcId="{485F7FF8-2012-4FEE-8C20-C90EA436D72F}" destId="{1E4D0CB1-293E-4402-914E-22A553C1D8B1}" srcOrd="1" destOrd="0" presId="urn:microsoft.com/office/officeart/2008/layout/PictureStrips"/>
    <dgm:cxn modelId="{3F435166-F4A0-4ACF-92CE-82A0468F98EF}" type="presParOf" srcId="{1EA30CC5-28F4-47A0-AF17-321CE722F49D}" destId="{A627EAF7-15F9-4C4D-8223-FD49D0685190}" srcOrd="9" destOrd="0" presId="urn:microsoft.com/office/officeart/2008/layout/PictureStrips"/>
    <dgm:cxn modelId="{F75EF868-7E5A-4269-98AE-AFFAA6C5C379}" type="presParOf" srcId="{1EA30CC5-28F4-47A0-AF17-321CE722F49D}" destId="{BC18E373-E27B-4E17-B3A1-FD4404E77CFF}" srcOrd="10" destOrd="0" presId="urn:microsoft.com/office/officeart/2008/layout/PictureStrips"/>
    <dgm:cxn modelId="{B6229CE0-6B05-4799-A66F-27C0A339EE9A}" type="presParOf" srcId="{BC18E373-E27B-4E17-B3A1-FD4404E77CFF}" destId="{B5378DA7-DB8B-4080-84D2-8DCB8FF6A4EC}" srcOrd="0" destOrd="0" presId="urn:microsoft.com/office/officeart/2008/layout/PictureStrips"/>
    <dgm:cxn modelId="{29CE40F3-E8CA-4D81-86DD-B7B62CF37EC2}" type="presParOf" srcId="{BC18E373-E27B-4E17-B3A1-FD4404E77CFF}" destId="{40CE2668-1DF7-420C-A9F8-CC1CB7938573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D739246-14DD-458B-AC41-0C75DD300BD3}" type="doc">
      <dgm:prSet loTypeId="urn:microsoft.com/office/officeart/2005/8/layout/process1" loCatId="process" qsTypeId="urn:microsoft.com/office/officeart/2005/8/quickstyle/3d3" qsCatId="3D" csTypeId="urn:microsoft.com/office/officeart/2005/8/colors/accent3_2" csCatId="accent3" phldr="1"/>
      <dgm:spPr/>
    </dgm:pt>
    <dgm:pt modelId="{B16B8CD9-EBE6-4A5A-9A5B-B9C73CFEC492}">
      <dgm:prSet phldrT="[Текст]"/>
      <dgm:spPr/>
      <dgm:t>
        <a:bodyPr/>
        <a:lstStyle/>
        <a:p>
          <a:pPr algn="l"/>
          <a:r>
            <a:rPr lang="en-US" dirty="0">
              <a:solidFill>
                <a:schemeClr val="tx1"/>
              </a:solidFill>
            </a:rPr>
            <a:t>4</a:t>
          </a:r>
          <a:endParaRPr lang="ru-RU" dirty="0">
            <a:solidFill>
              <a:schemeClr val="tx1"/>
            </a:solidFill>
          </a:endParaRPr>
        </a:p>
      </dgm:t>
    </dgm:pt>
    <dgm:pt modelId="{18E03F17-9190-429A-8721-2A8E486D41D3}" type="parTrans" cxnId="{E58D0ADA-0DAC-4541-A404-48E6BEDD1A99}">
      <dgm:prSet/>
      <dgm:spPr/>
      <dgm:t>
        <a:bodyPr/>
        <a:lstStyle/>
        <a:p>
          <a:endParaRPr lang="ru-RU"/>
        </a:p>
      </dgm:t>
    </dgm:pt>
    <dgm:pt modelId="{16E28921-522E-465B-B328-10C756D822DB}" type="sibTrans" cxnId="{E58D0ADA-0DAC-4541-A404-48E6BEDD1A99}">
      <dgm:prSet/>
      <dgm:spPr/>
      <dgm:t>
        <a:bodyPr/>
        <a:lstStyle/>
        <a:p>
          <a:endParaRPr lang="ru-RU"/>
        </a:p>
      </dgm:t>
    </dgm:pt>
    <dgm:pt modelId="{D1D21F50-15E2-4113-A2BB-327D3F04B330}">
      <dgm:prSet phldrT="[Текст]" phldr="1"/>
      <dgm:spPr/>
      <dgm:t>
        <a:bodyPr/>
        <a:lstStyle/>
        <a:p>
          <a:endParaRPr lang="ru-RU" dirty="0"/>
        </a:p>
      </dgm:t>
    </dgm:pt>
    <dgm:pt modelId="{FA1E35A8-2754-4430-A87A-93AEF6CEAC77}" type="parTrans" cxnId="{EE21A396-8B0A-4ACA-8B6E-E929677E2A9E}">
      <dgm:prSet/>
      <dgm:spPr/>
      <dgm:t>
        <a:bodyPr/>
        <a:lstStyle/>
        <a:p>
          <a:endParaRPr lang="ru-RU"/>
        </a:p>
      </dgm:t>
    </dgm:pt>
    <dgm:pt modelId="{FA489349-7239-4510-BAC0-AA486BD0A551}" type="sibTrans" cxnId="{EE21A396-8B0A-4ACA-8B6E-E929677E2A9E}">
      <dgm:prSet/>
      <dgm:spPr/>
      <dgm:t>
        <a:bodyPr/>
        <a:lstStyle/>
        <a:p>
          <a:endParaRPr lang="ru-RU"/>
        </a:p>
      </dgm:t>
    </dgm:pt>
    <dgm:pt modelId="{172269E2-06C8-49BF-AB51-34CBA42920AE}">
      <dgm:prSet phldrT="[Текст]" phldr="1"/>
      <dgm:spPr/>
      <dgm:t>
        <a:bodyPr/>
        <a:lstStyle/>
        <a:p>
          <a:endParaRPr lang="ru-RU" dirty="0"/>
        </a:p>
      </dgm:t>
    </dgm:pt>
    <dgm:pt modelId="{27089F2F-A8DB-47F2-87DD-7E488904A01F}" type="parTrans" cxnId="{EB3296F5-2E7D-4BF8-AAFF-7B087CD4DD46}">
      <dgm:prSet/>
      <dgm:spPr/>
      <dgm:t>
        <a:bodyPr/>
        <a:lstStyle/>
        <a:p>
          <a:endParaRPr lang="ru-RU"/>
        </a:p>
      </dgm:t>
    </dgm:pt>
    <dgm:pt modelId="{1E8491D5-0AC7-4091-A519-E3558FFD74ED}" type="sibTrans" cxnId="{EB3296F5-2E7D-4BF8-AAFF-7B087CD4DD46}">
      <dgm:prSet/>
      <dgm:spPr/>
      <dgm:t>
        <a:bodyPr/>
        <a:lstStyle/>
        <a:p>
          <a:endParaRPr lang="ru-RU"/>
        </a:p>
      </dgm:t>
    </dgm:pt>
    <dgm:pt modelId="{D5F1D3B2-2151-4555-9260-C5ECA74F2C06}">
      <dgm:prSet phldrT="[Текст]"/>
      <dgm:spPr/>
      <dgm:t>
        <a:bodyPr/>
        <a:lstStyle/>
        <a:p>
          <a:endParaRPr lang="ru-RU" dirty="0"/>
        </a:p>
      </dgm:t>
    </dgm:pt>
    <dgm:pt modelId="{1BDFA5D6-EF04-489E-9A3B-18C5A3D717BD}" type="parTrans" cxnId="{27C52889-0DDE-4A37-BF0A-994D0B775B03}">
      <dgm:prSet/>
      <dgm:spPr/>
      <dgm:t>
        <a:bodyPr/>
        <a:lstStyle/>
        <a:p>
          <a:endParaRPr lang="ru-RU"/>
        </a:p>
      </dgm:t>
    </dgm:pt>
    <dgm:pt modelId="{35F5C394-A063-4BEC-8393-F994B9A7F59A}" type="sibTrans" cxnId="{27C52889-0DDE-4A37-BF0A-994D0B775B03}">
      <dgm:prSet/>
      <dgm:spPr/>
      <dgm:t>
        <a:bodyPr/>
        <a:lstStyle/>
        <a:p>
          <a:endParaRPr lang="ru-RU"/>
        </a:p>
      </dgm:t>
    </dgm:pt>
    <dgm:pt modelId="{0D0433EC-70B6-4E77-9BBA-86830335C1C4}">
      <dgm:prSet phldrT="[Текст]"/>
      <dgm:spPr/>
      <dgm:t>
        <a:bodyPr/>
        <a:lstStyle/>
        <a:p>
          <a:endParaRPr lang="ru-RU" dirty="0"/>
        </a:p>
      </dgm:t>
    </dgm:pt>
    <dgm:pt modelId="{A064B4BF-6627-44CF-95DF-42BDAEE00F04}" type="parTrans" cxnId="{940724DC-1360-4ED1-8E0F-1C16E0D6A318}">
      <dgm:prSet/>
      <dgm:spPr/>
      <dgm:t>
        <a:bodyPr/>
        <a:lstStyle/>
        <a:p>
          <a:endParaRPr lang="ru-RU"/>
        </a:p>
      </dgm:t>
    </dgm:pt>
    <dgm:pt modelId="{99DC5B97-3D47-4FE9-B5B3-A40F8DD783D2}" type="sibTrans" cxnId="{940724DC-1360-4ED1-8E0F-1C16E0D6A318}">
      <dgm:prSet/>
      <dgm:spPr/>
      <dgm:t>
        <a:bodyPr/>
        <a:lstStyle/>
        <a:p>
          <a:endParaRPr lang="ru-RU"/>
        </a:p>
      </dgm:t>
    </dgm:pt>
    <dgm:pt modelId="{223CF344-B069-4534-88BA-1D7A69F74CA5}">
      <dgm:prSet phldrT="[Текст]"/>
      <dgm:spPr/>
      <dgm:t>
        <a:bodyPr/>
        <a:lstStyle/>
        <a:p>
          <a:endParaRPr lang="ru-RU" dirty="0"/>
        </a:p>
      </dgm:t>
    </dgm:pt>
    <dgm:pt modelId="{E843D7F5-7270-4CCA-98E2-CCBB50B999A3}" type="parTrans" cxnId="{6309002F-4CEA-4468-B2FE-60A7606C812B}">
      <dgm:prSet/>
      <dgm:spPr/>
      <dgm:t>
        <a:bodyPr/>
        <a:lstStyle/>
        <a:p>
          <a:endParaRPr lang="ru-RU"/>
        </a:p>
      </dgm:t>
    </dgm:pt>
    <dgm:pt modelId="{98D0D7A7-45F0-4BC6-89E7-A31126FCAE41}" type="sibTrans" cxnId="{6309002F-4CEA-4468-B2FE-60A7606C812B}">
      <dgm:prSet/>
      <dgm:spPr/>
      <dgm:t>
        <a:bodyPr/>
        <a:lstStyle/>
        <a:p>
          <a:endParaRPr lang="ru-RU"/>
        </a:p>
      </dgm:t>
    </dgm:pt>
    <dgm:pt modelId="{FB3E5D9C-EC64-4FFA-A738-910B4B5E3654}">
      <dgm:prSet phldrT="[Текст]"/>
      <dgm:spPr/>
      <dgm:t>
        <a:bodyPr/>
        <a:lstStyle/>
        <a:p>
          <a:endParaRPr lang="ru-RU" dirty="0"/>
        </a:p>
      </dgm:t>
    </dgm:pt>
    <dgm:pt modelId="{EB7D4A3B-C6FD-428F-BA50-CEBFBC6B49FA}" type="parTrans" cxnId="{BB05500C-75EA-4253-90D3-53C13491F936}">
      <dgm:prSet/>
      <dgm:spPr/>
      <dgm:t>
        <a:bodyPr/>
        <a:lstStyle/>
        <a:p>
          <a:endParaRPr lang="ru-RU"/>
        </a:p>
      </dgm:t>
    </dgm:pt>
    <dgm:pt modelId="{3B4027A3-9DE9-4F25-A71E-8E987458E79D}" type="sibTrans" cxnId="{BB05500C-75EA-4253-90D3-53C13491F936}">
      <dgm:prSet/>
      <dgm:spPr/>
      <dgm:t>
        <a:bodyPr/>
        <a:lstStyle/>
        <a:p>
          <a:endParaRPr lang="ru-RU"/>
        </a:p>
      </dgm:t>
    </dgm:pt>
    <dgm:pt modelId="{ADD8C36B-F53B-4BA3-84AD-9608003923B2}">
      <dgm:prSet phldrT="[Текст]"/>
      <dgm:spPr/>
      <dgm:t>
        <a:bodyPr/>
        <a:lstStyle/>
        <a:p>
          <a:endParaRPr lang="ru-RU" dirty="0"/>
        </a:p>
      </dgm:t>
    </dgm:pt>
    <dgm:pt modelId="{0FEFD3D2-CC14-411E-BB58-92AF7B6F5F80}" type="parTrans" cxnId="{EA35DFC8-AE01-4300-8868-7D807D1D0B42}">
      <dgm:prSet/>
      <dgm:spPr/>
      <dgm:t>
        <a:bodyPr/>
        <a:lstStyle/>
        <a:p>
          <a:endParaRPr lang="ru-RU"/>
        </a:p>
      </dgm:t>
    </dgm:pt>
    <dgm:pt modelId="{2E98BDFC-E522-4D68-BAFD-83B25E5F0E43}" type="sibTrans" cxnId="{EA35DFC8-AE01-4300-8868-7D807D1D0B42}">
      <dgm:prSet/>
      <dgm:spPr/>
      <dgm:t>
        <a:bodyPr/>
        <a:lstStyle/>
        <a:p>
          <a:endParaRPr lang="ru-RU"/>
        </a:p>
      </dgm:t>
    </dgm:pt>
    <dgm:pt modelId="{FCDD52EA-8603-4FFF-B781-BE2352AAE428}">
      <dgm:prSet phldrT="[Текст]"/>
      <dgm:spPr>
        <a:solidFill>
          <a:schemeClr val="accent2"/>
        </a:solidFill>
      </dgm:spPr>
      <dgm:t>
        <a:bodyPr/>
        <a:lstStyle/>
        <a:p>
          <a:endParaRPr lang="ru-RU" dirty="0"/>
        </a:p>
      </dgm:t>
    </dgm:pt>
    <dgm:pt modelId="{251B34F5-B5B3-4BFD-BE1D-A4C3F7F99FA3}" type="parTrans" cxnId="{9711F083-D428-4688-A8B0-E8D7FE497469}">
      <dgm:prSet/>
      <dgm:spPr/>
      <dgm:t>
        <a:bodyPr/>
        <a:lstStyle/>
        <a:p>
          <a:endParaRPr lang="ru-RU"/>
        </a:p>
      </dgm:t>
    </dgm:pt>
    <dgm:pt modelId="{25161B0E-B09C-4E7C-A218-6A2CD8EDAC0B}" type="sibTrans" cxnId="{9711F083-D428-4688-A8B0-E8D7FE497469}">
      <dgm:prSet/>
      <dgm:spPr/>
      <dgm:t>
        <a:bodyPr/>
        <a:lstStyle/>
        <a:p>
          <a:endParaRPr lang="ru-RU"/>
        </a:p>
      </dgm:t>
    </dgm:pt>
    <dgm:pt modelId="{E207014B-A564-4FB6-981C-FF8728B4BC84}">
      <dgm:prSet phldrT="[Текст]"/>
      <dgm:spPr/>
      <dgm:t>
        <a:bodyPr/>
        <a:lstStyle/>
        <a:p>
          <a:endParaRPr lang="ru-RU" dirty="0"/>
        </a:p>
      </dgm:t>
    </dgm:pt>
    <dgm:pt modelId="{74169805-CBE6-4F95-8997-3F484EC520D2}" type="parTrans" cxnId="{B45F90F9-FD5C-4254-A52A-61EF7ACA8D94}">
      <dgm:prSet/>
      <dgm:spPr/>
      <dgm:t>
        <a:bodyPr/>
        <a:lstStyle/>
        <a:p>
          <a:endParaRPr lang="ru-RU"/>
        </a:p>
      </dgm:t>
    </dgm:pt>
    <dgm:pt modelId="{9A181FE2-05A5-4432-9DF3-1767DC1429CB}" type="sibTrans" cxnId="{B45F90F9-FD5C-4254-A52A-61EF7ACA8D94}">
      <dgm:prSet/>
      <dgm:spPr/>
      <dgm:t>
        <a:bodyPr/>
        <a:lstStyle/>
        <a:p>
          <a:endParaRPr lang="ru-RU"/>
        </a:p>
      </dgm:t>
    </dgm:pt>
    <dgm:pt modelId="{9F0875DA-2709-4412-9AB8-A65E36E08D09}">
      <dgm:prSet phldrT="[Текст]"/>
      <dgm:spPr/>
      <dgm:t>
        <a:bodyPr/>
        <a:lstStyle/>
        <a:p>
          <a:endParaRPr lang="ru-RU" dirty="0"/>
        </a:p>
      </dgm:t>
    </dgm:pt>
    <dgm:pt modelId="{321A30ED-AC4F-4A8E-9F2E-4D1F71BB5981}" type="parTrans" cxnId="{877CE7BD-AB8B-4BC7-88CF-C12F30BA7DB6}">
      <dgm:prSet/>
      <dgm:spPr/>
      <dgm:t>
        <a:bodyPr/>
        <a:lstStyle/>
        <a:p>
          <a:endParaRPr lang="ru-RU"/>
        </a:p>
      </dgm:t>
    </dgm:pt>
    <dgm:pt modelId="{6D576BE3-4790-4F37-AEF5-E5ADB0FA1C62}" type="sibTrans" cxnId="{877CE7BD-AB8B-4BC7-88CF-C12F30BA7DB6}">
      <dgm:prSet/>
      <dgm:spPr/>
      <dgm:t>
        <a:bodyPr/>
        <a:lstStyle/>
        <a:p>
          <a:endParaRPr lang="ru-RU"/>
        </a:p>
      </dgm:t>
    </dgm:pt>
    <dgm:pt modelId="{76B20432-0768-49B3-BB9B-C947A5101DBF}">
      <dgm:prSet phldrT="[Текст]"/>
      <dgm:spPr/>
      <dgm:t>
        <a:bodyPr/>
        <a:lstStyle/>
        <a:p>
          <a:endParaRPr lang="ru-RU" dirty="0"/>
        </a:p>
      </dgm:t>
    </dgm:pt>
    <dgm:pt modelId="{3C2607A3-F14F-48A7-8E06-95D7CC159216}" type="parTrans" cxnId="{5455C2B1-35C8-4B08-AC89-E21B0DFD3E53}">
      <dgm:prSet/>
      <dgm:spPr/>
      <dgm:t>
        <a:bodyPr/>
        <a:lstStyle/>
        <a:p>
          <a:endParaRPr lang="ru-RU"/>
        </a:p>
      </dgm:t>
    </dgm:pt>
    <dgm:pt modelId="{35F9720C-A093-450C-AC0C-A00D589555BC}" type="sibTrans" cxnId="{5455C2B1-35C8-4B08-AC89-E21B0DFD3E53}">
      <dgm:prSet/>
      <dgm:spPr/>
      <dgm:t>
        <a:bodyPr/>
        <a:lstStyle/>
        <a:p>
          <a:endParaRPr lang="ru-RU"/>
        </a:p>
      </dgm:t>
    </dgm:pt>
    <dgm:pt modelId="{736BBBD3-C1C2-4ED8-B050-2C1ACD5F3030}">
      <dgm:prSet phldrT="[Текст]"/>
      <dgm:spPr/>
      <dgm:t>
        <a:bodyPr/>
        <a:lstStyle/>
        <a:p>
          <a:endParaRPr lang="ru-RU" dirty="0"/>
        </a:p>
      </dgm:t>
    </dgm:pt>
    <dgm:pt modelId="{E3F86DE6-11F0-436E-BE7D-80F29D72E594}" type="parTrans" cxnId="{59F66C2C-84E1-436E-849F-7FF804E74E94}">
      <dgm:prSet/>
      <dgm:spPr/>
      <dgm:t>
        <a:bodyPr/>
        <a:lstStyle/>
        <a:p>
          <a:endParaRPr lang="ru-RU"/>
        </a:p>
      </dgm:t>
    </dgm:pt>
    <dgm:pt modelId="{3A419024-A7E7-4667-B39F-A22D0A1058B9}" type="sibTrans" cxnId="{59F66C2C-84E1-436E-849F-7FF804E74E94}">
      <dgm:prSet/>
      <dgm:spPr/>
      <dgm:t>
        <a:bodyPr/>
        <a:lstStyle/>
        <a:p>
          <a:endParaRPr lang="ru-RU"/>
        </a:p>
      </dgm:t>
    </dgm:pt>
    <dgm:pt modelId="{4887B5EA-FB9F-4847-AF6F-6E52BBE4D481}" type="pres">
      <dgm:prSet presAssocID="{7D739246-14DD-458B-AC41-0C75DD300BD3}" presName="Name0" presStyleCnt="0">
        <dgm:presLayoutVars>
          <dgm:dir/>
          <dgm:resizeHandles val="exact"/>
        </dgm:presLayoutVars>
      </dgm:prSet>
      <dgm:spPr/>
    </dgm:pt>
    <dgm:pt modelId="{86038F89-2492-48EE-BC0E-BDDCBEBE3A38}" type="pres">
      <dgm:prSet presAssocID="{B16B8CD9-EBE6-4A5A-9A5B-B9C73CFEC492}" presName="node" presStyleLbl="node1" presStyleIdx="0" presStyleCnt="13">
        <dgm:presLayoutVars>
          <dgm:bulletEnabled val="1"/>
        </dgm:presLayoutVars>
      </dgm:prSet>
      <dgm:spPr/>
    </dgm:pt>
    <dgm:pt modelId="{BF235BA5-A9E9-49E1-BCC4-B1F00E8EB30C}" type="pres">
      <dgm:prSet presAssocID="{16E28921-522E-465B-B328-10C756D822DB}" presName="sibTrans" presStyleLbl="sibTrans2D1" presStyleIdx="0" presStyleCnt="12"/>
      <dgm:spPr/>
    </dgm:pt>
    <dgm:pt modelId="{E80DAAB3-192D-4133-ACB6-9119797D7D75}" type="pres">
      <dgm:prSet presAssocID="{16E28921-522E-465B-B328-10C756D822DB}" presName="connectorText" presStyleLbl="sibTrans2D1" presStyleIdx="0" presStyleCnt="12"/>
      <dgm:spPr/>
    </dgm:pt>
    <dgm:pt modelId="{8EB4B5CC-5580-4F99-8BF6-11BF17C9F09D}" type="pres">
      <dgm:prSet presAssocID="{D1D21F50-15E2-4113-A2BB-327D3F04B330}" presName="node" presStyleLbl="node1" presStyleIdx="1" presStyleCnt="13">
        <dgm:presLayoutVars>
          <dgm:bulletEnabled val="1"/>
        </dgm:presLayoutVars>
      </dgm:prSet>
      <dgm:spPr/>
    </dgm:pt>
    <dgm:pt modelId="{C5DF9A23-0156-46DE-B709-617604FDFDB4}" type="pres">
      <dgm:prSet presAssocID="{FA489349-7239-4510-BAC0-AA486BD0A551}" presName="sibTrans" presStyleLbl="sibTrans2D1" presStyleIdx="1" presStyleCnt="12"/>
      <dgm:spPr/>
    </dgm:pt>
    <dgm:pt modelId="{F76BC4F8-33E4-4D10-90F0-F3AFE1EBE39B}" type="pres">
      <dgm:prSet presAssocID="{FA489349-7239-4510-BAC0-AA486BD0A551}" presName="connectorText" presStyleLbl="sibTrans2D1" presStyleIdx="1" presStyleCnt="12"/>
      <dgm:spPr/>
    </dgm:pt>
    <dgm:pt modelId="{932BB000-2FAB-4732-8AA6-D7099C375D93}" type="pres">
      <dgm:prSet presAssocID="{172269E2-06C8-49BF-AB51-34CBA42920AE}" presName="node" presStyleLbl="node1" presStyleIdx="2" presStyleCnt="13">
        <dgm:presLayoutVars>
          <dgm:bulletEnabled val="1"/>
        </dgm:presLayoutVars>
      </dgm:prSet>
      <dgm:spPr/>
    </dgm:pt>
    <dgm:pt modelId="{40222804-B8B5-4C5F-B8F5-8257C4E8C2A2}" type="pres">
      <dgm:prSet presAssocID="{1E8491D5-0AC7-4091-A519-E3558FFD74ED}" presName="sibTrans" presStyleLbl="sibTrans2D1" presStyleIdx="2" presStyleCnt="12"/>
      <dgm:spPr/>
    </dgm:pt>
    <dgm:pt modelId="{22A238FA-AF4B-4640-9DFF-BDCDE00798E8}" type="pres">
      <dgm:prSet presAssocID="{1E8491D5-0AC7-4091-A519-E3558FFD74ED}" presName="connectorText" presStyleLbl="sibTrans2D1" presStyleIdx="2" presStyleCnt="12"/>
      <dgm:spPr/>
    </dgm:pt>
    <dgm:pt modelId="{F6663F91-CF46-44DD-9BDC-25ECE0DA265A}" type="pres">
      <dgm:prSet presAssocID="{0D0433EC-70B6-4E77-9BBA-86830335C1C4}" presName="node" presStyleLbl="node1" presStyleIdx="3" presStyleCnt="13">
        <dgm:presLayoutVars>
          <dgm:bulletEnabled val="1"/>
        </dgm:presLayoutVars>
      </dgm:prSet>
      <dgm:spPr/>
    </dgm:pt>
    <dgm:pt modelId="{9794B583-2E19-463B-BB87-BD64DD49D756}" type="pres">
      <dgm:prSet presAssocID="{99DC5B97-3D47-4FE9-B5B3-A40F8DD783D2}" presName="sibTrans" presStyleLbl="sibTrans2D1" presStyleIdx="3" presStyleCnt="12"/>
      <dgm:spPr/>
    </dgm:pt>
    <dgm:pt modelId="{E678D0D1-DAF2-4A96-A216-50679BE74F4B}" type="pres">
      <dgm:prSet presAssocID="{99DC5B97-3D47-4FE9-B5B3-A40F8DD783D2}" presName="connectorText" presStyleLbl="sibTrans2D1" presStyleIdx="3" presStyleCnt="12"/>
      <dgm:spPr/>
    </dgm:pt>
    <dgm:pt modelId="{013D997F-E702-4BCE-9E07-7775524882C9}" type="pres">
      <dgm:prSet presAssocID="{223CF344-B069-4534-88BA-1D7A69F74CA5}" presName="node" presStyleLbl="node1" presStyleIdx="4" presStyleCnt="13">
        <dgm:presLayoutVars>
          <dgm:bulletEnabled val="1"/>
        </dgm:presLayoutVars>
      </dgm:prSet>
      <dgm:spPr/>
    </dgm:pt>
    <dgm:pt modelId="{CC556868-E77D-4C62-A086-03500F85B19F}" type="pres">
      <dgm:prSet presAssocID="{98D0D7A7-45F0-4BC6-89E7-A31126FCAE41}" presName="sibTrans" presStyleLbl="sibTrans2D1" presStyleIdx="4" presStyleCnt="12"/>
      <dgm:spPr/>
    </dgm:pt>
    <dgm:pt modelId="{B5E6A50B-0BCE-4F46-A5E7-D1168C27D5CB}" type="pres">
      <dgm:prSet presAssocID="{98D0D7A7-45F0-4BC6-89E7-A31126FCAE41}" presName="connectorText" presStyleLbl="sibTrans2D1" presStyleIdx="4" presStyleCnt="12"/>
      <dgm:spPr/>
    </dgm:pt>
    <dgm:pt modelId="{1FAB6EA9-9EB0-4AF1-B0CC-1D5565066B05}" type="pres">
      <dgm:prSet presAssocID="{FB3E5D9C-EC64-4FFA-A738-910B4B5E3654}" presName="node" presStyleLbl="node1" presStyleIdx="5" presStyleCnt="13">
        <dgm:presLayoutVars>
          <dgm:bulletEnabled val="1"/>
        </dgm:presLayoutVars>
      </dgm:prSet>
      <dgm:spPr/>
    </dgm:pt>
    <dgm:pt modelId="{AD799875-A7C8-462D-B064-8DB9A1A47588}" type="pres">
      <dgm:prSet presAssocID="{3B4027A3-9DE9-4F25-A71E-8E987458E79D}" presName="sibTrans" presStyleLbl="sibTrans2D1" presStyleIdx="5" presStyleCnt="12"/>
      <dgm:spPr/>
    </dgm:pt>
    <dgm:pt modelId="{C1DB547C-0A91-4643-AC00-11EA8FB342B8}" type="pres">
      <dgm:prSet presAssocID="{3B4027A3-9DE9-4F25-A71E-8E987458E79D}" presName="connectorText" presStyleLbl="sibTrans2D1" presStyleIdx="5" presStyleCnt="12"/>
      <dgm:spPr/>
    </dgm:pt>
    <dgm:pt modelId="{880F414F-EEC3-45D7-BFB4-EB22C9359692}" type="pres">
      <dgm:prSet presAssocID="{736BBBD3-C1C2-4ED8-B050-2C1ACD5F3030}" presName="node" presStyleLbl="node1" presStyleIdx="6" presStyleCnt="13">
        <dgm:presLayoutVars>
          <dgm:bulletEnabled val="1"/>
        </dgm:presLayoutVars>
      </dgm:prSet>
      <dgm:spPr/>
    </dgm:pt>
    <dgm:pt modelId="{2E82543E-96B5-420D-B23C-4A47F4D4C0EA}" type="pres">
      <dgm:prSet presAssocID="{3A419024-A7E7-4667-B39F-A22D0A1058B9}" presName="sibTrans" presStyleLbl="sibTrans2D1" presStyleIdx="6" presStyleCnt="12"/>
      <dgm:spPr/>
    </dgm:pt>
    <dgm:pt modelId="{55C028FD-5EC9-4838-A4CB-8F658B68B4A3}" type="pres">
      <dgm:prSet presAssocID="{3A419024-A7E7-4667-B39F-A22D0A1058B9}" presName="connectorText" presStyleLbl="sibTrans2D1" presStyleIdx="6" presStyleCnt="12"/>
      <dgm:spPr/>
    </dgm:pt>
    <dgm:pt modelId="{19454F53-DC72-48CB-BD1D-3FA192CFF29E}" type="pres">
      <dgm:prSet presAssocID="{ADD8C36B-F53B-4BA3-84AD-9608003923B2}" presName="node" presStyleLbl="node1" presStyleIdx="7" presStyleCnt="13">
        <dgm:presLayoutVars>
          <dgm:bulletEnabled val="1"/>
        </dgm:presLayoutVars>
      </dgm:prSet>
      <dgm:spPr/>
    </dgm:pt>
    <dgm:pt modelId="{817291C1-AD07-4F79-A5EB-4341C553C7FD}" type="pres">
      <dgm:prSet presAssocID="{2E98BDFC-E522-4D68-BAFD-83B25E5F0E43}" presName="sibTrans" presStyleLbl="sibTrans2D1" presStyleIdx="7" presStyleCnt="12"/>
      <dgm:spPr/>
    </dgm:pt>
    <dgm:pt modelId="{E0AAF555-A9D2-45A3-B938-7BF2C310A949}" type="pres">
      <dgm:prSet presAssocID="{2E98BDFC-E522-4D68-BAFD-83B25E5F0E43}" presName="connectorText" presStyleLbl="sibTrans2D1" presStyleIdx="7" presStyleCnt="12"/>
      <dgm:spPr/>
    </dgm:pt>
    <dgm:pt modelId="{B0E8BC20-CA8C-49F7-A8E3-7CD01E8D1590}" type="pres">
      <dgm:prSet presAssocID="{FCDD52EA-8603-4FFF-B781-BE2352AAE428}" presName="node" presStyleLbl="node1" presStyleIdx="8" presStyleCnt="13">
        <dgm:presLayoutVars>
          <dgm:bulletEnabled val="1"/>
        </dgm:presLayoutVars>
      </dgm:prSet>
      <dgm:spPr/>
    </dgm:pt>
    <dgm:pt modelId="{FE45D66D-7D34-46E8-BB7C-AFBDE6975D3E}" type="pres">
      <dgm:prSet presAssocID="{25161B0E-B09C-4E7C-A218-6A2CD8EDAC0B}" presName="sibTrans" presStyleLbl="sibTrans2D1" presStyleIdx="8" presStyleCnt="12"/>
      <dgm:spPr/>
    </dgm:pt>
    <dgm:pt modelId="{782C14E0-C46E-485B-9CD0-BE53D89094FC}" type="pres">
      <dgm:prSet presAssocID="{25161B0E-B09C-4E7C-A218-6A2CD8EDAC0B}" presName="connectorText" presStyleLbl="sibTrans2D1" presStyleIdx="8" presStyleCnt="12"/>
      <dgm:spPr/>
    </dgm:pt>
    <dgm:pt modelId="{81506C0F-8DC0-4B5D-B210-2BFE7E11360A}" type="pres">
      <dgm:prSet presAssocID="{E207014B-A564-4FB6-981C-FF8728B4BC84}" presName="node" presStyleLbl="node1" presStyleIdx="9" presStyleCnt="13">
        <dgm:presLayoutVars>
          <dgm:bulletEnabled val="1"/>
        </dgm:presLayoutVars>
      </dgm:prSet>
      <dgm:spPr/>
    </dgm:pt>
    <dgm:pt modelId="{94BDE815-B593-4504-80FC-7AE5E7D2CD59}" type="pres">
      <dgm:prSet presAssocID="{9A181FE2-05A5-4432-9DF3-1767DC1429CB}" presName="sibTrans" presStyleLbl="sibTrans2D1" presStyleIdx="9" presStyleCnt="12"/>
      <dgm:spPr/>
    </dgm:pt>
    <dgm:pt modelId="{4C92F787-0B67-4952-A39D-DC4788409725}" type="pres">
      <dgm:prSet presAssocID="{9A181FE2-05A5-4432-9DF3-1767DC1429CB}" presName="connectorText" presStyleLbl="sibTrans2D1" presStyleIdx="9" presStyleCnt="12"/>
      <dgm:spPr/>
    </dgm:pt>
    <dgm:pt modelId="{5C29F23D-9291-43EA-9A46-9A0EF1DA38FC}" type="pres">
      <dgm:prSet presAssocID="{9F0875DA-2709-4412-9AB8-A65E36E08D09}" presName="node" presStyleLbl="node1" presStyleIdx="10" presStyleCnt="13">
        <dgm:presLayoutVars>
          <dgm:bulletEnabled val="1"/>
        </dgm:presLayoutVars>
      </dgm:prSet>
      <dgm:spPr/>
    </dgm:pt>
    <dgm:pt modelId="{D9C2D7EB-A799-44CD-AA9E-DDEFE834BC77}" type="pres">
      <dgm:prSet presAssocID="{6D576BE3-4790-4F37-AEF5-E5ADB0FA1C62}" presName="sibTrans" presStyleLbl="sibTrans2D1" presStyleIdx="10" presStyleCnt="12"/>
      <dgm:spPr/>
    </dgm:pt>
    <dgm:pt modelId="{2B4F4201-CFC5-4BD5-8B1B-4E101E8EAA3A}" type="pres">
      <dgm:prSet presAssocID="{6D576BE3-4790-4F37-AEF5-E5ADB0FA1C62}" presName="connectorText" presStyleLbl="sibTrans2D1" presStyleIdx="10" presStyleCnt="12"/>
      <dgm:spPr/>
    </dgm:pt>
    <dgm:pt modelId="{4858C588-7897-473E-A4E4-E463C1981EC0}" type="pres">
      <dgm:prSet presAssocID="{76B20432-0768-49B3-BB9B-C947A5101DBF}" presName="node" presStyleLbl="node1" presStyleIdx="11" presStyleCnt="13">
        <dgm:presLayoutVars>
          <dgm:bulletEnabled val="1"/>
        </dgm:presLayoutVars>
      </dgm:prSet>
      <dgm:spPr/>
    </dgm:pt>
    <dgm:pt modelId="{AD138EEE-0F6D-4A64-B432-BB02248528E4}" type="pres">
      <dgm:prSet presAssocID="{35F9720C-A093-450C-AC0C-A00D589555BC}" presName="sibTrans" presStyleLbl="sibTrans2D1" presStyleIdx="11" presStyleCnt="12"/>
      <dgm:spPr/>
    </dgm:pt>
    <dgm:pt modelId="{C13BC276-1AA0-4D4B-B753-DC184AF974DE}" type="pres">
      <dgm:prSet presAssocID="{35F9720C-A093-450C-AC0C-A00D589555BC}" presName="connectorText" presStyleLbl="sibTrans2D1" presStyleIdx="11" presStyleCnt="12"/>
      <dgm:spPr/>
    </dgm:pt>
    <dgm:pt modelId="{CF1E1271-33C6-4C32-B724-3A3D45F6F02C}" type="pres">
      <dgm:prSet presAssocID="{D5F1D3B2-2151-4555-9260-C5ECA74F2C06}" presName="node" presStyleLbl="node1" presStyleIdx="12" presStyleCnt="13">
        <dgm:presLayoutVars>
          <dgm:bulletEnabled val="1"/>
        </dgm:presLayoutVars>
      </dgm:prSet>
      <dgm:spPr/>
    </dgm:pt>
  </dgm:ptLst>
  <dgm:cxnLst>
    <dgm:cxn modelId="{7EBB0501-04FB-4D4A-B163-5A76174E5921}" type="presOf" srcId="{D5F1D3B2-2151-4555-9260-C5ECA74F2C06}" destId="{CF1E1271-33C6-4C32-B724-3A3D45F6F02C}" srcOrd="0" destOrd="0" presId="urn:microsoft.com/office/officeart/2005/8/layout/process1"/>
    <dgm:cxn modelId="{B575FD04-D940-41F6-8222-8C2B7D26B777}" type="presOf" srcId="{25161B0E-B09C-4E7C-A218-6A2CD8EDAC0B}" destId="{FE45D66D-7D34-46E8-BB7C-AFBDE6975D3E}" srcOrd="0" destOrd="0" presId="urn:microsoft.com/office/officeart/2005/8/layout/process1"/>
    <dgm:cxn modelId="{298D0906-A14E-47BE-A82B-2872618B10B6}" type="presOf" srcId="{9F0875DA-2709-4412-9AB8-A65E36E08D09}" destId="{5C29F23D-9291-43EA-9A46-9A0EF1DA38FC}" srcOrd="0" destOrd="0" presId="urn:microsoft.com/office/officeart/2005/8/layout/process1"/>
    <dgm:cxn modelId="{E58BA80A-93EA-43FB-B520-BBFF9D9EC35E}" type="presOf" srcId="{B16B8CD9-EBE6-4A5A-9A5B-B9C73CFEC492}" destId="{86038F89-2492-48EE-BC0E-BDDCBEBE3A38}" srcOrd="0" destOrd="0" presId="urn:microsoft.com/office/officeart/2005/8/layout/process1"/>
    <dgm:cxn modelId="{BB05500C-75EA-4253-90D3-53C13491F936}" srcId="{7D739246-14DD-458B-AC41-0C75DD300BD3}" destId="{FB3E5D9C-EC64-4FFA-A738-910B4B5E3654}" srcOrd="5" destOrd="0" parTransId="{EB7D4A3B-C6FD-428F-BA50-CEBFBC6B49FA}" sibTransId="{3B4027A3-9DE9-4F25-A71E-8E987458E79D}"/>
    <dgm:cxn modelId="{73070C14-27A0-4687-8F67-1D927C684184}" type="presOf" srcId="{1E8491D5-0AC7-4091-A519-E3558FFD74ED}" destId="{22A238FA-AF4B-4640-9DFF-BDCDE00798E8}" srcOrd="1" destOrd="0" presId="urn:microsoft.com/office/officeart/2005/8/layout/process1"/>
    <dgm:cxn modelId="{59F66C2C-84E1-436E-849F-7FF804E74E94}" srcId="{7D739246-14DD-458B-AC41-0C75DD300BD3}" destId="{736BBBD3-C1C2-4ED8-B050-2C1ACD5F3030}" srcOrd="6" destOrd="0" parTransId="{E3F86DE6-11F0-436E-BE7D-80F29D72E594}" sibTransId="{3A419024-A7E7-4667-B39F-A22D0A1058B9}"/>
    <dgm:cxn modelId="{6309002F-4CEA-4468-B2FE-60A7606C812B}" srcId="{7D739246-14DD-458B-AC41-0C75DD300BD3}" destId="{223CF344-B069-4534-88BA-1D7A69F74CA5}" srcOrd="4" destOrd="0" parTransId="{E843D7F5-7270-4CCA-98E2-CCBB50B999A3}" sibTransId="{98D0D7A7-45F0-4BC6-89E7-A31126FCAE41}"/>
    <dgm:cxn modelId="{C31C8D3A-AA3F-4713-BEDB-5A0E8D09A0DD}" type="presOf" srcId="{172269E2-06C8-49BF-AB51-34CBA42920AE}" destId="{932BB000-2FAB-4732-8AA6-D7099C375D93}" srcOrd="0" destOrd="0" presId="urn:microsoft.com/office/officeart/2005/8/layout/process1"/>
    <dgm:cxn modelId="{2A6F023B-A2A0-4B50-A922-22C8E9F45A75}" type="presOf" srcId="{223CF344-B069-4534-88BA-1D7A69F74CA5}" destId="{013D997F-E702-4BCE-9E07-7775524882C9}" srcOrd="0" destOrd="0" presId="urn:microsoft.com/office/officeart/2005/8/layout/process1"/>
    <dgm:cxn modelId="{C132653E-73DE-4DE2-ADF6-94A823C9859D}" type="presOf" srcId="{2E98BDFC-E522-4D68-BAFD-83B25E5F0E43}" destId="{817291C1-AD07-4F79-A5EB-4341C553C7FD}" srcOrd="0" destOrd="0" presId="urn:microsoft.com/office/officeart/2005/8/layout/process1"/>
    <dgm:cxn modelId="{4FD4DC5B-FEA5-4778-8899-7E7293F7E493}" type="presOf" srcId="{98D0D7A7-45F0-4BC6-89E7-A31126FCAE41}" destId="{B5E6A50B-0BCE-4F46-A5E7-D1168C27D5CB}" srcOrd="1" destOrd="0" presId="urn:microsoft.com/office/officeart/2005/8/layout/process1"/>
    <dgm:cxn modelId="{FD65025F-5DC0-44F6-B45F-7E6B7673ACC4}" type="presOf" srcId="{35F9720C-A093-450C-AC0C-A00D589555BC}" destId="{C13BC276-1AA0-4D4B-B753-DC184AF974DE}" srcOrd="1" destOrd="0" presId="urn:microsoft.com/office/officeart/2005/8/layout/process1"/>
    <dgm:cxn modelId="{ED667845-835B-4D96-B038-E0D7585AB776}" type="presOf" srcId="{25161B0E-B09C-4E7C-A218-6A2CD8EDAC0B}" destId="{782C14E0-C46E-485B-9CD0-BE53D89094FC}" srcOrd="1" destOrd="0" presId="urn:microsoft.com/office/officeart/2005/8/layout/process1"/>
    <dgm:cxn modelId="{C83E9467-4624-48DF-BD52-4E37530447DB}" type="presOf" srcId="{FB3E5D9C-EC64-4FFA-A738-910B4B5E3654}" destId="{1FAB6EA9-9EB0-4AF1-B0CC-1D5565066B05}" srcOrd="0" destOrd="0" presId="urn:microsoft.com/office/officeart/2005/8/layout/process1"/>
    <dgm:cxn modelId="{4EF7B06C-713C-4E00-B47B-975D76AC029F}" type="presOf" srcId="{35F9720C-A093-450C-AC0C-A00D589555BC}" destId="{AD138EEE-0F6D-4A64-B432-BB02248528E4}" srcOrd="0" destOrd="0" presId="urn:microsoft.com/office/officeart/2005/8/layout/process1"/>
    <dgm:cxn modelId="{B3B2F651-7DF7-4BAB-BC4C-52146B3082A8}" type="presOf" srcId="{2E98BDFC-E522-4D68-BAFD-83B25E5F0E43}" destId="{E0AAF555-A9D2-45A3-B938-7BF2C310A949}" srcOrd="1" destOrd="0" presId="urn:microsoft.com/office/officeart/2005/8/layout/process1"/>
    <dgm:cxn modelId="{C957B474-E8DF-4E80-A840-1A8615DD2682}" type="presOf" srcId="{3A419024-A7E7-4667-B39F-A22D0A1058B9}" destId="{55C028FD-5EC9-4838-A4CB-8F658B68B4A3}" srcOrd="1" destOrd="0" presId="urn:microsoft.com/office/officeart/2005/8/layout/process1"/>
    <dgm:cxn modelId="{BAB0027B-94ED-4054-B9AE-2F7B5C68AEE9}" type="presOf" srcId="{16E28921-522E-465B-B328-10C756D822DB}" destId="{BF235BA5-A9E9-49E1-BCC4-B1F00E8EB30C}" srcOrd="0" destOrd="0" presId="urn:microsoft.com/office/officeart/2005/8/layout/process1"/>
    <dgm:cxn modelId="{9711F083-D428-4688-A8B0-E8D7FE497469}" srcId="{7D739246-14DD-458B-AC41-0C75DD300BD3}" destId="{FCDD52EA-8603-4FFF-B781-BE2352AAE428}" srcOrd="8" destOrd="0" parTransId="{251B34F5-B5B3-4BFD-BE1D-A4C3F7F99FA3}" sibTransId="{25161B0E-B09C-4E7C-A218-6A2CD8EDAC0B}"/>
    <dgm:cxn modelId="{27C52889-0DDE-4A37-BF0A-994D0B775B03}" srcId="{7D739246-14DD-458B-AC41-0C75DD300BD3}" destId="{D5F1D3B2-2151-4555-9260-C5ECA74F2C06}" srcOrd="12" destOrd="0" parTransId="{1BDFA5D6-EF04-489E-9A3B-18C5A3D717BD}" sibTransId="{35F5C394-A063-4BEC-8393-F994B9A7F59A}"/>
    <dgm:cxn modelId="{43C2058A-589F-45F5-852A-345D01465E0A}" type="presOf" srcId="{E207014B-A564-4FB6-981C-FF8728B4BC84}" destId="{81506C0F-8DC0-4B5D-B210-2BFE7E11360A}" srcOrd="0" destOrd="0" presId="urn:microsoft.com/office/officeart/2005/8/layout/process1"/>
    <dgm:cxn modelId="{7A1C598D-2F52-40A8-A204-A0A22E9CA5F0}" type="presOf" srcId="{FA489349-7239-4510-BAC0-AA486BD0A551}" destId="{C5DF9A23-0156-46DE-B709-617604FDFDB4}" srcOrd="0" destOrd="0" presId="urn:microsoft.com/office/officeart/2005/8/layout/process1"/>
    <dgm:cxn modelId="{BCE2448E-9388-4DC8-9372-FE026317BED1}" type="presOf" srcId="{6D576BE3-4790-4F37-AEF5-E5ADB0FA1C62}" destId="{2B4F4201-CFC5-4BD5-8B1B-4E101E8EAA3A}" srcOrd="1" destOrd="0" presId="urn:microsoft.com/office/officeart/2005/8/layout/process1"/>
    <dgm:cxn modelId="{EE21A396-8B0A-4ACA-8B6E-E929677E2A9E}" srcId="{7D739246-14DD-458B-AC41-0C75DD300BD3}" destId="{D1D21F50-15E2-4113-A2BB-327D3F04B330}" srcOrd="1" destOrd="0" parTransId="{FA1E35A8-2754-4430-A87A-93AEF6CEAC77}" sibTransId="{FA489349-7239-4510-BAC0-AA486BD0A551}"/>
    <dgm:cxn modelId="{7860FE9B-7330-47E4-942F-439990D4DCE0}" type="presOf" srcId="{7D739246-14DD-458B-AC41-0C75DD300BD3}" destId="{4887B5EA-FB9F-4847-AF6F-6E52BBE4D481}" srcOrd="0" destOrd="0" presId="urn:microsoft.com/office/officeart/2005/8/layout/process1"/>
    <dgm:cxn modelId="{2FBE6D9D-D540-413F-A337-7A59BD6E430A}" type="presOf" srcId="{76B20432-0768-49B3-BB9B-C947A5101DBF}" destId="{4858C588-7897-473E-A4E4-E463C1981EC0}" srcOrd="0" destOrd="0" presId="urn:microsoft.com/office/officeart/2005/8/layout/process1"/>
    <dgm:cxn modelId="{531BA2A0-B0D7-414D-8CDE-A325817D0EE9}" type="presOf" srcId="{1E8491D5-0AC7-4091-A519-E3558FFD74ED}" destId="{40222804-B8B5-4C5F-B8F5-8257C4E8C2A2}" srcOrd="0" destOrd="0" presId="urn:microsoft.com/office/officeart/2005/8/layout/process1"/>
    <dgm:cxn modelId="{F72C05A3-F375-4D9C-9CD6-7939F2C4BCCD}" type="presOf" srcId="{0D0433EC-70B6-4E77-9BBA-86830335C1C4}" destId="{F6663F91-CF46-44DD-9BDC-25ECE0DA265A}" srcOrd="0" destOrd="0" presId="urn:microsoft.com/office/officeart/2005/8/layout/process1"/>
    <dgm:cxn modelId="{5455C2B1-35C8-4B08-AC89-E21B0DFD3E53}" srcId="{7D739246-14DD-458B-AC41-0C75DD300BD3}" destId="{76B20432-0768-49B3-BB9B-C947A5101DBF}" srcOrd="11" destOrd="0" parTransId="{3C2607A3-F14F-48A7-8E06-95D7CC159216}" sibTransId="{35F9720C-A093-450C-AC0C-A00D589555BC}"/>
    <dgm:cxn modelId="{6D0845B9-7DC4-4135-9EFE-756BADBB985E}" type="presOf" srcId="{16E28921-522E-465B-B328-10C756D822DB}" destId="{E80DAAB3-192D-4133-ACB6-9119797D7D75}" srcOrd="1" destOrd="0" presId="urn:microsoft.com/office/officeart/2005/8/layout/process1"/>
    <dgm:cxn modelId="{7301E9BB-ED71-45CF-9BA4-BCA5B815104D}" type="presOf" srcId="{D1D21F50-15E2-4113-A2BB-327D3F04B330}" destId="{8EB4B5CC-5580-4F99-8BF6-11BF17C9F09D}" srcOrd="0" destOrd="0" presId="urn:microsoft.com/office/officeart/2005/8/layout/process1"/>
    <dgm:cxn modelId="{877CE7BD-AB8B-4BC7-88CF-C12F30BA7DB6}" srcId="{7D739246-14DD-458B-AC41-0C75DD300BD3}" destId="{9F0875DA-2709-4412-9AB8-A65E36E08D09}" srcOrd="10" destOrd="0" parTransId="{321A30ED-AC4F-4A8E-9F2E-4D1F71BB5981}" sibTransId="{6D576BE3-4790-4F37-AEF5-E5ADB0FA1C62}"/>
    <dgm:cxn modelId="{16B961BE-51F4-4E81-92B9-3F71F83135AC}" type="presOf" srcId="{99DC5B97-3D47-4FE9-B5B3-A40F8DD783D2}" destId="{E678D0D1-DAF2-4A96-A216-50679BE74F4B}" srcOrd="1" destOrd="0" presId="urn:microsoft.com/office/officeart/2005/8/layout/process1"/>
    <dgm:cxn modelId="{231629C5-7261-41C6-9AFF-4B9BCC25B8CF}" type="presOf" srcId="{9A181FE2-05A5-4432-9DF3-1767DC1429CB}" destId="{94BDE815-B593-4504-80FC-7AE5E7D2CD59}" srcOrd="0" destOrd="0" presId="urn:microsoft.com/office/officeart/2005/8/layout/process1"/>
    <dgm:cxn modelId="{D651EEC7-3AF9-4404-A0AC-7ECB2C28B19F}" type="presOf" srcId="{FCDD52EA-8603-4FFF-B781-BE2352AAE428}" destId="{B0E8BC20-CA8C-49F7-A8E3-7CD01E8D1590}" srcOrd="0" destOrd="0" presId="urn:microsoft.com/office/officeart/2005/8/layout/process1"/>
    <dgm:cxn modelId="{EA35DFC8-AE01-4300-8868-7D807D1D0B42}" srcId="{7D739246-14DD-458B-AC41-0C75DD300BD3}" destId="{ADD8C36B-F53B-4BA3-84AD-9608003923B2}" srcOrd="7" destOrd="0" parTransId="{0FEFD3D2-CC14-411E-BB58-92AF7B6F5F80}" sibTransId="{2E98BDFC-E522-4D68-BAFD-83B25E5F0E43}"/>
    <dgm:cxn modelId="{A69B4DD6-E4F8-45C9-B3A4-00CF4670324A}" type="presOf" srcId="{FA489349-7239-4510-BAC0-AA486BD0A551}" destId="{F76BC4F8-33E4-4D10-90F0-F3AFE1EBE39B}" srcOrd="1" destOrd="0" presId="urn:microsoft.com/office/officeart/2005/8/layout/process1"/>
    <dgm:cxn modelId="{214F04D9-DB3C-41AC-B51B-ACC45C70F17B}" type="presOf" srcId="{6D576BE3-4790-4F37-AEF5-E5ADB0FA1C62}" destId="{D9C2D7EB-A799-44CD-AA9E-DDEFE834BC77}" srcOrd="0" destOrd="0" presId="urn:microsoft.com/office/officeart/2005/8/layout/process1"/>
    <dgm:cxn modelId="{388C9BD9-5659-40B5-BA3C-CFCB135195FD}" type="presOf" srcId="{9A181FE2-05A5-4432-9DF3-1767DC1429CB}" destId="{4C92F787-0B67-4952-A39D-DC4788409725}" srcOrd="1" destOrd="0" presId="urn:microsoft.com/office/officeart/2005/8/layout/process1"/>
    <dgm:cxn modelId="{E58D0ADA-0DAC-4541-A404-48E6BEDD1A99}" srcId="{7D739246-14DD-458B-AC41-0C75DD300BD3}" destId="{B16B8CD9-EBE6-4A5A-9A5B-B9C73CFEC492}" srcOrd="0" destOrd="0" parTransId="{18E03F17-9190-429A-8721-2A8E486D41D3}" sibTransId="{16E28921-522E-465B-B328-10C756D822DB}"/>
    <dgm:cxn modelId="{940724DC-1360-4ED1-8E0F-1C16E0D6A318}" srcId="{7D739246-14DD-458B-AC41-0C75DD300BD3}" destId="{0D0433EC-70B6-4E77-9BBA-86830335C1C4}" srcOrd="3" destOrd="0" parTransId="{A064B4BF-6627-44CF-95DF-42BDAEE00F04}" sibTransId="{99DC5B97-3D47-4FE9-B5B3-A40F8DD783D2}"/>
    <dgm:cxn modelId="{EA111DE1-00E5-4176-86EB-00A7E33B8988}" type="presOf" srcId="{3A419024-A7E7-4667-B39F-A22D0A1058B9}" destId="{2E82543E-96B5-420D-B23C-4A47F4D4C0EA}" srcOrd="0" destOrd="0" presId="urn:microsoft.com/office/officeart/2005/8/layout/process1"/>
    <dgm:cxn modelId="{72C501E3-8644-47CB-9FBD-EAABC15EDDB2}" type="presOf" srcId="{ADD8C36B-F53B-4BA3-84AD-9608003923B2}" destId="{19454F53-DC72-48CB-BD1D-3FA192CFF29E}" srcOrd="0" destOrd="0" presId="urn:microsoft.com/office/officeart/2005/8/layout/process1"/>
    <dgm:cxn modelId="{1CD5FAE3-08B2-4168-8EDC-88E30FD0C125}" type="presOf" srcId="{98D0D7A7-45F0-4BC6-89E7-A31126FCAE41}" destId="{CC556868-E77D-4C62-A086-03500F85B19F}" srcOrd="0" destOrd="0" presId="urn:microsoft.com/office/officeart/2005/8/layout/process1"/>
    <dgm:cxn modelId="{A41737EA-27C2-49E9-9437-22E84FDAB1C9}" type="presOf" srcId="{3B4027A3-9DE9-4F25-A71E-8E987458E79D}" destId="{AD799875-A7C8-462D-B064-8DB9A1A47588}" srcOrd="0" destOrd="0" presId="urn:microsoft.com/office/officeart/2005/8/layout/process1"/>
    <dgm:cxn modelId="{EB3296F5-2E7D-4BF8-AAFF-7B087CD4DD46}" srcId="{7D739246-14DD-458B-AC41-0C75DD300BD3}" destId="{172269E2-06C8-49BF-AB51-34CBA42920AE}" srcOrd="2" destOrd="0" parTransId="{27089F2F-A8DB-47F2-87DD-7E488904A01F}" sibTransId="{1E8491D5-0AC7-4091-A519-E3558FFD74ED}"/>
    <dgm:cxn modelId="{92BB84F7-8D6D-4F83-9389-6DFFC715A8F4}" type="presOf" srcId="{3B4027A3-9DE9-4F25-A71E-8E987458E79D}" destId="{C1DB547C-0A91-4643-AC00-11EA8FB342B8}" srcOrd="1" destOrd="0" presId="urn:microsoft.com/office/officeart/2005/8/layout/process1"/>
    <dgm:cxn modelId="{6AF728F8-74CD-4BC1-97DB-E18DC8E1C62C}" type="presOf" srcId="{99DC5B97-3D47-4FE9-B5B3-A40F8DD783D2}" destId="{9794B583-2E19-463B-BB87-BD64DD49D756}" srcOrd="0" destOrd="0" presId="urn:microsoft.com/office/officeart/2005/8/layout/process1"/>
    <dgm:cxn modelId="{B45F90F9-FD5C-4254-A52A-61EF7ACA8D94}" srcId="{7D739246-14DD-458B-AC41-0C75DD300BD3}" destId="{E207014B-A564-4FB6-981C-FF8728B4BC84}" srcOrd="9" destOrd="0" parTransId="{74169805-CBE6-4F95-8997-3F484EC520D2}" sibTransId="{9A181FE2-05A5-4432-9DF3-1767DC1429CB}"/>
    <dgm:cxn modelId="{2203BFFE-9CE7-46A7-AE23-595C5F129C30}" type="presOf" srcId="{736BBBD3-C1C2-4ED8-B050-2C1ACD5F3030}" destId="{880F414F-EEC3-45D7-BFB4-EB22C9359692}" srcOrd="0" destOrd="0" presId="urn:microsoft.com/office/officeart/2005/8/layout/process1"/>
    <dgm:cxn modelId="{5F3A879A-1D61-4081-9D75-D1A7941E1C4C}" type="presParOf" srcId="{4887B5EA-FB9F-4847-AF6F-6E52BBE4D481}" destId="{86038F89-2492-48EE-BC0E-BDDCBEBE3A38}" srcOrd="0" destOrd="0" presId="urn:microsoft.com/office/officeart/2005/8/layout/process1"/>
    <dgm:cxn modelId="{46D8BFA9-9C2D-4C18-B091-06DD8B98E8AB}" type="presParOf" srcId="{4887B5EA-FB9F-4847-AF6F-6E52BBE4D481}" destId="{BF235BA5-A9E9-49E1-BCC4-B1F00E8EB30C}" srcOrd="1" destOrd="0" presId="urn:microsoft.com/office/officeart/2005/8/layout/process1"/>
    <dgm:cxn modelId="{9745FC69-9351-44B2-A19B-092D1A10841A}" type="presParOf" srcId="{BF235BA5-A9E9-49E1-BCC4-B1F00E8EB30C}" destId="{E80DAAB3-192D-4133-ACB6-9119797D7D75}" srcOrd="0" destOrd="0" presId="urn:microsoft.com/office/officeart/2005/8/layout/process1"/>
    <dgm:cxn modelId="{F0F2F47E-5F6B-479D-99CE-8C1F91478315}" type="presParOf" srcId="{4887B5EA-FB9F-4847-AF6F-6E52BBE4D481}" destId="{8EB4B5CC-5580-4F99-8BF6-11BF17C9F09D}" srcOrd="2" destOrd="0" presId="urn:microsoft.com/office/officeart/2005/8/layout/process1"/>
    <dgm:cxn modelId="{CF304EF3-DCE2-4065-9361-03959C1C9168}" type="presParOf" srcId="{4887B5EA-FB9F-4847-AF6F-6E52BBE4D481}" destId="{C5DF9A23-0156-46DE-B709-617604FDFDB4}" srcOrd="3" destOrd="0" presId="urn:microsoft.com/office/officeart/2005/8/layout/process1"/>
    <dgm:cxn modelId="{FAF574F4-BD07-443B-A094-854FA1763DEB}" type="presParOf" srcId="{C5DF9A23-0156-46DE-B709-617604FDFDB4}" destId="{F76BC4F8-33E4-4D10-90F0-F3AFE1EBE39B}" srcOrd="0" destOrd="0" presId="urn:microsoft.com/office/officeart/2005/8/layout/process1"/>
    <dgm:cxn modelId="{671EC2DD-A358-4372-952B-58A4D55612C4}" type="presParOf" srcId="{4887B5EA-FB9F-4847-AF6F-6E52BBE4D481}" destId="{932BB000-2FAB-4732-8AA6-D7099C375D93}" srcOrd="4" destOrd="0" presId="urn:microsoft.com/office/officeart/2005/8/layout/process1"/>
    <dgm:cxn modelId="{07D6742B-9E76-466D-B2EC-A76A23510F19}" type="presParOf" srcId="{4887B5EA-FB9F-4847-AF6F-6E52BBE4D481}" destId="{40222804-B8B5-4C5F-B8F5-8257C4E8C2A2}" srcOrd="5" destOrd="0" presId="urn:microsoft.com/office/officeart/2005/8/layout/process1"/>
    <dgm:cxn modelId="{3EFF5492-AA53-4FA2-8509-7A4A403730F5}" type="presParOf" srcId="{40222804-B8B5-4C5F-B8F5-8257C4E8C2A2}" destId="{22A238FA-AF4B-4640-9DFF-BDCDE00798E8}" srcOrd="0" destOrd="0" presId="urn:microsoft.com/office/officeart/2005/8/layout/process1"/>
    <dgm:cxn modelId="{6847C0CE-14D5-4A77-861A-45D359F74491}" type="presParOf" srcId="{4887B5EA-FB9F-4847-AF6F-6E52BBE4D481}" destId="{F6663F91-CF46-44DD-9BDC-25ECE0DA265A}" srcOrd="6" destOrd="0" presId="urn:microsoft.com/office/officeart/2005/8/layout/process1"/>
    <dgm:cxn modelId="{F23D742B-0B98-45A2-B17F-539DA68B3E19}" type="presParOf" srcId="{4887B5EA-FB9F-4847-AF6F-6E52BBE4D481}" destId="{9794B583-2E19-463B-BB87-BD64DD49D756}" srcOrd="7" destOrd="0" presId="urn:microsoft.com/office/officeart/2005/8/layout/process1"/>
    <dgm:cxn modelId="{9878B534-501C-4856-B52B-062F892E5CA2}" type="presParOf" srcId="{9794B583-2E19-463B-BB87-BD64DD49D756}" destId="{E678D0D1-DAF2-4A96-A216-50679BE74F4B}" srcOrd="0" destOrd="0" presId="urn:microsoft.com/office/officeart/2005/8/layout/process1"/>
    <dgm:cxn modelId="{013049EF-A866-491C-BD04-833D0A5A5D16}" type="presParOf" srcId="{4887B5EA-FB9F-4847-AF6F-6E52BBE4D481}" destId="{013D997F-E702-4BCE-9E07-7775524882C9}" srcOrd="8" destOrd="0" presId="urn:microsoft.com/office/officeart/2005/8/layout/process1"/>
    <dgm:cxn modelId="{AF14158B-A932-498D-9232-04CBC20539FC}" type="presParOf" srcId="{4887B5EA-FB9F-4847-AF6F-6E52BBE4D481}" destId="{CC556868-E77D-4C62-A086-03500F85B19F}" srcOrd="9" destOrd="0" presId="urn:microsoft.com/office/officeart/2005/8/layout/process1"/>
    <dgm:cxn modelId="{5402710F-F25D-4AB6-B4F9-69B83040A42D}" type="presParOf" srcId="{CC556868-E77D-4C62-A086-03500F85B19F}" destId="{B5E6A50B-0BCE-4F46-A5E7-D1168C27D5CB}" srcOrd="0" destOrd="0" presId="urn:microsoft.com/office/officeart/2005/8/layout/process1"/>
    <dgm:cxn modelId="{4DB4CDBB-A05E-41C3-941E-3D0CA2932EF0}" type="presParOf" srcId="{4887B5EA-FB9F-4847-AF6F-6E52BBE4D481}" destId="{1FAB6EA9-9EB0-4AF1-B0CC-1D5565066B05}" srcOrd="10" destOrd="0" presId="urn:microsoft.com/office/officeart/2005/8/layout/process1"/>
    <dgm:cxn modelId="{2BB8E2DE-C5AA-48EB-824A-5E45898B7B01}" type="presParOf" srcId="{4887B5EA-FB9F-4847-AF6F-6E52BBE4D481}" destId="{AD799875-A7C8-462D-B064-8DB9A1A47588}" srcOrd="11" destOrd="0" presId="urn:microsoft.com/office/officeart/2005/8/layout/process1"/>
    <dgm:cxn modelId="{8BA73FC3-D786-4B55-916A-0B23B34F5C3A}" type="presParOf" srcId="{AD799875-A7C8-462D-B064-8DB9A1A47588}" destId="{C1DB547C-0A91-4643-AC00-11EA8FB342B8}" srcOrd="0" destOrd="0" presId="urn:microsoft.com/office/officeart/2005/8/layout/process1"/>
    <dgm:cxn modelId="{FDA4958B-8FFA-4E9D-9A86-D30550AC91DE}" type="presParOf" srcId="{4887B5EA-FB9F-4847-AF6F-6E52BBE4D481}" destId="{880F414F-EEC3-45D7-BFB4-EB22C9359692}" srcOrd="12" destOrd="0" presId="urn:microsoft.com/office/officeart/2005/8/layout/process1"/>
    <dgm:cxn modelId="{6AB44909-30D5-49CF-AF5B-10B546E36F2A}" type="presParOf" srcId="{4887B5EA-FB9F-4847-AF6F-6E52BBE4D481}" destId="{2E82543E-96B5-420D-B23C-4A47F4D4C0EA}" srcOrd="13" destOrd="0" presId="urn:microsoft.com/office/officeart/2005/8/layout/process1"/>
    <dgm:cxn modelId="{57FB703D-4DAB-4A78-921F-09E0ACDA9D29}" type="presParOf" srcId="{2E82543E-96B5-420D-B23C-4A47F4D4C0EA}" destId="{55C028FD-5EC9-4838-A4CB-8F658B68B4A3}" srcOrd="0" destOrd="0" presId="urn:microsoft.com/office/officeart/2005/8/layout/process1"/>
    <dgm:cxn modelId="{97542B65-3CF7-4C19-B4B0-2E344C4CF2F4}" type="presParOf" srcId="{4887B5EA-FB9F-4847-AF6F-6E52BBE4D481}" destId="{19454F53-DC72-48CB-BD1D-3FA192CFF29E}" srcOrd="14" destOrd="0" presId="urn:microsoft.com/office/officeart/2005/8/layout/process1"/>
    <dgm:cxn modelId="{4CF1FD43-B5D6-43AB-B060-4A22D36F3370}" type="presParOf" srcId="{4887B5EA-FB9F-4847-AF6F-6E52BBE4D481}" destId="{817291C1-AD07-4F79-A5EB-4341C553C7FD}" srcOrd="15" destOrd="0" presId="urn:microsoft.com/office/officeart/2005/8/layout/process1"/>
    <dgm:cxn modelId="{1E55E790-5510-44AC-ADAD-A828137A07B2}" type="presParOf" srcId="{817291C1-AD07-4F79-A5EB-4341C553C7FD}" destId="{E0AAF555-A9D2-45A3-B938-7BF2C310A949}" srcOrd="0" destOrd="0" presId="urn:microsoft.com/office/officeart/2005/8/layout/process1"/>
    <dgm:cxn modelId="{A3CFE163-25C1-415B-8279-B928BA4BF00F}" type="presParOf" srcId="{4887B5EA-FB9F-4847-AF6F-6E52BBE4D481}" destId="{B0E8BC20-CA8C-49F7-A8E3-7CD01E8D1590}" srcOrd="16" destOrd="0" presId="urn:microsoft.com/office/officeart/2005/8/layout/process1"/>
    <dgm:cxn modelId="{468A0DDB-6473-49DD-B179-1B61A0A5E600}" type="presParOf" srcId="{4887B5EA-FB9F-4847-AF6F-6E52BBE4D481}" destId="{FE45D66D-7D34-46E8-BB7C-AFBDE6975D3E}" srcOrd="17" destOrd="0" presId="urn:microsoft.com/office/officeart/2005/8/layout/process1"/>
    <dgm:cxn modelId="{E44B3AAE-2192-4E67-A8F3-5F2454F003F5}" type="presParOf" srcId="{FE45D66D-7D34-46E8-BB7C-AFBDE6975D3E}" destId="{782C14E0-C46E-485B-9CD0-BE53D89094FC}" srcOrd="0" destOrd="0" presId="urn:microsoft.com/office/officeart/2005/8/layout/process1"/>
    <dgm:cxn modelId="{8D414924-DCAD-41CC-95B1-7F410C1F78D6}" type="presParOf" srcId="{4887B5EA-FB9F-4847-AF6F-6E52BBE4D481}" destId="{81506C0F-8DC0-4B5D-B210-2BFE7E11360A}" srcOrd="18" destOrd="0" presId="urn:microsoft.com/office/officeart/2005/8/layout/process1"/>
    <dgm:cxn modelId="{D3C4252E-9E5D-4210-8FC8-7DF858BD6382}" type="presParOf" srcId="{4887B5EA-FB9F-4847-AF6F-6E52BBE4D481}" destId="{94BDE815-B593-4504-80FC-7AE5E7D2CD59}" srcOrd="19" destOrd="0" presId="urn:microsoft.com/office/officeart/2005/8/layout/process1"/>
    <dgm:cxn modelId="{5154BCD8-4475-4AC5-BB00-E18F71A77CAD}" type="presParOf" srcId="{94BDE815-B593-4504-80FC-7AE5E7D2CD59}" destId="{4C92F787-0B67-4952-A39D-DC4788409725}" srcOrd="0" destOrd="0" presId="urn:microsoft.com/office/officeart/2005/8/layout/process1"/>
    <dgm:cxn modelId="{751B5786-73AC-4663-B4CF-EB4C12F2EDEF}" type="presParOf" srcId="{4887B5EA-FB9F-4847-AF6F-6E52BBE4D481}" destId="{5C29F23D-9291-43EA-9A46-9A0EF1DA38FC}" srcOrd="20" destOrd="0" presId="urn:microsoft.com/office/officeart/2005/8/layout/process1"/>
    <dgm:cxn modelId="{A48AE6BD-C1EE-4C3B-A3F0-F9FD34E23F97}" type="presParOf" srcId="{4887B5EA-FB9F-4847-AF6F-6E52BBE4D481}" destId="{D9C2D7EB-A799-44CD-AA9E-DDEFE834BC77}" srcOrd="21" destOrd="0" presId="urn:microsoft.com/office/officeart/2005/8/layout/process1"/>
    <dgm:cxn modelId="{EED24CC3-BA2F-4873-AE24-EA2AEF62E7B9}" type="presParOf" srcId="{D9C2D7EB-A799-44CD-AA9E-DDEFE834BC77}" destId="{2B4F4201-CFC5-4BD5-8B1B-4E101E8EAA3A}" srcOrd="0" destOrd="0" presId="urn:microsoft.com/office/officeart/2005/8/layout/process1"/>
    <dgm:cxn modelId="{6B3B78D3-2AA1-4471-9FBA-DE76000D91BF}" type="presParOf" srcId="{4887B5EA-FB9F-4847-AF6F-6E52BBE4D481}" destId="{4858C588-7897-473E-A4E4-E463C1981EC0}" srcOrd="22" destOrd="0" presId="urn:microsoft.com/office/officeart/2005/8/layout/process1"/>
    <dgm:cxn modelId="{790DCC8B-F0DF-4D67-B451-76F11F4B3736}" type="presParOf" srcId="{4887B5EA-FB9F-4847-AF6F-6E52BBE4D481}" destId="{AD138EEE-0F6D-4A64-B432-BB02248528E4}" srcOrd="23" destOrd="0" presId="urn:microsoft.com/office/officeart/2005/8/layout/process1"/>
    <dgm:cxn modelId="{1C21854B-C2D5-4CD2-BDF0-DB029EE14520}" type="presParOf" srcId="{AD138EEE-0F6D-4A64-B432-BB02248528E4}" destId="{C13BC276-1AA0-4D4B-B753-DC184AF974DE}" srcOrd="0" destOrd="0" presId="urn:microsoft.com/office/officeart/2005/8/layout/process1"/>
    <dgm:cxn modelId="{C5863E44-CECE-4A59-B40C-532602A5955D}" type="presParOf" srcId="{4887B5EA-FB9F-4847-AF6F-6E52BBE4D481}" destId="{CF1E1271-33C6-4C32-B724-3A3D45F6F02C}" srcOrd="2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ACA1BB0-5293-4B89-93DC-93D47504E4D7}" type="doc">
      <dgm:prSet loTypeId="urn:microsoft.com/office/officeart/2005/8/layout/process1" loCatId="process" qsTypeId="urn:microsoft.com/office/officeart/2005/8/quickstyle/3d3" qsCatId="3D" csTypeId="urn:microsoft.com/office/officeart/2005/8/colors/accent3_2" csCatId="accent3" phldr="1"/>
      <dgm:spPr/>
    </dgm:pt>
    <dgm:pt modelId="{E2D3C1FA-14C5-42A9-8777-97EC12392AC8}">
      <dgm:prSet phldrT="[Текст]"/>
      <dgm:spPr/>
      <dgm:t>
        <a:bodyPr/>
        <a:lstStyle/>
        <a:p>
          <a:pPr algn="l"/>
          <a:r>
            <a:rPr lang="en-US" dirty="0">
              <a:solidFill>
                <a:schemeClr val="tx1"/>
              </a:solidFill>
            </a:rPr>
            <a:t>2</a:t>
          </a:r>
          <a:endParaRPr lang="ru-RU" dirty="0">
            <a:solidFill>
              <a:schemeClr val="tx1"/>
            </a:solidFill>
          </a:endParaRPr>
        </a:p>
      </dgm:t>
    </dgm:pt>
    <dgm:pt modelId="{CAC4D5D9-2CB2-46A0-BF64-05E238DC799C}" type="parTrans" cxnId="{0DF677BD-C32C-4499-B1D9-12CE5068CD4A}">
      <dgm:prSet/>
      <dgm:spPr/>
      <dgm:t>
        <a:bodyPr/>
        <a:lstStyle/>
        <a:p>
          <a:endParaRPr lang="ru-RU"/>
        </a:p>
      </dgm:t>
    </dgm:pt>
    <dgm:pt modelId="{EDE6540F-9922-4564-9151-2B1473149037}" type="sibTrans" cxnId="{0DF677BD-C32C-4499-B1D9-12CE5068CD4A}">
      <dgm:prSet/>
      <dgm:spPr/>
      <dgm:t>
        <a:bodyPr/>
        <a:lstStyle/>
        <a:p>
          <a:endParaRPr lang="ru-RU"/>
        </a:p>
      </dgm:t>
    </dgm:pt>
    <dgm:pt modelId="{9631D394-1291-4614-A52D-E18439A1BF41}">
      <dgm:prSet phldrT="[Текст]" phldr="1"/>
      <dgm:spPr/>
      <dgm:t>
        <a:bodyPr/>
        <a:lstStyle/>
        <a:p>
          <a:endParaRPr lang="ru-RU"/>
        </a:p>
      </dgm:t>
    </dgm:pt>
    <dgm:pt modelId="{F6005B3A-9340-4C19-853A-A8879BDA3462}" type="parTrans" cxnId="{614578D1-B415-49EA-B5B3-707F283385D3}">
      <dgm:prSet/>
      <dgm:spPr/>
      <dgm:t>
        <a:bodyPr/>
        <a:lstStyle/>
        <a:p>
          <a:endParaRPr lang="ru-RU"/>
        </a:p>
      </dgm:t>
    </dgm:pt>
    <dgm:pt modelId="{1AC8AC61-962B-4340-9D46-1767D43A072F}" type="sibTrans" cxnId="{614578D1-B415-49EA-B5B3-707F283385D3}">
      <dgm:prSet/>
      <dgm:spPr/>
      <dgm:t>
        <a:bodyPr/>
        <a:lstStyle/>
        <a:p>
          <a:endParaRPr lang="ru-RU"/>
        </a:p>
      </dgm:t>
    </dgm:pt>
    <dgm:pt modelId="{989934C9-BADF-4D35-AA3A-8BB9FD604F04}">
      <dgm:prSet phldrT="[Текст]" phldr="1"/>
      <dgm:spPr/>
      <dgm:t>
        <a:bodyPr/>
        <a:lstStyle/>
        <a:p>
          <a:endParaRPr lang="ru-RU" dirty="0"/>
        </a:p>
      </dgm:t>
    </dgm:pt>
    <dgm:pt modelId="{E18125BD-7C7E-41F8-99BF-84D6D76BE864}" type="parTrans" cxnId="{F0678007-B715-46DF-89C9-FEE7DD3A3852}">
      <dgm:prSet/>
      <dgm:spPr/>
      <dgm:t>
        <a:bodyPr/>
        <a:lstStyle/>
        <a:p>
          <a:endParaRPr lang="ru-RU"/>
        </a:p>
      </dgm:t>
    </dgm:pt>
    <dgm:pt modelId="{B51CA2DD-70A0-4A09-84E8-D93DB4F2B39F}" type="sibTrans" cxnId="{F0678007-B715-46DF-89C9-FEE7DD3A3852}">
      <dgm:prSet/>
      <dgm:spPr/>
      <dgm:t>
        <a:bodyPr/>
        <a:lstStyle/>
        <a:p>
          <a:endParaRPr lang="ru-RU"/>
        </a:p>
      </dgm:t>
    </dgm:pt>
    <dgm:pt modelId="{55C565D6-6B7F-4BBF-B352-F455C49F756C}">
      <dgm:prSet phldrT="[Текст]"/>
      <dgm:spPr/>
      <dgm:t>
        <a:bodyPr/>
        <a:lstStyle/>
        <a:p>
          <a:endParaRPr lang="ru-RU" dirty="0"/>
        </a:p>
      </dgm:t>
    </dgm:pt>
    <dgm:pt modelId="{B42AE71A-52CA-4FA4-B2F5-9D640DF0F335}" type="parTrans" cxnId="{B35B62FF-2C99-4133-8876-20973B54755D}">
      <dgm:prSet/>
      <dgm:spPr/>
      <dgm:t>
        <a:bodyPr/>
        <a:lstStyle/>
        <a:p>
          <a:endParaRPr lang="ru-RU"/>
        </a:p>
      </dgm:t>
    </dgm:pt>
    <dgm:pt modelId="{A088082C-66BA-43CC-AFAB-002E61B41D2F}" type="sibTrans" cxnId="{B35B62FF-2C99-4133-8876-20973B54755D}">
      <dgm:prSet/>
      <dgm:spPr/>
      <dgm:t>
        <a:bodyPr/>
        <a:lstStyle/>
        <a:p>
          <a:endParaRPr lang="ru-RU"/>
        </a:p>
      </dgm:t>
    </dgm:pt>
    <dgm:pt modelId="{59636D78-66B1-41EF-9084-585C56E755BE}">
      <dgm:prSet phldrT="[Текст]"/>
      <dgm:spPr/>
      <dgm:t>
        <a:bodyPr/>
        <a:lstStyle/>
        <a:p>
          <a:endParaRPr lang="ru-RU" dirty="0"/>
        </a:p>
      </dgm:t>
    </dgm:pt>
    <dgm:pt modelId="{D868D9EB-F2B1-4192-B15C-4F1A47632A03}" type="parTrans" cxnId="{5D3C338B-8B25-4377-9FBA-E319E03923AC}">
      <dgm:prSet/>
      <dgm:spPr/>
      <dgm:t>
        <a:bodyPr/>
        <a:lstStyle/>
        <a:p>
          <a:endParaRPr lang="ru-RU"/>
        </a:p>
      </dgm:t>
    </dgm:pt>
    <dgm:pt modelId="{E2E25469-32B6-4DF4-BA12-75CCA57A4724}" type="sibTrans" cxnId="{5D3C338B-8B25-4377-9FBA-E319E03923AC}">
      <dgm:prSet/>
      <dgm:spPr/>
      <dgm:t>
        <a:bodyPr/>
        <a:lstStyle/>
        <a:p>
          <a:endParaRPr lang="ru-RU"/>
        </a:p>
      </dgm:t>
    </dgm:pt>
    <dgm:pt modelId="{5A119652-1155-420F-B322-6EC9CC60FB30}">
      <dgm:prSet phldrT="[Текст]"/>
      <dgm:spPr/>
      <dgm:t>
        <a:bodyPr/>
        <a:lstStyle/>
        <a:p>
          <a:endParaRPr lang="ru-RU" dirty="0"/>
        </a:p>
      </dgm:t>
    </dgm:pt>
    <dgm:pt modelId="{679CCF5D-9BB8-41A5-A8D6-D321F8B65E9A}" type="parTrans" cxnId="{586222E9-AD83-4F63-86EE-BA5AEB75E77A}">
      <dgm:prSet/>
      <dgm:spPr/>
      <dgm:t>
        <a:bodyPr/>
        <a:lstStyle/>
        <a:p>
          <a:endParaRPr lang="ru-RU"/>
        </a:p>
      </dgm:t>
    </dgm:pt>
    <dgm:pt modelId="{B23BE8F1-4547-4E15-982C-6DB870E64BB4}" type="sibTrans" cxnId="{586222E9-AD83-4F63-86EE-BA5AEB75E77A}">
      <dgm:prSet/>
      <dgm:spPr/>
      <dgm:t>
        <a:bodyPr/>
        <a:lstStyle/>
        <a:p>
          <a:endParaRPr lang="ru-RU"/>
        </a:p>
      </dgm:t>
    </dgm:pt>
    <dgm:pt modelId="{61136E9E-B091-4BA0-9162-4B449D173A75}">
      <dgm:prSet phldrT="[Текст]"/>
      <dgm:spPr>
        <a:solidFill>
          <a:schemeClr val="accent2"/>
        </a:solidFill>
      </dgm:spPr>
      <dgm:t>
        <a:bodyPr/>
        <a:lstStyle/>
        <a:p>
          <a:endParaRPr lang="ru-RU" dirty="0"/>
        </a:p>
      </dgm:t>
    </dgm:pt>
    <dgm:pt modelId="{86A19F61-BFAF-4BC8-B9B5-89F583A137AE}" type="parTrans" cxnId="{223CA7FE-C166-4337-9DFB-EF2D90253FF1}">
      <dgm:prSet/>
      <dgm:spPr/>
      <dgm:t>
        <a:bodyPr/>
        <a:lstStyle/>
        <a:p>
          <a:endParaRPr lang="ru-RU"/>
        </a:p>
      </dgm:t>
    </dgm:pt>
    <dgm:pt modelId="{4AA55AF9-FA01-41F7-9FBB-251C9E170FEF}" type="sibTrans" cxnId="{223CA7FE-C166-4337-9DFB-EF2D90253FF1}">
      <dgm:prSet/>
      <dgm:spPr/>
      <dgm:t>
        <a:bodyPr/>
        <a:lstStyle/>
        <a:p>
          <a:endParaRPr lang="ru-RU"/>
        </a:p>
      </dgm:t>
    </dgm:pt>
    <dgm:pt modelId="{B3BE0EF9-654D-4F16-92A4-6E3EE38A40AA}" type="pres">
      <dgm:prSet presAssocID="{BACA1BB0-5293-4B89-93DC-93D47504E4D7}" presName="Name0" presStyleCnt="0">
        <dgm:presLayoutVars>
          <dgm:dir/>
          <dgm:resizeHandles val="exact"/>
        </dgm:presLayoutVars>
      </dgm:prSet>
      <dgm:spPr/>
    </dgm:pt>
    <dgm:pt modelId="{968890B9-CAC7-444D-8E2E-A677C2E22216}" type="pres">
      <dgm:prSet presAssocID="{E2D3C1FA-14C5-42A9-8777-97EC12392AC8}" presName="node" presStyleLbl="node1" presStyleIdx="0" presStyleCnt="7">
        <dgm:presLayoutVars>
          <dgm:bulletEnabled val="1"/>
        </dgm:presLayoutVars>
      </dgm:prSet>
      <dgm:spPr/>
    </dgm:pt>
    <dgm:pt modelId="{FB3E9C48-442D-412C-8DB2-382F1473D7A1}" type="pres">
      <dgm:prSet presAssocID="{EDE6540F-9922-4564-9151-2B1473149037}" presName="sibTrans" presStyleLbl="sibTrans2D1" presStyleIdx="0" presStyleCnt="6"/>
      <dgm:spPr/>
    </dgm:pt>
    <dgm:pt modelId="{FBCFF773-FAB6-4C6A-B7E3-1EC5B752AB28}" type="pres">
      <dgm:prSet presAssocID="{EDE6540F-9922-4564-9151-2B1473149037}" presName="connectorText" presStyleLbl="sibTrans2D1" presStyleIdx="0" presStyleCnt="6"/>
      <dgm:spPr/>
    </dgm:pt>
    <dgm:pt modelId="{3D6DF465-ED5E-4E9F-BF42-EC82E13AB038}" type="pres">
      <dgm:prSet presAssocID="{9631D394-1291-4614-A52D-E18439A1BF41}" presName="node" presStyleLbl="node1" presStyleIdx="1" presStyleCnt="7">
        <dgm:presLayoutVars>
          <dgm:bulletEnabled val="1"/>
        </dgm:presLayoutVars>
      </dgm:prSet>
      <dgm:spPr/>
    </dgm:pt>
    <dgm:pt modelId="{E88913BA-5F32-4568-AC58-AE72DE36D5B9}" type="pres">
      <dgm:prSet presAssocID="{1AC8AC61-962B-4340-9D46-1767D43A072F}" presName="sibTrans" presStyleLbl="sibTrans2D1" presStyleIdx="1" presStyleCnt="6"/>
      <dgm:spPr/>
    </dgm:pt>
    <dgm:pt modelId="{05BBA2A4-CC05-44F6-930D-F5FDD341BB92}" type="pres">
      <dgm:prSet presAssocID="{1AC8AC61-962B-4340-9D46-1767D43A072F}" presName="connectorText" presStyleLbl="sibTrans2D1" presStyleIdx="1" presStyleCnt="6"/>
      <dgm:spPr/>
    </dgm:pt>
    <dgm:pt modelId="{D7D0A2B4-537E-4ABC-A2CD-5CF7E50792E8}" type="pres">
      <dgm:prSet presAssocID="{989934C9-BADF-4D35-AA3A-8BB9FD604F04}" presName="node" presStyleLbl="node1" presStyleIdx="2" presStyleCnt="7">
        <dgm:presLayoutVars>
          <dgm:bulletEnabled val="1"/>
        </dgm:presLayoutVars>
      </dgm:prSet>
      <dgm:spPr/>
    </dgm:pt>
    <dgm:pt modelId="{7F97606D-8483-40DC-967B-8C1968148672}" type="pres">
      <dgm:prSet presAssocID="{B51CA2DD-70A0-4A09-84E8-D93DB4F2B39F}" presName="sibTrans" presStyleLbl="sibTrans2D1" presStyleIdx="2" presStyleCnt="6"/>
      <dgm:spPr/>
    </dgm:pt>
    <dgm:pt modelId="{55FDE147-F527-4BC5-B9E5-2F315AB83E29}" type="pres">
      <dgm:prSet presAssocID="{B51CA2DD-70A0-4A09-84E8-D93DB4F2B39F}" presName="connectorText" presStyleLbl="sibTrans2D1" presStyleIdx="2" presStyleCnt="6"/>
      <dgm:spPr/>
    </dgm:pt>
    <dgm:pt modelId="{EB4C1B9A-1B96-4DC3-8CF3-9DAF6F35C6FD}" type="pres">
      <dgm:prSet presAssocID="{59636D78-66B1-41EF-9084-585C56E755BE}" presName="node" presStyleLbl="node1" presStyleIdx="3" presStyleCnt="7">
        <dgm:presLayoutVars>
          <dgm:bulletEnabled val="1"/>
        </dgm:presLayoutVars>
      </dgm:prSet>
      <dgm:spPr/>
    </dgm:pt>
    <dgm:pt modelId="{A262F68E-3D56-4723-82C0-C10570BFA15C}" type="pres">
      <dgm:prSet presAssocID="{E2E25469-32B6-4DF4-BA12-75CCA57A4724}" presName="sibTrans" presStyleLbl="sibTrans2D1" presStyleIdx="3" presStyleCnt="6"/>
      <dgm:spPr/>
    </dgm:pt>
    <dgm:pt modelId="{7B0054F9-3A44-4783-B98F-F0F7572B9D54}" type="pres">
      <dgm:prSet presAssocID="{E2E25469-32B6-4DF4-BA12-75CCA57A4724}" presName="connectorText" presStyleLbl="sibTrans2D1" presStyleIdx="3" presStyleCnt="6"/>
      <dgm:spPr/>
    </dgm:pt>
    <dgm:pt modelId="{21B65058-FE66-4403-AC32-9641AC6E4F07}" type="pres">
      <dgm:prSet presAssocID="{5A119652-1155-420F-B322-6EC9CC60FB30}" presName="node" presStyleLbl="node1" presStyleIdx="4" presStyleCnt="7">
        <dgm:presLayoutVars>
          <dgm:bulletEnabled val="1"/>
        </dgm:presLayoutVars>
      </dgm:prSet>
      <dgm:spPr/>
    </dgm:pt>
    <dgm:pt modelId="{E5E247EC-EEF3-4186-AAF2-BE700A45F756}" type="pres">
      <dgm:prSet presAssocID="{B23BE8F1-4547-4E15-982C-6DB870E64BB4}" presName="sibTrans" presStyleLbl="sibTrans2D1" presStyleIdx="4" presStyleCnt="6"/>
      <dgm:spPr/>
    </dgm:pt>
    <dgm:pt modelId="{7E3B4155-AB00-44F5-9968-8E621E25BD6E}" type="pres">
      <dgm:prSet presAssocID="{B23BE8F1-4547-4E15-982C-6DB870E64BB4}" presName="connectorText" presStyleLbl="sibTrans2D1" presStyleIdx="4" presStyleCnt="6"/>
      <dgm:spPr/>
    </dgm:pt>
    <dgm:pt modelId="{377133E2-6121-48DB-896D-C3B23E66700B}" type="pres">
      <dgm:prSet presAssocID="{61136E9E-B091-4BA0-9162-4B449D173A75}" presName="node" presStyleLbl="node1" presStyleIdx="5" presStyleCnt="7">
        <dgm:presLayoutVars>
          <dgm:bulletEnabled val="1"/>
        </dgm:presLayoutVars>
      </dgm:prSet>
      <dgm:spPr/>
    </dgm:pt>
    <dgm:pt modelId="{BCD43DE5-CFA1-455B-B08C-1D3794D239D8}" type="pres">
      <dgm:prSet presAssocID="{4AA55AF9-FA01-41F7-9FBB-251C9E170FEF}" presName="sibTrans" presStyleLbl="sibTrans2D1" presStyleIdx="5" presStyleCnt="6"/>
      <dgm:spPr/>
    </dgm:pt>
    <dgm:pt modelId="{D8FAF2F5-AB87-440C-B208-CD310FF73693}" type="pres">
      <dgm:prSet presAssocID="{4AA55AF9-FA01-41F7-9FBB-251C9E170FEF}" presName="connectorText" presStyleLbl="sibTrans2D1" presStyleIdx="5" presStyleCnt="6"/>
      <dgm:spPr/>
    </dgm:pt>
    <dgm:pt modelId="{B37424DF-F7F4-445D-9AAF-C0DAD3D5ADF9}" type="pres">
      <dgm:prSet presAssocID="{55C565D6-6B7F-4BBF-B352-F455C49F756C}" presName="node" presStyleLbl="node1" presStyleIdx="6" presStyleCnt="7">
        <dgm:presLayoutVars>
          <dgm:bulletEnabled val="1"/>
        </dgm:presLayoutVars>
      </dgm:prSet>
      <dgm:spPr/>
    </dgm:pt>
  </dgm:ptLst>
  <dgm:cxnLst>
    <dgm:cxn modelId="{2450D006-02B9-4BA6-BE5D-C77AF824296B}" type="presOf" srcId="{61136E9E-B091-4BA0-9162-4B449D173A75}" destId="{377133E2-6121-48DB-896D-C3B23E66700B}" srcOrd="0" destOrd="0" presId="urn:microsoft.com/office/officeart/2005/8/layout/process1"/>
    <dgm:cxn modelId="{F0678007-B715-46DF-89C9-FEE7DD3A3852}" srcId="{BACA1BB0-5293-4B89-93DC-93D47504E4D7}" destId="{989934C9-BADF-4D35-AA3A-8BB9FD604F04}" srcOrd="2" destOrd="0" parTransId="{E18125BD-7C7E-41F8-99BF-84D6D76BE864}" sibTransId="{B51CA2DD-70A0-4A09-84E8-D93DB4F2B39F}"/>
    <dgm:cxn modelId="{5A82ED07-7927-4680-B250-2E955A48EB6F}" type="presOf" srcId="{4AA55AF9-FA01-41F7-9FBB-251C9E170FEF}" destId="{BCD43DE5-CFA1-455B-B08C-1D3794D239D8}" srcOrd="0" destOrd="0" presId="urn:microsoft.com/office/officeart/2005/8/layout/process1"/>
    <dgm:cxn modelId="{699F730D-4A30-4FA6-8B37-6458B4FED722}" type="presOf" srcId="{5A119652-1155-420F-B322-6EC9CC60FB30}" destId="{21B65058-FE66-4403-AC32-9641AC6E4F07}" srcOrd="0" destOrd="0" presId="urn:microsoft.com/office/officeart/2005/8/layout/process1"/>
    <dgm:cxn modelId="{CD4B3910-5B79-4EBB-99C6-C296E04B8B68}" type="presOf" srcId="{59636D78-66B1-41EF-9084-585C56E755BE}" destId="{EB4C1B9A-1B96-4DC3-8CF3-9DAF6F35C6FD}" srcOrd="0" destOrd="0" presId="urn:microsoft.com/office/officeart/2005/8/layout/process1"/>
    <dgm:cxn modelId="{9B0ADF1A-D1AD-4682-AFE9-D5A53688F2C9}" type="presOf" srcId="{B23BE8F1-4547-4E15-982C-6DB870E64BB4}" destId="{7E3B4155-AB00-44F5-9968-8E621E25BD6E}" srcOrd="1" destOrd="0" presId="urn:microsoft.com/office/officeart/2005/8/layout/process1"/>
    <dgm:cxn modelId="{3922172B-5922-4216-BC4D-6199DFAB0670}" type="presOf" srcId="{EDE6540F-9922-4564-9151-2B1473149037}" destId="{FBCFF773-FAB6-4C6A-B7E3-1EC5B752AB28}" srcOrd="1" destOrd="0" presId="urn:microsoft.com/office/officeart/2005/8/layout/process1"/>
    <dgm:cxn modelId="{A7B1E332-80CB-44BE-88D3-402945387694}" type="presOf" srcId="{E2D3C1FA-14C5-42A9-8777-97EC12392AC8}" destId="{968890B9-CAC7-444D-8E2E-A677C2E22216}" srcOrd="0" destOrd="0" presId="urn:microsoft.com/office/officeart/2005/8/layout/process1"/>
    <dgm:cxn modelId="{D4AAFF5B-4525-4F15-B169-D4EFFA28723D}" type="presOf" srcId="{E2E25469-32B6-4DF4-BA12-75CCA57A4724}" destId="{A262F68E-3D56-4723-82C0-C10570BFA15C}" srcOrd="0" destOrd="0" presId="urn:microsoft.com/office/officeart/2005/8/layout/process1"/>
    <dgm:cxn modelId="{65D0AB44-CC5E-4D2C-929A-9D4EB7941381}" type="presOf" srcId="{4AA55AF9-FA01-41F7-9FBB-251C9E170FEF}" destId="{D8FAF2F5-AB87-440C-B208-CD310FF73693}" srcOrd="1" destOrd="0" presId="urn:microsoft.com/office/officeart/2005/8/layout/process1"/>
    <dgm:cxn modelId="{1351DC68-1975-4EEB-9A0B-54E229526649}" type="presOf" srcId="{E2E25469-32B6-4DF4-BA12-75CCA57A4724}" destId="{7B0054F9-3A44-4783-B98F-F0F7572B9D54}" srcOrd="1" destOrd="0" presId="urn:microsoft.com/office/officeart/2005/8/layout/process1"/>
    <dgm:cxn modelId="{39E6284D-A797-4873-ADA0-4CBDC2F985C0}" type="presOf" srcId="{B51CA2DD-70A0-4A09-84E8-D93DB4F2B39F}" destId="{7F97606D-8483-40DC-967B-8C1968148672}" srcOrd="0" destOrd="0" presId="urn:microsoft.com/office/officeart/2005/8/layout/process1"/>
    <dgm:cxn modelId="{FDE65586-8E9B-490B-B4B1-6B76FC8A368F}" type="presOf" srcId="{9631D394-1291-4614-A52D-E18439A1BF41}" destId="{3D6DF465-ED5E-4E9F-BF42-EC82E13AB038}" srcOrd="0" destOrd="0" presId="urn:microsoft.com/office/officeart/2005/8/layout/process1"/>
    <dgm:cxn modelId="{5D3C338B-8B25-4377-9FBA-E319E03923AC}" srcId="{BACA1BB0-5293-4B89-93DC-93D47504E4D7}" destId="{59636D78-66B1-41EF-9084-585C56E755BE}" srcOrd="3" destOrd="0" parTransId="{D868D9EB-F2B1-4192-B15C-4F1A47632A03}" sibTransId="{E2E25469-32B6-4DF4-BA12-75CCA57A4724}"/>
    <dgm:cxn modelId="{EA547C90-BDD4-4632-87B3-14B7D27773FE}" type="presOf" srcId="{1AC8AC61-962B-4340-9D46-1767D43A072F}" destId="{05BBA2A4-CC05-44F6-930D-F5FDD341BB92}" srcOrd="1" destOrd="0" presId="urn:microsoft.com/office/officeart/2005/8/layout/process1"/>
    <dgm:cxn modelId="{E8DD3C9F-07B8-4742-B0E8-8FAC3DACE2F4}" type="presOf" srcId="{55C565D6-6B7F-4BBF-B352-F455C49F756C}" destId="{B37424DF-F7F4-445D-9AAF-C0DAD3D5ADF9}" srcOrd="0" destOrd="0" presId="urn:microsoft.com/office/officeart/2005/8/layout/process1"/>
    <dgm:cxn modelId="{22F13EB8-27B2-4F59-A402-1978064E72FA}" type="presOf" srcId="{B51CA2DD-70A0-4A09-84E8-D93DB4F2B39F}" destId="{55FDE147-F527-4BC5-B9E5-2F315AB83E29}" srcOrd="1" destOrd="0" presId="urn:microsoft.com/office/officeart/2005/8/layout/process1"/>
    <dgm:cxn modelId="{0DF677BD-C32C-4499-B1D9-12CE5068CD4A}" srcId="{BACA1BB0-5293-4B89-93DC-93D47504E4D7}" destId="{E2D3C1FA-14C5-42A9-8777-97EC12392AC8}" srcOrd="0" destOrd="0" parTransId="{CAC4D5D9-2CB2-46A0-BF64-05E238DC799C}" sibTransId="{EDE6540F-9922-4564-9151-2B1473149037}"/>
    <dgm:cxn modelId="{5254B7BE-81F6-45B7-84E1-86E31840940C}" type="presOf" srcId="{EDE6540F-9922-4564-9151-2B1473149037}" destId="{FB3E9C48-442D-412C-8DB2-382F1473D7A1}" srcOrd="0" destOrd="0" presId="urn:microsoft.com/office/officeart/2005/8/layout/process1"/>
    <dgm:cxn modelId="{64353EC0-F5C1-4B68-8B14-9EF787A1C479}" type="presOf" srcId="{B23BE8F1-4547-4E15-982C-6DB870E64BB4}" destId="{E5E247EC-EEF3-4186-AAF2-BE700A45F756}" srcOrd="0" destOrd="0" presId="urn:microsoft.com/office/officeart/2005/8/layout/process1"/>
    <dgm:cxn modelId="{614578D1-B415-49EA-B5B3-707F283385D3}" srcId="{BACA1BB0-5293-4B89-93DC-93D47504E4D7}" destId="{9631D394-1291-4614-A52D-E18439A1BF41}" srcOrd="1" destOrd="0" parTransId="{F6005B3A-9340-4C19-853A-A8879BDA3462}" sibTransId="{1AC8AC61-962B-4340-9D46-1767D43A072F}"/>
    <dgm:cxn modelId="{F9A53AD2-2F53-459E-9F12-3BC0B6CF5800}" type="presOf" srcId="{989934C9-BADF-4D35-AA3A-8BB9FD604F04}" destId="{D7D0A2B4-537E-4ABC-A2CD-5CF7E50792E8}" srcOrd="0" destOrd="0" presId="urn:microsoft.com/office/officeart/2005/8/layout/process1"/>
    <dgm:cxn modelId="{43ED88E0-40B9-4BA9-8E7C-893A0178A601}" type="presOf" srcId="{1AC8AC61-962B-4340-9D46-1767D43A072F}" destId="{E88913BA-5F32-4568-AC58-AE72DE36D5B9}" srcOrd="0" destOrd="0" presId="urn:microsoft.com/office/officeart/2005/8/layout/process1"/>
    <dgm:cxn modelId="{586222E9-AD83-4F63-86EE-BA5AEB75E77A}" srcId="{BACA1BB0-5293-4B89-93DC-93D47504E4D7}" destId="{5A119652-1155-420F-B322-6EC9CC60FB30}" srcOrd="4" destOrd="0" parTransId="{679CCF5D-9BB8-41A5-A8D6-D321F8B65E9A}" sibTransId="{B23BE8F1-4547-4E15-982C-6DB870E64BB4}"/>
    <dgm:cxn modelId="{61D958EA-B068-41F4-A554-005513FBD3C2}" type="presOf" srcId="{BACA1BB0-5293-4B89-93DC-93D47504E4D7}" destId="{B3BE0EF9-654D-4F16-92A4-6E3EE38A40AA}" srcOrd="0" destOrd="0" presId="urn:microsoft.com/office/officeart/2005/8/layout/process1"/>
    <dgm:cxn modelId="{223CA7FE-C166-4337-9DFB-EF2D90253FF1}" srcId="{BACA1BB0-5293-4B89-93DC-93D47504E4D7}" destId="{61136E9E-B091-4BA0-9162-4B449D173A75}" srcOrd="5" destOrd="0" parTransId="{86A19F61-BFAF-4BC8-B9B5-89F583A137AE}" sibTransId="{4AA55AF9-FA01-41F7-9FBB-251C9E170FEF}"/>
    <dgm:cxn modelId="{B35B62FF-2C99-4133-8876-20973B54755D}" srcId="{BACA1BB0-5293-4B89-93DC-93D47504E4D7}" destId="{55C565D6-6B7F-4BBF-B352-F455C49F756C}" srcOrd="6" destOrd="0" parTransId="{B42AE71A-52CA-4FA4-B2F5-9D640DF0F335}" sibTransId="{A088082C-66BA-43CC-AFAB-002E61B41D2F}"/>
    <dgm:cxn modelId="{FF466FD1-A3A7-4039-B959-596D3F41C10B}" type="presParOf" srcId="{B3BE0EF9-654D-4F16-92A4-6E3EE38A40AA}" destId="{968890B9-CAC7-444D-8E2E-A677C2E22216}" srcOrd="0" destOrd="0" presId="urn:microsoft.com/office/officeart/2005/8/layout/process1"/>
    <dgm:cxn modelId="{74B1BA0A-6F57-4CD9-84DC-94E6B714BC05}" type="presParOf" srcId="{B3BE0EF9-654D-4F16-92A4-6E3EE38A40AA}" destId="{FB3E9C48-442D-412C-8DB2-382F1473D7A1}" srcOrd="1" destOrd="0" presId="urn:microsoft.com/office/officeart/2005/8/layout/process1"/>
    <dgm:cxn modelId="{DBF51DDB-D672-4E86-9A81-8A253921F1AC}" type="presParOf" srcId="{FB3E9C48-442D-412C-8DB2-382F1473D7A1}" destId="{FBCFF773-FAB6-4C6A-B7E3-1EC5B752AB28}" srcOrd="0" destOrd="0" presId="urn:microsoft.com/office/officeart/2005/8/layout/process1"/>
    <dgm:cxn modelId="{4B71ED1D-A624-4B6E-AABF-C724C450883E}" type="presParOf" srcId="{B3BE0EF9-654D-4F16-92A4-6E3EE38A40AA}" destId="{3D6DF465-ED5E-4E9F-BF42-EC82E13AB038}" srcOrd="2" destOrd="0" presId="urn:microsoft.com/office/officeart/2005/8/layout/process1"/>
    <dgm:cxn modelId="{5FE9FCA3-513D-4167-AA78-C4FA27327F32}" type="presParOf" srcId="{B3BE0EF9-654D-4F16-92A4-6E3EE38A40AA}" destId="{E88913BA-5F32-4568-AC58-AE72DE36D5B9}" srcOrd="3" destOrd="0" presId="urn:microsoft.com/office/officeart/2005/8/layout/process1"/>
    <dgm:cxn modelId="{1597E690-4CFB-428A-9942-5FBB0055EB4F}" type="presParOf" srcId="{E88913BA-5F32-4568-AC58-AE72DE36D5B9}" destId="{05BBA2A4-CC05-44F6-930D-F5FDD341BB92}" srcOrd="0" destOrd="0" presId="urn:microsoft.com/office/officeart/2005/8/layout/process1"/>
    <dgm:cxn modelId="{A72B1890-B5D7-4FA1-9623-A07C57EFEE62}" type="presParOf" srcId="{B3BE0EF9-654D-4F16-92A4-6E3EE38A40AA}" destId="{D7D0A2B4-537E-4ABC-A2CD-5CF7E50792E8}" srcOrd="4" destOrd="0" presId="urn:microsoft.com/office/officeart/2005/8/layout/process1"/>
    <dgm:cxn modelId="{62B064F2-CAD6-46CC-98C5-7A61AF7CD8D2}" type="presParOf" srcId="{B3BE0EF9-654D-4F16-92A4-6E3EE38A40AA}" destId="{7F97606D-8483-40DC-967B-8C1968148672}" srcOrd="5" destOrd="0" presId="urn:microsoft.com/office/officeart/2005/8/layout/process1"/>
    <dgm:cxn modelId="{18038573-75AA-4F16-A105-7D4F9D4CFD78}" type="presParOf" srcId="{7F97606D-8483-40DC-967B-8C1968148672}" destId="{55FDE147-F527-4BC5-B9E5-2F315AB83E29}" srcOrd="0" destOrd="0" presId="urn:microsoft.com/office/officeart/2005/8/layout/process1"/>
    <dgm:cxn modelId="{5A3AFD12-3B67-4C6B-833B-40C3CFBFE3B4}" type="presParOf" srcId="{B3BE0EF9-654D-4F16-92A4-6E3EE38A40AA}" destId="{EB4C1B9A-1B96-4DC3-8CF3-9DAF6F35C6FD}" srcOrd="6" destOrd="0" presId="urn:microsoft.com/office/officeart/2005/8/layout/process1"/>
    <dgm:cxn modelId="{5B211357-AEBB-4537-B3E9-74A2B32FA8EF}" type="presParOf" srcId="{B3BE0EF9-654D-4F16-92A4-6E3EE38A40AA}" destId="{A262F68E-3D56-4723-82C0-C10570BFA15C}" srcOrd="7" destOrd="0" presId="urn:microsoft.com/office/officeart/2005/8/layout/process1"/>
    <dgm:cxn modelId="{19CBA918-8ECE-4DDF-8DFB-9326977BC7C4}" type="presParOf" srcId="{A262F68E-3D56-4723-82C0-C10570BFA15C}" destId="{7B0054F9-3A44-4783-B98F-F0F7572B9D54}" srcOrd="0" destOrd="0" presId="urn:microsoft.com/office/officeart/2005/8/layout/process1"/>
    <dgm:cxn modelId="{EB67C1CC-96A2-4C95-8CA4-2A2E421DD003}" type="presParOf" srcId="{B3BE0EF9-654D-4F16-92A4-6E3EE38A40AA}" destId="{21B65058-FE66-4403-AC32-9641AC6E4F07}" srcOrd="8" destOrd="0" presId="urn:microsoft.com/office/officeart/2005/8/layout/process1"/>
    <dgm:cxn modelId="{CE1EE0AF-1384-4BCB-8296-20444A15E32A}" type="presParOf" srcId="{B3BE0EF9-654D-4F16-92A4-6E3EE38A40AA}" destId="{E5E247EC-EEF3-4186-AAF2-BE700A45F756}" srcOrd="9" destOrd="0" presId="urn:microsoft.com/office/officeart/2005/8/layout/process1"/>
    <dgm:cxn modelId="{E222052F-36BC-46D9-9853-89AE80656155}" type="presParOf" srcId="{E5E247EC-EEF3-4186-AAF2-BE700A45F756}" destId="{7E3B4155-AB00-44F5-9968-8E621E25BD6E}" srcOrd="0" destOrd="0" presId="urn:microsoft.com/office/officeart/2005/8/layout/process1"/>
    <dgm:cxn modelId="{261965E0-DC18-46B0-A7B7-30D93005D874}" type="presParOf" srcId="{B3BE0EF9-654D-4F16-92A4-6E3EE38A40AA}" destId="{377133E2-6121-48DB-896D-C3B23E66700B}" srcOrd="10" destOrd="0" presId="urn:microsoft.com/office/officeart/2005/8/layout/process1"/>
    <dgm:cxn modelId="{D3A25E29-A8C8-41A7-9191-6A631D639C2A}" type="presParOf" srcId="{B3BE0EF9-654D-4F16-92A4-6E3EE38A40AA}" destId="{BCD43DE5-CFA1-455B-B08C-1D3794D239D8}" srcOrd="11" destOrd="0" presId="urn:microsoft.com/office/officeart/2005/8/layout/process1"/>
    <dgm:cxn modelId="{895D462B-B4EB-4A96-877D-2A5FA5AD7D36}" type="presParOf" srcId="{BCD43DE5-CFA1-455B-B08C-1D3794D239D8}" destId="{D8FAF2F5-AB87-440C-B208-CD310FF73693}" srcOrd="0" destOrd="0" presId="urn:microsoft.com/office/officeart/2005/8/layout/process1"/>
    <dgm:cxn modelId="{09DA3144-999D-4CDD-BF7B-4C3614919FA7}" type="presParOf" srcId="{B3BE0EF9-654D-4F16-92A4-6E3EE38A40AA}" destId="{B37424DF-F7F4-445D-9AAF-C0DAD3D5ADF9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278293E-28E3-4897-BDA5-4F1078836C5F}" type="doc">
      <dgm:prSet loTypeId="urn:microsoft.com/office/officeart/2005/8/layout/process1" loCatId="process" qsTypeId="urn:microsoft.com/office/officeart/2005/8/quickstyle/3d3" qsCatId="3D" csTypeId="urn:microsoft.com/office/officeart/2005/8/colors/accent3_2" csCatId="accent3" phldr="1"/>
      <dgm:spPr/>
    </dgm:pt>
    <dgm:pt modelId="{64DC216A-D608-4926-B2A8-4374E3F84540}">
      <dgm:prSet phldrT="[Текст]"/>
      <dgm:spPr/>
      <dgm:t>
        <a:bodyPr/>
        <a:lstStyle/>
        <a:p>
          <a:pPr algn="l"/>
          <a:r>
            <a:rPr lang="en-US" dirty="0">
              <a:solidFill>
                <a:schemeClr val="tx1"/>
              </a:solidFill>
            </a:rPr>
            <a:t>1</a:t>
          </a:r>
          <a:endParaRPr lang="ru-RU" dirty="0">
            <a:solidFill>
              <a:schemeClr val="tx1"/>
            </a:solidFill>
          </a:endParaRPr>
        </a:p>
      </dgm:t>
    </dgm:pt>
    <dgm:pt modelId="{8219A4A0-EA39-464D-BAF1-74ECE2A53513}" type="parTrans" cxnId="{7AC84E7D-D575-4D0D-9542-94BE89F18D8C}">
      <dgm:prSet/>
      <dgm:spPr/>
      <dgm:t>
        <a:bodyPr/>
        <a:lstStyle/>
        <a:p>
          <a:endParaRPr lang="ru-RU"/>
        </a:p>
      </dgm:t>
    </dgm:pt>
    <dgm:pt modelId="{6C2262A3-7646-40AF-A28B-BFD7093C3305}" type="sibTrans" cxnId="{7AC84E7D-D575-4D0D-9542-94BE89F18D8C}">
      <dgm:prSet/>
      <dgm:spPr/>
      <dgm:t>
        <a:bodyPr/>
        <a:lstStyle/>
        <a:p>
          <a:endParaRPr lang="ru-RU"/>
        </a:p>
      </dgm:t>
    </dgm:pt>
    <dgm:pt modelId="{BEDBF3FD-8883-4484-A3E7-3ABCEF3A9320}">
      <dgm:prSet phldrT="[Текст]" phldr="1"/>
      <dgm:spPr>
        <a:solidFill>
          <a:schemeClr val="accent2"/>
        </a:solidFill>
      </dgm:spPr>
      <dgm:t>
        <a:bodyPr/>
        <a:lstStyle/>
        <a:p>
          <a:endParaRPr lang="ru-RU" dirty="0"/>
        </a:p>
      </dgm:t>
    </dgm:pt>
    <dgm:pt modelId="{F910B908-93F9-4721-9EE4-407D17A8A7D9}" type="parTrans" cxnId="{503FE57A-D203-46B3-8FBD-994BE9440E49}">
      <dgm:prSet/>
      <dgm:spPr/>
      <dgm:t>
        <a:bodyPr/>
        <a:lstStyle/>
        <a:p>
          <a:endParaRPr lang="ru-RU"/>
        </a:p>
      </dgm:t>
    </dgm:pt>
    <dgm:pt modelId="{08E5218E-1FD9-47E1-A55D-4CB08A0C093E}" type="sibTrans" cxnId="{503FE57A-D203-46B3-8FBD-994BE9440E49}">
      <dgm:prSet/>
      <dgm:spPr/>
      <dgm:t>
        <a:bodyPr/>
        <a:lstStyle/>
        <a:p>
          <a:endParaRPr lang="ru-RU"/>
        </a:p>
      </dgm:t>
    </dgm:pt>
    <dgm:pt modelId="{746DD79C-85C7-4FA8-B1F2-0A80EA3CAFEC}">
      <dgm:prSet phldrT="[Текст]" phldr="1"/>
      <dgm:spPr/>
      <dgm:t>
        <a:bodyPr/>
        <a:lstStyle/>
        <a:p>
          <a:endParaRPr lang="ru-RU" dirty="0"/>
        </a:p>
      </dgm:t>
    </dgm:pt>
    <dgm:pt modelId="{04201EF3-5BE2-4D3E-8139-B0945E20109C}" type="parTrans" cxnId="{7EF194F6-334D-4E86-8B2E-9F69BB1585DB}">
      <dgm:prSet/>
      <dgm:spPr/>
      <dgm:t>
        <a:bodyPr/>
        <a:lstStyle/>
        <a:p>
          <a:endParaRPr lang="ru-RU"/>
        </a:p>
      </dgm:t>
    </dgm:pt>
    <dgm:pt modelId="{9E256CA5-A19C-40ED-9420-38F116CA379E}" type="sibTrans" cxnId="{7EF194F6-334D-4E86-8B2E-9F69BB1585DB}">
      <dgm:prSet/>
      <dgm:spPr/>
      <dgm:t>
        <a:bodyPr/>
        <a:lstStyle/>
        <a:p>
          <a:endParaRPr lang="ru-RU"/>
        </a:p>
      </dgm:t>
    </dgm:pt>
    <dgm:pt modelId="{0CB6B22C-4366-4DE3-948A-B8AAE9E9136B}">
      <dgm:prSet phldrT="[Текст]"/>
      <dgm:spPr/>
      <dgm:t>
        <a:bodyPr/>
        <a:lstStyle/>
        <a:p>
          <a:endParaRPr lang="ru-RU" dirty="0"/>
        </a:p>
      </dgm:t>
    </dgm:pt>
    <dgm:pt modelId="{F3AA4069-49F8-4C41-892A-C18F72D4E3A6}" type="parTrans" cxnId="{D0CFC496-BC50-41FD-A7A3-63BB5D3D4530}">
      <dgm:prSet/>
      <dgm:spPr/>
      <dgm:t>
        <a:bodyPr/>
        <a:lstStyle/>
        <a:p>
          <a:endParaRPr lang="ru-RU"/>
        </a:p>
      </dgm:t>
    </dgm:pt>
    <dgm:pt modelId="{95CFE950-809A-409E-AA92-32A2566FF599}" type="sibTrans" cxnId="{D0CFC496-BC50-41FD-A7A3-63BB5D3D4530}">
      <dgm:prSet/>
      <dgm:spPr/>
      <dgm:t>
        <a:bodyPr/>
        <a:lstStyle/>
        <a:p>
          <a:endParaRPr lang="ru-RU"/>
        </a:p>
      </dgm:t>
    </dgm:pt>
    <dgm:pt modelId="{6402258C-C410-463F-9A70-EF1A749DF012}">
      <dgm:prSet phldrT="[Текст]"/>
      <dgm:spPr/>
      <dgm:t>
        <a:bodyPr/>
        <a:lstStyle/>
        <a:p>
          <a:endParaRPr lang="ru-RU" dirty="0"/>
        </a:p>
      </dgm:t>
    </dgm:pt>
    <dgm:pt modelId="{9FBA4927-73E9-4226-BBD9-8AE6D5AB5FFC}" type="parTrans" cxnId="{69FE3751-11CD-4B5A-A2A9-E413C6D7B7DD}">
      <dgm:prSet/>
      <dgm:spPr/>
      <dgm:t>
        <a:bodyPr/>
        <a:lstStyle/>
        <a:p>
          <a:endParaRPr lang="ru-RU"/>
        </a:p>
      </dgm:t>
    </dgm:pt>
    <dgm:pt modelId="{EB0F1FB3-ED9C-473A-BA06-344939B7BD4D}" type="sibTrans" cxnId="{69FE3751-11CD-4B5A-A2A9-E413C6D7B7DD}">
      <dgm:prSet/>
      <dgm:spPr/>
      <dgm:t>
        <a:bodyPr/>
        <a:lstStyle/>
        <a:p>
          <a:endParaRPr lang="ru-RU"/>
        </a:p>
      </dgm:t>
    </dgm:pt>
    <dgm:pt modelId="{7B7FF8DD-FA08-4666-9125-8270AB866897}">
      <dgm:prSet phldrT="[Текст]"/>
      <dgm:spPr/>
      <dgm:t>
        <a:bodyPr/>
        <a:lstStyle/>
        <a:p>
          <a:endParaRPr lang="ru-RU" dirty="0"/>
        </a:p>
      </dgm:t>
    </dgm:pt>
    <dgm:pt modelId="{41A0CD56-856A-4A53-ABFF-5E3ED86612E2}" type="parTrans" cxnId="{4C4596DF-D1C2-45D1-8E1F-FD2DC5852C58}">
      <dgm:prSet/>
      <dgm:spPr/>
      <dgm:t>
        <a:bodyPr/>
        <a:lstStyle/>
        <a:p>
          <a:endParaRPr lang="ru-RU"/>
        </a:p>
      </dgm:t>
    </dgm:pt>
    <dgm:pt modelId="{0E894188-4553-44E8-9552-58D2E5897955}" type="sibTrans" cxnId="{4C4596DF-D1C2-45D1-8E1F-FD2DC5852C58}">
      <dgm:prSet/>
      <dgm:spPr/>
      <dgm:t>
        <a:bodyPr/>
        <a:lstStyle/>
        <a:p>
          <a:endParaRPr lang="ru-RU"/>
        </a:p>
      </dgm:t>
    </dgm:pt>
    <dgm:pt modelId="{C4071A59-EE1E-465C-8261-5525A3BA7D57}">
      <dgm:prSet phldrT="[Текст]"/>
      <dgm:spPr/>
      <dgm:t>
        <a:bodyPr/>
        <a:lstStyle/>
        <a:p>
          <a:endParaRPr lang="ru-RU" dirty="0"/>
        </a:p>
      </dgm:t>
    </dgm:pt>
    <dgm:pt modelId="{F809FF8A-5A9D-40CB-AAE1-92974FE299D0}" type="parTrans" cxnId="{BF009E2E-3575-4F4C-AE5C-EE7A39A82009}">
      <dgm:prSet/>
      <dgm:spPr/>
      <dgm:t>
        <a:bodyPr/>
        <a:lstStyle/>
        <a:p>
          <a:endParaRPr lang="ru-RU"/>
        </a:p>
      </dgm:t>
    </dgm:pt>
    <dgm:pt modelId="{6FF7C511-1EBE-4A60-AC2E-43164472F77F}" type="sibTrans" cxnId="{BF009E2E-3575-4F4C-AE5C-EE7A39A82009}">
      <dgm:prSet/>
      <dgm:spPr/>
      <dgm:t>
        <a:bodyPr/>
        <a:lstStyle/>
        <a:p>
          <a:endParaRPr lang="ru-RU"/>
        </a:p>
      </dgm:t>
    </dgm:pt>
    <dgm:pt modelId="{D9FEC83D-A5C4-45CA-8EC3-52E995F58929}">
      <dgm:prSet phldrT="[Текст]"/>
      <dgm:spPr/>
      <dgm:t>
        <a:bodyPr/>
        <a:lstStyle/>
        <a:p>
          <a:endParaRPr lang="ru-RU" dirty="0"/>
        </a:p>
      </dgm:t>
    </dgm:pt>
    <dgm:pt modelId="{3231461A-5FD2-4F19-BED0-D9377D454D95}" type="parTrans" cxnId="{91EE267C-52BF-45D8-AD2B-8D67D2A05A06}">
      <dgm:prSet/>
      <dgm:spPr/>
      <dgm:t>
        <a:bodyPr/>
        <a:lstStyle/>
        <a:p>
          <a:endParaRPr lang="ru-RU"/>
        </a:p>
      </dgm:t>
    </dgm:pt>
    <dgm:pt modelId="{B528789F-3D05-4AFC-AB76-05F9D6D21138}" type="sibTrans" cxnId="{91EE267C-52BF-45D8-AD2B-8D67D2A05A06}">
      <dgm:prSet/>
      <dgm:spPr/>
      <dgm:t>
        <a:bodyPr/>
        <a:lstStyle/>
        <a:p>
          <a:endParaRPr lang="ru-RU"/>
        </a:p>
      </dgm:t>
    </dgm:pt>
    <dgm:pt modelId="{8E5753B2-AA4A-44FA-B8F3-F86AFBEB796B}" type="pres">
      <dgm:prSet presAssocID="{E278293E-28E3-4897-BDA5-4F1078836C5F}" presName="Name0" presStyleCnt="0">
        <dgm:presLayoutVars>
          <dgm:dir/>
          <dgm:resizeHandles val="exact"/>
        </dgm:presLayoutVars>
      </dgm:prSet>
      <dgm:spPr/>
    </dgm:pt>
    <dgm:pt modelId="{8100B150-98EE-4167-855A-8018CBAB5DFA}" type="pres">
      <dgm:prSet presAssocID="{64DC216A-D608-4926-B2A8-4374E3F84540}" presName="node" presStyleLbl="node1" presStyleIdx="0" presStyleCnt="8">
        <dgm:presLayoutVars>
          <dgm:bulletEnabled val="1"/>
        </dgm:presLayoutVars>
      </dgm:prSet>
      <dgm:spPr/>
    </dgm:pt>
    <dgm:pt modelId="{E1BF3246-3C24-40DF-8B05-771082882CD4}" type="pres">
      <dgm:prSet presAssocID="{6C2262A3-7646-40AF-A28B-BFD7093C3305}" presName="sibTrans" presStyleLbl="sibTrans2D1" presStyleIdx="0" presStyleCnt="7"/>
      <dgm:spPr/>
    </dgm:pt>
    <dgm:pt modelId="{0CEED0CA-B445-4AC1-BF4D-2174076D920C}" type="pres">
      <dgm:prSet presAssocID="{6C2262A3-7646-40AF-A28B-BFD7093C3305}" presName="connectorText" presStyleLbl="sibTrans2D1" presStyleIdx="0" presStyleCnt="7"/>
      <dgm:spPr/>
    </dgm:pt>
    <dgm:pt modelId="{2A132DA8-FE97-46A7-B3A8-51E8D407C821}" type="pres">
      <dgm:prSet presAssocID="{BEDBF3FD-8883-4484-A3E7-3ABCEF3A9320}" presName="node" presStyleLbl="node1" presStyleIdx="1" presStyleCnt="8">
        <dgm:presLayoutVars>
          <dgm:bulletEnabled val="1"/>
        </dgm:presLayoutVars>
      </dgm:prSet>
      <dgm:spPr/>
    </dgm:pt>
    <dgm:pt modelId="{EB6B1D71-1625-453F-9922-7F1F16AA87A1}" type="pres">
      <dgm:prSet presAssocID="{08E5218E-1FD9-47E1-A55D-4CB08A0C093E}" presName="sibTrans" presStyleLbl="sibTrans2D1" presStyleIdx="1" presStyleCnt="7"/>
      <dgm:spPr/>
    </dgm:pt>
    <dgm:pt modelId="{3670BDDB-D68A-47C6-BB6A-6134F4E546E8}" type="pres">
      <dgm:prSet presAssocID="{08E5218E-1FD9-47E1-A55D-4CB08A0C093E}" presName="connectorText" presStyleLbl="sibTrans2D1" presStyleIdx="1" presStyleCnt="7"/>
      <dgm:spPr/>
    </dgm:pt>
    <dgm:pt modelId="{4F7D6C49-490A-47AC-8259-D7C235B534CE}" type="pres">
      <dgm:prSet presAssocID="{746DD79C-85C7-4FA8-B1F2-0A80EA3CAFEC}" presName="node" presStyleLbl="node1" presStyleIdx="2" presStyleCnt="8">
        <dgm:presLayoutVars>
          <dgm:bulletEnabled val="1"/>
        </dgm:presLayoutVars>
      </dgm:prSet>
      <dgm:spPr/>
    </dgm:pt>
    <dgm:pt modelId="{8A56D8A8-9A65-40C4-B14B-C2A0E495C248}" type="pres">
      <dgm:prSet presAssocID="{9E256CA5-A19C-40ED-9420-38F116CA379E}" presName="sibTrans" presStyleLbl="sibTrans2D1" presStyleIdx="2" presStyleCnt="7"/>
      <dgm:spPr/>
    </dgm:pt>
    <dgm:pt modelId="{82193C0B-0B0F-421C-9505-900AC5F0CC47}" type="pres">
      <dgm:prSet presAssocID="{9E256CA5-A19C-40ED-9420-38F116CA379E}" presName="connectorText" presStyleLbl="sibTrans2D1" presStyleIdx="2" presStyleCnt="7"/>
      <dgm:spPr/>
    </dgm:pt>
    <dgm:pt modelId="{4EFD4072-0268-425E-9612-EC552EEB9525}" type="pres">
      <dgm:prSet presAssocID="{6402258C-C410-463F-9A70-EF1A749DF012}" presName="node" presStyleLbl="node1" presStyleIdx="3" presStyleCnt="8">
        <dgm:presLayoutVars>
          <dgm:bulletEnabled val="1"/>
        </dgm:presLayoutVars>
      </dgm:prSet>
      <dgm:spPr/>
    </dgm:pt>
    <dgm:pt modelId="{E62E806A-48ED-4BFB-A8F6-C327AFA0A809}" type="pres">
      <dgm:prSet presAssocID="{EB0F1FB3-ED9C-473A-BA06-344939B7BD4D}" presName="sibTrans" presStyleLbl="sibTrans2D1" presStyleIdx="3" presStyleCnt="7"/>
      <dgm:spPr/>
    </dgm:pt>
    <dgm:pt modelId="{654650D3-5B92-4DC3-92E9-89DAABD05695}" type="pres">
      <dgm:prSet presAssocID="{EB0F1FB3-ED9C-473A-BA06-344939B7BD4D}" presName="connectorText" presStyleLbl="sibTrans2D1" presStyleIdx="3" presStyleCnt="7"/>
      <dgm:spPr/>
    </dgm:pt>
    <dgm:pt modelId="{E2A46998-4313-4ABE-8BB8-019B9C63757A}" type="pres">
      <dgm:prSet presAssocID="{7B7FF8DD-FA08-4666-9125-8270AB866897}" presName="node" presStyleLbl="node1" presStyleIdx="4" presStyleCnt="8">
        <dgm:presLayoutVars>
          <dgm:bulletEnabled val="1"/>
        </dgm:presLayoutVars>
      </dgm:prSet>
      <dgm:spPr/>
    </dgm:pt>
    <dgm:pt modelId="{4851985E-F84F-42FA-9332-318D8D8E10DB}" type="pres">
      <dgm:prSet presAssocID="{0E894188-4553-44E8-9552-58D2E5897955}" presName="sibTrans" presStyleLbl="sibTrans2D1" presStyleIdx="4" presStyleCnt="7"/>
      <dgm:spPr/>
    </dgm:pt>
    <dgm:pt modelId="{A61E4FB0-838E-4AA1-8B29-39C3B6B84E4E}" type="pres">
      <dgm:prSet presAssocID="{0E894188-4553-44E8-9552-58D2E5897955}" presName="connectorText" presStyleLbl="sibTrans2D1" presStyleIdx="4" presStyleCnt="7"/>
      <dgm:spPr/>
    </dgm:pt>
    <dgm:pt modelId="{29FFE119-D47E-4566-A7DF-B5A89314849A}" type="pres">
      <dgm:prSet presAssocID="{C4071A59-EE1E-465C-8261-5525A3BA7D57}" presName="node" presStyleLbl="node1" presStyleIdx="5" presStyleCnt="8">
        <dgm:presLayoutVars>
          <dgm:bulletEnabled val="1"/>
        </dgm:presLayoutVars>
      </dgm:prSet>
      <dgm:spPr/>
    </dgm:pt>
    <dgm:pt modelId="{72F70277-A0C3-448E-AE8C-8E83CBB36E99}" type="pres">
      <dgm:prSet presAssocID="{6FF7C511-1EBE-4A60-AC2E-43164472F77F}" presName="sibTrans" presStyleLbl="sibTrans2D1" presStyleIdx="5" presStyleCnt="7"/>
      <dgm:spPr/>
    </dgm:pt>
    <dgm:pt modelId="{323DC81D-00A4-4F3C-83EA-84DCE926E683}" type="pres">
      <dgm:prSet presAssocID="{6FF7C511-1EBE-4A60-AC2E-43164472F77F}" presName="connectorText" presStyleLbl="sibTrans2D1" presStyleIdx="5" presStyleCnt="7"/>
      <dgm:spPr/>
    </dgm:pt>
    <dgm:pt modelId="{DEC5856F-63D3-4A52-8921-B49A3A173BEA}" type="pres">
      <dgm:prSet presAssocID="{D9FEC83D-A5C4-45CA-8EC3-52E995F58929}" presName="node" presStyleLbl="node1" presStyleIdx="6" presStyleCnt="8">
        <dgm:presLayoutVars>
          <dgm:bulletEnabled val="1"/>
        </dgm:presLayoutVars>
      </dgm:prSet>
      <dgm:spPr/>
    </dgm:pt>
    <dgm:pt modelId="{95DA431D-ABE5-49E4-8432-67C471395AD2}" type="pres">
      <dgm:prSet presAssocID="{B528789F-3D05-4AFC-AB76-05F9D6D21138}" presName="sibTrans" presStyleLbl="sibTrans2D1" presStyleIdx="6" presStyleCnt="7"/>
      <dgm:spPr/>
    </dgm:pt>
    <dgm:pt modelId="{4FF457C2-A97D-49E1-A9E5-D4F7B538FA68}" type="pres">
      <dgm:prSet presAssocID="{B528789F-3D05-4AFC-AB76-05F9D6D21138}" presName="connectorText" presStyleLbl="sibTrans2D1" presStyleIdx="6" presStyleCnt="7"/>
      <dgm:spPr/>
    </dgm:pt>
    <dgm:pt modelId="{A601DF41-AB13-46AA-A398-B82A0FC7F252}" type="pres">
      <dgm:prSet presAssocID="{0CB6B22C-4366-4DE3-948A-B8AAE9E9136B}" presName="node" presStyleLbl="node1" presStyleIdx="7" presStyleCnt="8">
        <dgm:presLayoutVars>
          <dgm:bulletEnabled val="1"/>
        </dgm:presLayoutVars>
      </dgm:prSet>
      <dgm:spPr/>
    </dgm:pt>
  </dgm:ptLst>
  <dgm:cxnLst>
    <dgm:cxn modelId="{3B49AE00-8B96-47F9-B296-7F822C4F7ECA}" type="presOf" srcId="{9E256CA5-A19C-40ED-9420-38F116CA379E}" destId="{8A56D8A8-9A65-40C4-B14B-C2A0E495C248}" srcOrd="0" destOrd="0" presId="urn:microsoft.com/office/officeart/2005/8/layout/process1"/>
    <dgm:cxn modelId="{35BC5A10-E8C6-4708-9570-5C84BD67AFBC}" type="presOf" srcId="{6FF7C511-1EBE-4A60-AC2E-43164472F77F}" destId="{323DC81D-00A4-4F3C-83EA-84DCE926E683}" srcOrd="1" destOrd="0" presId="urn:microsoft.com/office/officeart/2005/8/layout/process1"/>
    <dgm:cxn modelId="{CB4DAB17-5DF6-40FF-BEE1-ACAD58FDA9E5}" type="presOf" srcId="{7B7FF8DD-FA08-4666-9125-8270AB866897}" destId="{E2A46998-4313-4ABE-8BB8-019B9C63757A}" srcOrd="0" destOrd="0" presId="urn:microsoft.com/office/officeart/2005/8/layout/process1"/>
    <dgm:cxn modelId="{41D67929-FF84-4765-AB6D-0B70885B71FE}" type="presOf" srcId="{6402258C-C410-463F-9A70-EF1A749DF012}" destId="{4EFD4072-0268-425E-9612-EC552EEB9525}" srcOrd="0" destOrd="0" presId="urn:microsoft.com/office/officeart/2005/8/layout/process1"/>
    <dgm:cxn modelId="{BF009E2E-3575-4F4C-AE5C-EE7A39A82009}" srcId="{E278293E-28E3-4897-BDA5-4F1078836C5F}" destId="{C4071A59-EE1E-465C-8261-5525A3BA7D57}" srcOrd="5" destOrd="0" parTransId="{F809FF8A-5A9D-40CB-AAE1-92974FE299D0}" sibTransId="{6FF7C511-1EBE-4A60-AC2E-43164472F77F}"/>
    <dgm:cxn modelId="{5603A934-615F-498A-AD6A-349537009060}" type="presOf" srcId="{0CB6B22C-4366-4DE3-948A-B8AAE9E9136B}" destId="{A601DF41-AB13-46AA-A398-B82A0FC7F252}" srcOrd="0" destOrd="0" presId="urn:microsoft.com/office/officeart/2005/8/layout/process1"/>
    <dgm:cxn modelId="{C263215B-D57E-4EA1-BE49-BFCE0A9D05A2}" type="presOf" srcId="{64DC216A-D608-4926-B2A8-4374E3F84540}" destId="{8100B150-98EE-4167-855A-8018CBAB5DFA}" srcOrd="0" destOrd="0" presId="urn:microsoft.com/office/officeart/2005/8/layout/process1"/>
    <dgm:cxn modelId="{3590A941-6E9F-4595-843B-BD2B10BC5A4A}" type="presOf" srcId="{E278293E-28E3-4897-BDA5-4F1078836C5F}" destId="{8E5753B2-AA4A-44FA-B8F3-F86AFBEB796B}" srcOrd="0" destOrd="0" presId="urn:microsoft.com/office/officeart/2005/8/layout/process1"/>
    <dgm:cxn modelId="{21A59944-E8BA-4927-A3B8-40CAB040CAD7}" type="presOf" srcId="{B528789F-3D05-4AFC-AB76-05F9D6D21138}" destId="{95DA431D-ABE5-49E4-8432-67C471395AD2}" srcOrd="0" destOrd="0" presId="urn:microsoft.com/office/officeart/2005/8/layout/process1"/>
    <dgm:cxn modelId="{B70D8265-58CE-4F9E-B70E-A0DDFC41AD49}" type="presOf" srcId="{0E894188-4553-44E8-9552-58D2E5897955}" destId="{4851985E-F84F-42FA-9332-318D8D8E10DB}" srcOrd="0" destOrd="0" presId="urn:microsoft.com/office/officeart/2005/8/layout/process1"/>
    <dgm:cxn modelId="{413ABE4A-32F7-434B-90AC-D3373E165217}" type="presOf" srcId="{C4071A59-EE1E-465C-8261-5525A3BA7D57}" destId="{29FFE119-D47E-4566-A7DF-B5A89314849A}" srcOrd="0" destOrd="0" presId="urn:microsoft.com/office/officeart/2005/8/layout/process1"/>
    <dgm:cxn modelId="{69FE3751-11CD-4B5A-A2A9-E413C6D7B7DD}" srcId="{E278293E-28E3-4897-BDA5-4F1078836C5F}" destId="{6402258C-C410-463F-9A70-EF1A749DF012}" srcOrd="3" destOrd="0" parTransId="{9FBA4927-73E9-4226-BBD9-8AE6D5AB5FFC}" sibTransId="{EB0F1FB3-ED9C-473A-BA06-344939B7BD4D}"/>
    <dgm:cxn modelId="{4AC56879-6BEB-4933-AD3E-7334951027ED}" type="presOf" srcId="{0E894188-4553-44E8-9552-58D2E5897955}" destId="{A61E4FB0-838E-4AA1-8B29-39C3B6B84E4E}" srcOrd="1" destOrd="0" presId="urn:microsoft.com/office/officeart/2005/8/layout/process1"/>
    <dgm:cxn modelId="{9D5D6D79-49A5-4DB5-8043-72C1E5A52C93}" type="presOf" srcId="{6C2262A3-7646-40AF-A28B-BFD7093C3305}" destId="{E1BF3246-3C24-40DF-8B05-771082882CD4}" srcOrd="0" destOrd="0" presId="urn:microsoft.com/office/officeart/2005/8/layout/process1"/>
    <dgm:cxn modelId="{503FE57A-D203-46B3-8FBD-994BE9440E49}" srcId="{E278293E-28E3-4897-BDA5-4F1078836C5F}" destId="{BEDBF3FD-8883-4484-A3E7-3ABCEF3A9320}" srcOrd="1" destOrd="0" parTransId="{F910B908-93F9-4721-9EE4-407D17A8A7D9}" sibTransId="{08E5218E-1FD9-47E1-A55D-4CB08A0C093E}"/>
    <dgm:cxn modelId="{91EE267C-52BF-45D8-AD2B-8D67D2A05A06}" srcId="{E278293E-28E3-4897-BDA5-4F1078836C5F}" destId="{D9FEC83D-A5C4-45CA-8EC3-52E995F58929}" srcOrd="6" destOrd="0" parTransId="{3231461A-5FD2-4F19-BED0-D9377D454D95}" sibTransId="{B528789F-3D05-4AFC-AB76-05F9D6D21138}"/>
    <dgm:cxn modelId="{7AC84E7D-D575-4D0D-9542-94BE89F18D8C}" srcId="{E278293E-28E3-4897-BDA5-4F1078836C5F}" destId="{64DC216A-D608-4926-B2A8-4374E3F84540}" srcOrd="0" destOrd="0" parTransId="{8219A4A0-EA39-464D-BAF1-74ECE2A53513}" sibTransId="{6C2262A3-7646-40AF-A28B-BFD7093C3305}"/>
    <dgm:cxn modelId="{02CF6C8E-B53B-4AA4-AE80-AF128227FE4B}" type="presOf" srcId="{EB0F1FB3-ED9C-473A-BA06-344939B7BD4D}" destId="{E62E806A-48ED-4BFB-A8F6-C327AFA0A809}" srcOrd="0" destOrd="0" presId="urn:microsoft.com/office/officeart/2005/8/layout/process1"/>
    <dgm:cxn modelId="{53BE2B8F-6BE5-4ECF-BAF8-5AEFA8636DDF}" type="presOf" srcId="{EB0F1FB3-ED9C-473A-BA06-344939B7BD4D}" destId="{654650D3-5B92-4DC3-92E9-89DAABD05695}" srcOrd="1" destOrd="0" presId="urn:microsoft.com/office/officeart/2005/8/layout/process1"/>
    <dgm:cxn modelId="{D0CFC496-BC50-41FD-A7A3-63BB5D3D4530}" srcId="{E278293E-28E3-4897-BDA5-4F1078836C5F}" destId="{0CB6B22C-4366-4DE3-948A-B8AAE9E9136B}" srcOrd="7" destOrd="0" parTransId="{F3AA4069-49F8-4C41-892A-C18F72D4E3A6}" sibTransId="{95CFE950-809A-409E-AA92-32A2566FF599}"/>
    <dgm:cxn modelId="{8AE8A6A9-2C0F-4461-8D94-AF1D09A632E9}" type="presOf" srcId="{08E5218E-1FD9-47E1-A55D-4CB08A0C093E}" destId="{3670BDDB-D68A-47C6-BB6A-6134F4E546E8}" srcOrd="1" destOrd="0" presId="urn:microsoft.com/office/officeart/2005/8/layout/process1"/>
    <dgm:cxn modelId="{C9AC47AE-B659-419D-A72C-37BD85A0D05C}" type="presOf" srcId="{746DD79C-85C7-4FA8-B1F2-0A80EA3CAFEC}" destId="{4F7D6C49-490A-47AC-8259-D7C235B534CE}" srcOrd="0" destOrd="0" presId="urn:microsoft.com/office/officeart/2005/8/layout/process1"/>
    <dgm:cxn modelId="{3ACD9DBC-24C6-4D71-BA10-863D972F9E34}" type="presOf" srcId="{6C2262A3-7646-40AF-A28B-BFD7093C3305}" destId="{0CEED0CA-B445-4AC1-BF4D-2174076D920C}" srcOrd="1" destOrd="0" presId="urn:microsoft.com/office/officeart/2005/8/layout/process1"/>
    <dgm:cxn modelId="{7786D8CE-741B-4EB0-AA22-527B6E522A00}" type="presOf" srcId="{9E256CA5-A19C-40ED-9420-38F116CA379E}" destId="{82193C0B-0B0F-421C-9505-900AC5F0CC47}" srcOrd="1" destOrd="0" presId="urn:microsoft.com/office/officeart/2005/8/layout/process1"/>
    <dgm:cxn modelId="{D67A62CF-0658-4B3D-915F-A42E98953ABE}" type="presOf" srcId="{BEDBF3FD-8883-4484-A3E7-3ABCEF3A9320}" destId="{2A132DA8-FE97-46A7-B3A8-51E8D407C821}" srcOrd="0" destOrd="0" presId="urn:microsoft.com/office/officeart/2005/8/layout/process1"/>
    <dgm:cxn modelId="{963C26D9-C7D7-45FC-A864-F68E535280EB}" type="presOf" srcId="{6FF7C511-1EBE-4A60-AC2E-43164472F77F}" destId="{72F70277-A0C3-448E-AE8C-8E83CBB36E99}" srcOrd="0" destOrd="0" presId="urn:microsoft.com/office/officeart/2005/8/layout/process1"/>
    <dgm:cxn modelId="{4C4596DF-D1C2-45D1-8E1F-FD2DC5852C58}" srcId="{E278293E-28E3-4897-BDA5-4F1078836C5F}" destId="{7B7FF8DD-FA08-4666-9125-8270AB866897}" srcOrd="4" destOrd="0" parTransId="{41A0CD56-856A-4A53-ABFF-5E3ED86612E2}" sibTransId="{0E894188-4553-44E8-9552-58D2E5897955}"/>
    <dgm:cxn modelId="{862991EF-5BDD-4964-A39E-6700893B9797}" type="presOf" srcId="{D9FEC83D-A5C4-45CA-8EC3-52E995F58929}" destId="{DEC5856F-63D3-4A52-8921-B49A3A173BEA}" srcOrd="0" destOrd="0" presId="urn:microsoft.com/office/officeart/2005/8/layout/process1"/>
    <dgm:cxn modelId="{174090F5-87A0-4342-BA35-B78C6B860C57}" type="presOf" srcId="{B528789F-3D05-4AFC-AB76-05F9D6D21138}" destId="{4FF457C2-A97D-49E1-A9E5-D4F7B538FA68}" srcOrd="1" destOrd="0" presId="urn:microsoft.com/office/officeart/2005/8/layout/process1"/>
    <dgm:cxn modelId="{7EF194F6-334D-4E86-8B2E-9F69BB1585DB}" srcId="{E278293E-28E3-4897-BDA5-4F1078836C5F}" destId="{746DD79C-85C7-4FA8-B1F2-0A80EA3CAFEC}" srcOrd="2" destOrd="0" parTransId="{04201EF3-5BE2-4D3E-8139-B0945E20109C}" sibTransId="{9E256CA5-A19C-40ED-9420-38F116CA379E}"/>
    <dgm:cxn modelId="{8A95F0FA-2AE2-4678-98D2-C139503C39DC}" type="presOf" srcId="{08E5218E-1FD9-47E1-A55D-4CB08A0C093E}" destId="{EB6B1D71-1625-453F-9922-7F1F16AA87A1}" srcOrd="0" destOrd="0" presId="urn:microsoft.com/office/officeart/2005/8/layout/process1"/>
    <dgm:cxn modelId="{FACBC22A-6302-48E8-B37D-D3C9FEF89005}" type="presParOf" srcId="{8E5753B2-AA4A-44FA-B8F3-F86AFBEB796B}" destId="{8100B150-98EE-4167-855A-8018CBAB5DFA}" srcOrd="0" destOrd="0" presId="urn:microsoft.com/office/officeart/2005/8/layout/process1"/>
    <dgm:cxn modelId="{08B01483-910F-4E6F-9721-5EB8F41E98BB}" type="presParOf" srcId="{8E5753B2-AA4A-44FA-B8F3-F86AFBEB796B}" destId="{E1BF3246-3C24-40DF-8B05-771082882CD4}" srcOrd="1" destOrd="0" presId="urn:microsoft.com/office/officeart/2005/8/layout/process1"/>
    <dgm:cxn modelId="{EE2C62FD-3C85-4C9A-9387-CBBF9CF26D6D}" type="presParOf" srcId="{E1BF3246-3C24-40DF-8B05-771082882CD4}" destId="{0CEED0CA-B445-4AC1-BF4D-2174076D920C}" srcOrd="0" destOrd="0" presId="urn:microsoft.com/office/officeart/2005/8/layout/process1"/>
    <dgm:cxn modelId="{505175B3-B892-4D51-A097-B6AF8F78429C}" type="presParOf" srcId="{8E5753B2-AA4A-44FA-B8F3-F86AFBEB796B}" destId="{2A132DA8-FE97-46A7-B3A8-51E8D407C821}" srcOrd="2" destOrd="0" presId="urn:microsoft.com/office/officeart/2005/8/layout/process1"/>
    <dgm:cxn modelId="{BFA7A4B1-38B6-4789-9BB4-954AF707B0DD}" type="presParOf" srcId="{8E5753B2-AA4A-44FA-B8F3-F86AFBEB796B}" destId="{EB6B1D71-1625-453F-9922-7F1F16AA87A1}" srcOrd="3" destOrd="0" presId="urn:microsoft.com/office/officeart/2005/8/layout/process1"/>
    <dgm:cxn modelId="{B8DBE6D1-0818-4139-AC47-F7BCAAC10988}" type="presParOf" srcId="{EB6B1D71-1625-453F-9922-7F1F16AA87A1}" destId="{3670BDDB-D68A-47C6-BB6A-6134F4E546E8}" srcOrd="0" destOrd="0" presId="urn:microsoft.com/office/officeart/2005/8/layout/process1"/>
    <dgm:cxn modelId="{07B9289E-31E8-49E6-89E6-9859FE9C0CF1}" type="presParOf" srcId="{8E5753B2-AA4A-44FA-B8F3-F86AFBEB796B}" destId="{4F7D6C49-490A-47AC-8259-D7C235B534CE}" srcOrd="4" destOrd="0" presId="urn:microsoft.com/office/officeart/2005/8/layout/process1"/>
    <dgm:cxn modelId="{DC4166BB-8920-476C-933D-7085498EFF21}" type="presParOf" srcId="{8E5753B2-AA4A-44FA-B8F3-F86AFBEB796B}" destId="{8A56D8A8-9A65-40C4-B14B-C2A0E495C248}" srcOrd="5" destOrd="0" presId="urn:microsoft.com/office/officeart/2005/8/layout/process1"/>
    <dgm:cxn modelId="{E1D15140-1E50-498C-9072-497694083083}" type="presParOf" srcId="{8A56D8A8-9A65-40C4-B14B-C2A0E495C248}" destId="{82193C0B-0B0F-421C-9505-900AC5F0CC47}" srcOrd="0" destOrd="0" presId="urn:microsoft.com/office/officeart/2005/8/layout/process1"/>
    <dgm:cxn modelId="{804DD10C-F3B6-4728-849A-C1D9D8E94025}" type="presParOf" srcId="{8E5753B2-AA4A-44FA-B8F3-F86AFBEB796B}" destId="{4EFD4072-0268-425E-9612-EC552EEB9525}" srcOrd="6" destOrd="0" presId="urn:microsoft.com/office/officeart/2005/8/layout/process1"/>
    <dgm:cxn modelId="{79AAF330-0FC9-4140-A8DD-636AFDA1CED8}" type="presParOf" srcId="{8E5753B2-AA4A-44FA-B8F3-F86AFBEB796B}" destId="{E62E806A-48ED-4BFB-A8F6-C327AFA0A809}" srcOrd="7" destOrd="0" presId="urn:microsoft.com/office/officeart/2005/8/layout/process1"/>
    <dgm:cxn modelId="{76D7A1EA-6EB3-42F8-AEA4-661B9647C9A1}" type="presParOf" srcId="{E62E806A-48ED-4BFB-A8F6-C327AFA0A809}" destId="{654650D3-5B92-4DC3-92E9-89DAABD05695}" srcOrd="0" destOrd="0" presId="urn:microsoft.com/office/officeart/2005/8/layout/process1"/>
    <dgm:cxn modelId="{A1B9C136-654C-4781-9D47-C4EC36229F62}" type="presParOf" srcId="{8E5753B2-AA4A-44FA-B8F3-F86AFBEB796B}" destId="{E2A46998-4313-4ABE-8BB8-019B9C63757A}" srcOrd="8" destOrd="0" presId="urn:microsoft.com/office/officeart/2005/8/layout/process1"/>
    <dgm:cxn modelId="{AFB4F39E-DD56-4FB1-9359-A9A934AA064D}" type="presParOf" srcId="{8E5753B2-AA4A-44FA-B8F3-F86AFBEB796B}" destId="{4851985E-F84F-42FA-9332-318D8D8E10DB}" srcOrd="9" destOrd="0" presId="urn:microsoft.com/office/officeart/2005/8/layout/process1"/>
    <dgm:cxn modelId="{93FBD408-C39D-4D05-A1D7-718D6BE189D5}" type="presParOf" srcId="{4851985E-F84F-42FA-9332-318D8D8E10DB}" destId="{A61E4FB0-838E-4AA1-8B29-39C3B6B84E4E}" srcOrd="0" destOrd="0" presId="urn:microsoft.com/office/officeart/2005/8/layout/process1"/>
    <dgm:cxn modelId="{EDACCDFB-69B6-4DC2-A1B9-944ECBDED94F}" type="presParOf" srcId="{8E5753B2-AA4A-44FA-B8F3-F86AFBEB796B}" destId="{29FFE119-D47E-4566-A7DF-B5A89314849A}" srcOrd="10" destOrd="0" presId="urn:microsoft.com/office/officeart/2005/8/layout/process1"/>
    <dgm:cxn modelId="{F3DBC118-2F09-4483-A7BD-B61E352A4F0B}" type="presParOf" srcId="{8E5753B2-AA4A-44FA-B8F3-F86AFBEB796B}" destId="{72F70277-A0C3-448E-AE8C-8E83CBB36E99}" srcOrd="11" destOrd="0" presId="urn:microsoft.com/office/officeart/2005/8/layout/process1"/>
    <dgm:cxn modelId="{53E62CF2-BCA0-4A88-8FAC-0158B34D0249}" type="presParOf" srcId="{72F70277-A0C3-448E-AE8C-8E83CBB36E99}" destId="{323DC81D-00A4-4F3C-83EA-84DCE926E683}" srcOrd="0" destOrd="0" presId="urn:microsoft.com/office/officeart/2005/8/layout/process1"/>
    <dgm:cxn modelId="{62CE795A-1781-44C0-B207-46BF84D0EF40}" type="presParOf" srcId="{8E5753B2-AA4A-44FA-B8F3-F86AFBEB796B}" destId="{DEC5856F-63D3-4A52-8921-B49A3A173BEA}" srcOrd="12" destOrd="0" presId="urn:microsoft.com/office/officeart/2005/8/layout/process1"/>
    <dgm:cxn modelId="{B3664B75-282E-42A5-8828-B21F7E3A76ED}" type="presParOf" srcId="{8E5753B2-AA4A-44FA-B8F3-F86AFBEB796B}" destId="{95DA431D-ABE5-49E4-8432-67C471395AD2}" srcOrd="13" destOrd="0" presId="urn:microsoft.com/office/officeart/2005/8/layout/process1"/>
    <dgm:cxn modelId="{D220B773-90C5-423D-82C3-673EE3E58AE9}" type="presParOf" srcId="{95DA431D-ABE5-49E4-8432-67C471395AD2}" destId="{4FF457C2-A97D-49E1-A9E5-D4F7B538FA68}" srcOrd="0" destOrd="0" presId="urn:microsoft.com/office/officeart/2005/8/layout/process1"/>
    <dgm:cxn modelId="{F12853C3-2566-47A7-A1C3-F51D468D9F70}" type="presParOf" srcId="{8E5753B2-AA4A-44FA-B8F3-F86AFBEB796B}" destId="{A601DF41-AB13-46AA-A398-B82A0FC7F252}" srcOrd="1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6700A2AE-533E-46C6-A528-C2C21968807B}" type="doc">
      <dgm:prSet loTypeId="urn:microsoft.com/office/officeart/2005/8/layout/process1" loCatId="process" qsTypeId="urn:microsoft.com/office/officeart/2005/8/quickstyle/3d3" qsCatId="3D" csTypeId="urn:microsoft.com/office/officeart/2005/8/colors/accent3_2" csCatId="accent3" phldr="1"/>
      <dgm:spPr/>
    </dgm:pt>
    <dgm:pt modelId="{4C957677-D34A-4AB1-8C31-8C51455231E9}">
      <dgm:prSet phldrT="[Текст]"/>
      <dgm:spPr/>
      <dgm:t>
        <a:bodyPr/>
        <a:lstStyle/>
        <a:p>
          <a:pPr algn="l"/>
          <a:r>
            <a:rPr lang="en-US" dirty="0">
              <a:solidFill>
                <a:schemeClr val="tx1"/>
              </a:solidFill>
            </a:rPr>
            <a:t>5</a:t>
          </a:r>
          <a:endParaRPr lang="ru-RU" dirty="0">
            <a:solidFill>
              <a:schemeClr val="tx1"/>
            </a:solidFill>
          </a:endParaRPr>
        </a:p>
      </dgm:t>
    </dgm:pt>
    <dgm:pt modelId="{0AE5ED3C-7FC0-4BBD-B2AF-D06818868F97}" type="parTrans" cxnId="{FB890E18-5D2B-428A-AD25-5EDEEBDCD923}">
      <dgm:prSet/>
      <dgm:spPr/>
      <dgm:t>
        <a:bodyPr/>
        <a:lstStyle/>
        <a:p>
          <a:endParaRPr lang="ru-RU"/>
        </a:p>
      </dgm:t>
    </dgm:pt>
    <dgm:pt modelId="{191F85E9-CA38-4596-9F6D-594E074EB4F8}" type="sibTrans" cxnId="{FB890E18-5D2B-428A-AD25-5EDEEBDCD923}">
      <dgm:prSet/>
      <dgm:spPr/>
      <dgm:t>
        <a:bodyPr/>
        <a:lstStyle/>
        <a:p>
          <a:endParaRPr lang="ru-RU"/>
        </a:p>
      </dgm:t>
    </dgm:pt>
    <dgm:pt modelId="{7261B9FD-A7A5-4AA2-B1D2-2CF4D31F1C04}">
      <dgm:prSet phldrT="[Текст]" phldr="1"/>
      <dgm:spPr/>
      <dgm:t>
        <a:bodyPr/>
        <a:lstStyle/>
        <a:p>
          <a:endParaRPr lang="ru-RU"/>
        </a:p>
      </dgm:t>
    </dgm:pt>
    <dgm:pt modelId="{D2BE3354-8509-43C3-B40D-D9B86AF6FBB8}" type="parTrans" cxnId="{5EB41A61-EF2A-4557-A031-3E4CAA2EBCED}">
      <dgm:prSet/>
      <dgm:spPr/>
      <dgm:t>
        <a:bodyPr/>
        <a:lstStyle/>
        <a:p>
          <a:endParaRPr lang="ru-RU"/>
        </a:p>
      </dgm:t>
    </dgm:pt>
    <dgm:pt modelId="{B5414F0E-97A0-412F-8579-0FA108418214}" type="sibTrans" cxnId="{5EB41A61-EF2A-4557-A031-3E4CAA2EBCED}">
      <dgm:prSet/>
      <dgm:spPr/>
      <dgm:t>
        <a:bodyPr/>
        <a:lstStyle/>
        <a:p>
          <a:endParaRPr lang="ru-RU"/>
        </a:p>
      </dgm:t>
    </dgm:pt>
    <dgm:pt modelId="{21F5FE35-6A3F-4D26-B583-899D3F94E063}">
      <dgm:prSet phldrT="[Текст]" phldr="1"/>
      <dgm:spPr/>
      <dgm:t>
        <a:bodyPr/>
        <a:lstStyle/>
        <a:p>
          <a:endParaRPr lang="ru-RU" dirty="0"/>
        </a:p>
      </dgm:t>
    </dgm:pt>
    <dgm:pt modelId="{6978AE53-5C9F-4275-87F2-6B962868F0C0}" type="parTrans" cxnId="{D8EA7411-E381-46BC-B1FC-11815D49F56D}">
      <dgm:prSet/>
      <dgm:spPr/>
      <dgm:t>
        <a:bodyPr/>
        <a:lstStyle/>
        <a:p>
          <a:endParaRPr lang="ru-RU"/>
        </a:p>
      </dgm:t>
    </dgm:pt>
    <dgm:pt modelId="{4DA44BD3-EEC2-4C16-BA68-B1BC478ADEEF}" type="sibTrans" cxnId="{D8EA7411-E381-46BC-B1FC-11815D49F56D}">
      <dgm:prSet/>
      <dgm:spPr/>
      <dgm:t>
        <a:bodyPr/>
        <a:lstStyle/>
        <a:p>
          <a:endParaRPr lang="ru-RU"/>
        </a:p>
      </dgm:t>
    </dgm:pt>
    <dgm:pt modelId="{2C77E591-FC2C-40CB-95CC-0CB5563D4C3D}">
      <dgm:prSet phldrT="[Текст]"/>
      <dgm:spPr/>
      <dgm:t>
        <a:bodyPr/>
        <a:lstStyle/>
        <a:p>
          <a:endParaRPr lang="ru-RU" dirty="0"/>
        </a:p>
      </dgm:t>
    </dgm:pt>
    <dgm:pt modelId="{4AEDC0CE-2160-4CE7-B3FC-2DB37A82AB7C}" type="parTrans" cxnId="{798FB586-F60B-4A6F-B13E-D5E4322C1B82}">
      <dgm:prSet/>
      <dgm:spPr/>
      <dgm:t>
        <a:bodyPr/>
        <a:lstStyle/>
        <a:p>
          <a:endParaRPr lang="ru-RU"/>
        </a:p>
      </dgm:t>
    </dgm:pt>
    <dgm:pt modelId="{E13D4DF4-685F-4993-A798-A4AA62616149}" type="sibTrans" cxnId="{798FB586-F60B-4A6F-B13E-D5E4322C1B82}">
      <dgm:prSet/>
      <dgm:spPr/>
      <dgm:t>
        <a:bodyPr/>
        <a:lstStyle/>
        <a:p>
          <a:endParaRPr lang="ru-RU"/>
        </a:p>
      </dgm:t>
    </dgm:pt>
    <dgm:pt modelId="{C93461DA-3E04-4681-B292-97340756B156}">
      <dgm:prSet phldrT="[Текст]"/>
      <dgm:spPr/>
      <dgm:t>
        <a:bodyPr/>
        <a:lstStyle/>
        <a:p>
          <a:endParaRPr lang="ru-RU" dirty="0"/>
        </a:p>
      </dgm:t>
    </dgm:pt>
    <dgm:pt modelId="{35A6F48A-7A08-461D-8EDB-96506CDB3325}" type="parTrans" cxnId="{C4D46ACB-5038-4A51-AE65-49132F5B1B54}">
      <dgm:prSet/>
      <dgm:spPr/>
      <dgm:t>
        <a:bodyPr/>
        <a:lstStyle/>
        <a:p>
          <a:endParaRPr lang="ru-RU"/>
        </a:p>
      </dgm:t>
    </dgm:pt>
    <dgm:pt modelId="{B61CA3EB-C01A-41B9-864D-01292841F96E}" type="sibTrans" cxnId="{C4D46ACB-5038-4A51-AE65-49132F5B1B54}">
      <dgm:prSet/>
      <dgm:spPr/>
      <dgm:t>
        <a:bodyPr/>
        <a:lstStyle/>
        <a:p>
          <a:endParaRPr lang="ru-RU"/>
        </a:p>
      </dgm:t>
    </dgm:pt>
    <dgm:pt modelId="{A6317821-A1B9-4E70-883F-3EC156B944D8}">
      <dgm:prSet phldrT="[Текст]"/>
      <dgm:spPr/>
      <dgm:t>
        <a:bodyPr/>
        <a:lstStyle/>
        <a:p>
          <a:endParaRPr lang="ru-RU" dirty="0"/>
        </a:p>
      </dgm:t>
    </dgm:pt>
    <dgm:pt modelId="{5E7E62DA-6C6A-4822-A975-10189D672EFA}" type="parTrans" cxnId="{8A7B2AFF-E03E-42CA-B011-E6F990CF19DC}">
      <dgm:prSet/>
      <dgm:spPr/>
      <dgm:t>
        <a:bodyPr/>
        <a:lstStyle/>
        <a:p>
          <a:endParaRPr lang="ru-RU"/>
        </a:p>
      </dgm:t>
    </dgm:pt>
    <dgm:pt modelId="{5FFDE421-6D4D-4D74-86FB-94518FF1FAC8}" type="sibTrans" cxnId="{8A7B2AFF-E03E-42CA-B011-E6F990CF19DC}">
      <dgm:prSet/>
      <dgm:spPr/>
      <dgm:t>
        <a:bodyPr/>
        <a:lstStyle/>
        <a:p>
          <a:endParaRPr lang="ru-RU"/>
        </a:p>
      </dgm:t>
    </dgm:pt>
    <dgm:pt modelId="{52B34EB8-E887-4C41-97CE-08BB85266F2D}">
      <dgm:prSet phldrT="[Текст]"/>
      <dgm:spPr>
        <a:solidFill>
          <a:schemeClr val="accent2"/>
        </a:solidFill>
      </dgm:spPr>
      <dgm:t>
        <a:bodyPr/>
        <a:lstStyle/>
        <a:p>
          <a:endParaRPr lang="ru-RU" dirty="0"/>
        </a:p>
      </dgm:t>
    </dgm:pt>
    <dgm:pt modelId="{C20EA591-5D4D-49C1-B7AE-448EA8566E7B}" type="parTrans" cxnId="{0AF17F00-9FEE-4CFA-971C-84E59769AAB8}">
      <dgm:prSet/>
      <dgm:spPr/>
      <dgm:t>
        <a:bodyPr/>
        <a:lstStyle/>
        <a:p>
          <a:endParaRPr lang="ru-RU"/>
        </a:p>
      </dgm:t>
    </dgm:pt>
    <dgm:pt modelId="{A85634DC-E191-4A84-B7E2-17BA2DE9D298}" type="sibTrans" cxnId="{0AF17F00-9FEE-4CFA-971C-84E59769AAB8}">
      <dgm:prSet/>
      <dgm:spPr/>
      <dgm:t>
        <a:bodyPr/>
        <a:lstStyle/>
        <a:p>
          <a:endParaRPr lang="ru-RU"/>
        </a:p>
      </dgm:t>
    </dgm:pt>
    <dgm:pt modelId="{94A972F6-EB4D-4AA1-8F6E-824303BBE66B}">
      <dgm:prSet phldrT="[Текст]"/>
      <dgm:spPr/>
      <dgm:t>
        <a:bodyPr/>
        <a:lstStyle/>
        <a:p>
          <a:endParaRPr lang="ru-RU" dirty="0"/>
        </a:p>
      </dgm:t>
    </dgm:pt>
    <dgm:pt modelId="{BC1B0557-0064-477A-81EC-081BA1DC9D2C}" type="parTrans" cxnId="{8ACE7154-D1AF-42A6-829D-D299B078DAE4}">
      <dgm:prSet/>
      <dgm:spPr/>
      <dgm:t>
        <a:bodyPr/>
        <a:lstStyle/>
        <a:p>
          <a:endParaRPr lang="ru-RU"/>
        </a:p>
      </dgm:t>
    </dgm:pt>
    <dgm:pt modelId="{7410397D-E169-4962-9D3E-3262A4CB8AB4}" type="sibTrans" cxnId="{8ACE7154-D1AF-42A6-829D-D299B078DAE4}">
      <dgm:prSet/>
      <dgm:spPr/>
      <dgm:t>
        <a:bodyPr/>
        <a:lstStyle/>
        <a:p>
          <a:endParaRPr lang="ru-RU"/>
        </a:p>
      </dgm:t>
    </dgm:pt>
    <dgm:pt modelId="{C118222F-3523-4B7E-887A-A599DAD04529}">
      <dgm:prSet phldrT="[Текст]"/>
      <dgm:spPr/>
      <dgm:t>
        <a:bodyPr/>
        <a:lstStyle/>
        <a:p>
          <a:endParaRPr lang="ru-RU" dirty="0"/>
        </a:p>
      </dgm:t>
    </dgm:pt>
    <dgm:pt modelId="{75061E40-A384-4C89-8CBA-2B037BAAEC99}" type="parTrans" cxnId="{C78D3932-FB22-426A-A826-9E00F4D04ABE}">
      <dgm:prSet/>
      <dgm:spPr/>
      <dgm:t>
        <a:bodyPr/>
        <a:lstStyle/>
        <a:p>
          <a:endParaRPr lang="ru-RU"/>
        </a:p>
      </dgm:t>
    </dgm:pt>
    <dgm:pt modelId="{CFE7E475-972B-4207-A9FA-69F460EF995A}" type="sibTrans" cxnId="{C78D3932-FB22-426A-A826-9E00F4D04ABE}">
      <dgm:prSet/>
      <dgm:spPr/>
      <dgm:t>
        <a:bodyPr/>
        <a:lstStyle/>
        <a:p>
          <a:endParaRPr lang="ru-RU"/>
        </a:p>
      </dgm:t>
    </dgm:pt>
    <dgm:pt modelId="{22FDD3B9-9B13-4414-A1F7-3F27502ED64C}">
      <dgm:prSet phldrT="[Текст]"/>
      <dgm:spPr/>
      <dgm:t>
        <a:bodyPr/>
        <a:lstStyle/>
        <a:p>
          <a:endParaRPr lang="ru-RU" dirty="0"/>
        </a:p>
      </dgm:t>
    </dgm:pt>
    <dgm:pt modelId="{84A663FD-0D34-4506-A295-91C7E958DBF6}" type="parTrans" cxnId="{8A1B577D-6DDD-470B-A818-5708408C7396}">
      <dgm:prSet/>
      <dgm:spPr/>
      <dgm:t>
        <a:bodyPr/>
        <a:lstStyle/>
        <a:p>
          <a:endParaRPr lang="ru-RU"/>
        </a:p>
      </dgm:t>
    </dgm:pt>
    <dgm:pt modelId="{BF3A0FB2-DA6D-437B-ABAA-65CC69251E72}" type="sibTrans" cxnId="{8A1B577D-6DDD-470B-A818-5708408C7396}">
      <dgm:prSet/>
      <dgm:spPr/>
      <dgm:t>
        <a:bodyPr/>
        <a:lstStyle/>
        <a:p>
          <a:endParaRPr lang="ru-RU"/>
        </a:p>
      </dgm:t>
    </dgm:pt>
    <dgm:pt modelId="{C3474F8B-F8C2-4FA9-94ED-6D3EFEF139D9}">
      <dgm:prSet phldrT="[Текст]"/>
      <dgm:spPr/>
      <dgm:t>
        <a:bodyPr/>
        <a:lstStyle/>
        <a:p>
          <a:endParaRPr lang="ru-RU" dirty="0"/>
        </a:p>
      </dgm:t>
    </dgm:pt>
    <dgm:pt modelId="{62834BF6-846F-45D8-A555-89F4951A2071}" type="parTrans" cxnId="{3F2C84E9-1649-4F06-9A53-EF8358040863}">
      <dgm:prSet/>
      <dgm:spPr/>
      <dgm:t>
        <a:bodyPr/>
        <a:lstStyle/>
        <a:p>
          <a:endParaRPr lang="ru-RU"/>
        </a:p>
      </dgm:t>
    </dgm:pt>
    <dgm:pt modelId="{24DFFCA8-D7C7-4010-BB2F-97978C3B0E60}" type="sibTrans" cxnId="{3F2C84E9-1649-4F06-9A53-EF8358040863}">
      <dgm:prSet/>
      <dgm:spPr/>
      <dgm:t>
        <a:bodyPr/>
        <a:lstStyle/>
        <a:p>
          <a:endParaRPr lang="ru-RU"/>
        </a:p>
      </dgm:t>
    </dgm:pt>
    <dgm:pt modelId="{C10D8C37-5FA5-4B2B-AD12-22E406E476D6}">
      <dgm:prSet phldrT="[Текст]"/>
      <dgm:spPr/>
      <dgm:t>
        <a:bodyPr/>
        <a:lstStyle/>
        <a:p>
          <a:endParaRPr lang="ru-RU" dirty="0"/>
        </a:p>
      </dgm:t>
    </dgm:pt>
    <dgm:pt modelId="{EF0776B1-C129-4906-81B8-5E04C32D8879}" type="parTrans" cxnId="{AA9FA711-5466-422A-88F7-077154C8E85A}">
      <dgm:prSet/>
      <dgm:spPr/>
      <dgm:t>
        <a:bodyPr/>
        <a:lstStyle/>
        <a:p>
          <a:endParaRPr lang="ru-RU"/>
        </a:p>
      </dgm:t>
    </dgm:pt>
    <dgm:pt modelId="{566AC788-3412-45AE-8759-EB939F0647C5}" type="sibTrans" cxnId="{AA9FA711-5466-422A-88F7-077154C8E85A}">
      <dgm:prSet/>
      <dgm:spPr/>
      <dgm:t>
        <a:bodyPr/>
        <a:lstStyle/>
        <a:p>
          <a:endParaRPr lang="ru-RU"/>
        </a:p>
      </dgm:t>
    </dgm:pt>
    <dgm:pt modelId="{506EE25F-736B-4807-B959-819246862C5A}" type="pres">
      <dgm:prSet presAssocID="{6700A2AE-533E-46C6-A528-C2C21968807B}" presName="Name0" presStyleCnt="0">
        <dgm:presLayoutVars>
          <dgm:dir/>
          <dgm:resizeHandles val="exact"/>
        </dgm:presLayoutVars>
      </dgm:prSet>
      <dgm:spPr/>
    </dgm:pt>
    <dgm:pt modelId="{E7C1E9BA-695B-4C7A-94EF-EE10A23D3A55}" type="pres">
      <dgm:prSet presAssocID="{4C957677-D34A-4AB1-8C31-8C51455231E9}" presName="node" presStyleLbl="node1" presStyleIdx="0" presStyleCnt="12">
        <dgm:presLayoutVars>
          <dgm:bulletEnabled val="1"/>
        </dgm:presLayoutVars>
      </dgm:prSet>
      <dgm:spPr/>
    </dgm:pt>
    <dgm:pt modelId="{F9E166DA-1465-4A2F-BEBB-0E533061D2D1}" type="pres">
      <dgm:prSet presAssocID="{191F85E9-CA38-4596-9F6D-594E074EB4F8}" presName="sibTrans" presStyleLbl="sibTrans2D1" presStyleIdx="0" presStyleCnt="11"/>
      <dgm:spPr/>
    </dgm:pt>
    <dgm:pt modelId="{4CCB7AA6-774B-42EA-93DD-0BC2EA666A4B}" type="pres">
      <dgm:prSet presAssocID="{191F85E9-CA38-4596-9F6D-594E074EB4F8}" presName="connectorText" presStyleLbl="sibTrans2D1" presStyleIdx="0" presStyleCnt="11"/>
      <dgm:spPr/>
    </dgm:pt>
    <dgm:pt modelId="{730F3307-0DE8-4BF2-B923-76ED481541C5}" type="pres">
      <dgm:prSet presAssocID="{7261B9FD-A7A5-4AA2-B1D2-2CF4D31F1C04}" presName="node" presStyleLbl="node1" presStyleIdx="1" presStyleCnt="12">
        <dgm:presLayoutVars>
          <dgm:bulletEnabled val="1"/>
        </dgm:presLayoutVars>
      </dgm:prSet>
      <dgm:spPr/>
    </dgm:pt>
    <dgm:pt modelId="{C101AFD8-B0F6-465B-991C-59E58A6C2E79}" type="pres">
      <dgm:prSet presAssocID="{B5414F0E-97A0-412F-8579-0FA108418214}" presName="sibTrans" presStyleLbl="sibTrans2D1" presStyleIdx="1" presStyleCnt="11"/>
      <dgm:spPr/>
    </dgm:pt>
    <dgm:pt modelId="{9664074D-4345-4AF0-BB5D-114BE868A957}" type="pres">
      <dgm:prSet presAssocID="{B5414F0E-97A0-412F-8579-0FA108418214}" presName="connectorText" presStyleLbl="sibTrans2D1" presStyleIdx="1" presStyleCnt="11"/>
      <dgm:spPr/>
    </dgm:pt>
    <dgm:pt modelId="{27E2F49F-B4ED-4A58-86FA-C2A223AD52B4}" type="pres">
      <dgm:prSet presAssocID="{21F5FE35-6A3F-4D26-B583-899D3F94E063}" presName="node" presStyleLbl="node1" presStyleIdx="2" presStyleCnt="12">
        <dgm:presLayoutVars>
          <dgm:bulletEnabled val="1"/>
        </dgm:presLayoutVars>
      </dgm:prSet>
      <dgm:spPr/>
    </dgm:pt>
    <dgm:pt modelId="{5983BC01-E27B-43CD-A436-A69623211F2B}" type="pres">
      <dgm:prSet presAssocID="{4DA44BD3-EEC2-4C16-BA68-B1BC478ADEEF}" presName="sibTrans" presStyleLbl="sibTrans2D1" presStyleIdx="2" presStyleCnt="11"/>
      <dgm:spPr/>
    </dgm:pt>
    <dgm:pt modelId="{01DF3575-59DA-42B1-9067-FD9E55688F9B}" type="pres">
      <dgm:prSet presAssocID="{4DA44BD3-EEC2-4C16-BA68-B1BC478ADEEF}" presName="connectorText" presStyleLbl="sibTrans2D1" presStyleIdx="2" presStyleCnt="11"/>
      <dgm:spPr/>
    </dgm:pt>
    <dgm:pt modelId="{FE88B06D-CA78-45DE-99FE-00301878DA65}" type="pres">
      <dgm:prSet presAssocID="{C93461DA-3E04-4681-B292-97340756B156}" presName="node" presStyleLbl="node1" presStyleIdx="3" presStyleCnt="12">
        <dgm:presLayoutVars>
          <dgm:bulletEnabled val="1"/>
        </dgm:presLayoutVars>
      </dgm:prSet>
      <dgm:spPr/>
    </dgm:pt>
    <dgm:pt modelId="{1A0E926A-8125-467D-9AB2-E0C39DE4380A}" type="pres">
      <dgm:prSet presAssocID="{B61CA3EB-C01A-41B9-864D-01292841F96E}" presName="sibTrans" presStyleLbl="sibTrans2D1" presStyleIdx="3" presStyleCnt="11"/>
      <dgm:spPr/>
    </dgm:pt>
    <dgm:pt modelId="{A3CB5601-D759-48BB-88E6-D579D770642F}" type="pres">
      <dgm:prSet presAssocID="{B61CA3EB-C01A-41B9-864D-01292841F96E}" presName="connectorText" presStyleLbl="sibTrans2D1" presStyleIdx="3" presStyleCnt="11"/>
      <dgm:spPr/>
    </dgm:pt>
    <dgm:pt modelId="{B762E4A5-B69B-409C-822B-8EA30DDBF96B}" type="pres">
      <dgm:prSet presAssocID="{A6317821-A1B9-4E70-883F-3EC156B944D8}" presName="node" presStyleLbl="node1" presStyleIdx="4" presStyleCnt="12">
        <dgm:presLayoutVars>
          <dgm:bulletEnabled val="1"/>
        </dgm:presLayoutVars>
      </dgm:prSet>
      <dgm:spPr/>
    </dgm:pt>
    <dgm:pt modelId="{6260DC73-6DD1-463B-A6B4-FC07F8E85D96}" type="pres">
      <dgm:prSet presAssocID="{5FFDE421-6D4D-4D74-86FB-94518FF1FAC8}" presName="sibTrans" presStyleLbl="sibTrans2D1" presStyleIdx="4" presStyleCnt="11"/>
      <dgm:spPr/>
    </dgm:pt>
    <dgm:pt modelId="{CD5C9F3F-305D-4BA9-9ACA-0232C0E8672C}" type="pres">
      <dgm:prSet presAssocID="{5FFDE421-6D4D-4D74-86FB-94518FF1FAC8}" presName="connectorText" presStyleLbl="sibTrans2D1" presStyleIdx="4" presStyleCnt="11"/>
      <dgm:spPr/>
    </dgm:pt>
    <dgm:pt modelId="{F1282C9D-A301-42C2-A876-6876560D5D90}" type="pres">
      <dgm:prSet presAssocID="{52B34EB8-E887-4C41-97CE-08BB85266F2D}" presName="node" presStyleLbl="node1" presStyleIdx="5" presStyleCnt="12">
        <dgm:presLayoutVars>
          <dgm:bulletEnabled val="1"/>
        </dgm:presLayoutVars>
      </dgm:prSet>
      <dgm:spPr/>
    </dgm:pt>
    <dgm:pt modelId="{45E2A31C-E5BC-4105-BCAB-B02FDF5E3591}" type="pres">
      <dgm:prSet presAssocID="{A85634DC-E191-4A84-B7E2-17BA2DE9D298}" presName="sibTrans" presStyleLbl="sibTrans2D1" presStyleIdx="5" presStyleCnt="11"/>
      <dgm:spPr/>
    </dgm:pt>
    <dgm:pt modelId="{E30377CF-CFB1-4F7A-BE61-65E587C34ED1}" type="pres">
      <dgm:prSet presAssocID="{A85634DC-E191-4A84-B7E2-17BA2DE9D298}" presName="connectorText" presStyleLbl="sibTrans2D1" presStyleIdx="5" presStyleCnt="11"/>
      <dgm:spPr/>
    </dgm:pt>
    <dgm:pt modelId="{CD38556A-5215-4CC8-A8E2-7F6B5D75C27B}" type="pres">
      <dgm:prSet presAssocID="{94A972F6-EB4D-4AA1-8F6E-824303BBE66B}" presName="node" presStyleLbl="node1" presStyleIdx="6" presStyleCnt="12">
        <dgm:presLayoutVars>
          <dgm:bulletEnabled val="1"/>
        </dgm:presLayoutVars>
      </dgm:prSet>
      <dgm:spPr/>
    </dgm:pt>
    <dgm:pt modelId="{482F1ABB-4CAE-46D3-B70B-98325A9AD404}" type="pres">
      <dgm:prSet presAssocID="{7410397D-E169-4962-9D3E-3262A4CB8AB4}" presName="sibTrans" presStyleLbl="sibTrans2D1" presStyleIdx="6" presStyleCnt="11"/>
      <dgm:spPr/>
    </dgm:pt>
    <dgm:pt modelId="{8781005F-8D72-4CE3-8321-60DA0F30EF97}" type="pres">
      <dgm:prSet presAssocID="{7410397D-E169-4962-9D3E-3262A4CB8AB4}" presName="connectorText" presStyleLbl="sibTrans2D1" presStyleIdx="6" presStyleCnt="11"/>
      <dgm:spPr/>
    </dgm:pt>
    <dgm:pt modelId="{1F292A27-77A6-4EEA-B4C9-0F5BBB7E2F1C}" type="pres">
      <dgm:prSet presAssocID="{C118222F-3523-4B7E-887A-A599DAD04529}" presName="node" presStyleLbl="node1" presStyleIdx="7" presStyleCnt="12">
        <dgm:presLayoutVars>
          <dgm:bulletEnabled val="1"/>
        </dgm:presLayoutVars>
      </dgm:prSet>
      <dgm:spPr/>
    </dgm:pt>
    <dgm:pt modelId="{5888B721-EEAE-45A6-934A-3DB65A9A5732}" type="pres">
      <dgm:prSet presAssocID="{CFE7E475-972B-4207-A9FA-69F460EF995A}" presName="sibTrans" presStyleLbl="sibTrans2D1" presStyleIdx="7" presStyleCnt="11"/>
      <dgm:spPr/>
    </dgm:pt>
    <dgm:pt modelId="{6E2083A8-0C32-4A2E-8742-F123900588F0}" type="pres">
      <dgm:prSet presAssocID="{CFE7E475-972B-4207-A9FA-69F460EF995A}" presName="connectorText" presStyleLbl="sibTrans2D1" presStyleIdx="7" presStyleCnt="11"/>
      <dgm:spPr/>
    </dgm:pt>
    <dgm:pt modelId="{4E794C82-B57E-4A50-92F2-5862A187BE1A}" type="pres">
      <dgm:prSet presAssocID="{22FDD3B9-9B13-4414-A1F7-3F27502ED64C}" presName="node" presStyleLbl="node1" presStyleIdx="8" presStyleCnt="12">
        <dgm:presLayoutVars>
          <dgm:bulletEnabled val="1"/>
        </dgm:presLayoutVars>
      </dgm:prSet>
      <dgm:spPr/>
    </dgm:pt>
    <dgm:pt modelId="{9843E80E-59BB-4839-A6F1-40A21CD8C571}" type="pres">
      <dgm:prSet presAssocID="{BF3A0FB2-DA6D-437B-ABAA-65CC69251E72}" presName="sibTrans" presStyleLbl="sibTrans2D1" presStyleIdx="8" presStyleCnt="11"/>
      <dgm:spPr/>
    </dgm:pt>
    <dgm:pt modelId="{D4E292ED-051F-4225-8C77-9042A0935015}" type="pres">
      <dgm:prSet presAssocID="{BF3A0FB2-DA6D-437B-ABAA-65CC69251E72}" presName="connectorText" presStyleLbl="sibTrans2D1" presStyleIdx="8" presStyleCnt="11"/>
      <dgm:spPr/>
    </dgm:pt>
    <dgm:pt modelId="{03EB4C98-B7E6-4A30-B9D5-0706EFEB17E4}" type="pres">
      <dgm:prSet presAssocID="{C3474F8B-F8C2-4FA9-94ED-6D3EFEF139D9}" presName="node" presStyleLbl="node1" presStyleIdx="9" presStyleCnt="12">
        <dgm:presLayoutVars>
          <dgm:bulletEnabled val="1"/>
        </dgm:presLayoutVars>
      </dgm:prSet>
      <dgm:spPr/>
    </dgm:pt>
    <dgm:pt modelId="{ADD1EE93-9007-421C-A495-7B89704D5713}" type="pres">
      <dgm:prSet presAssocID="{24DFFCA8-D7C7-4010-BB2F-97978C3B0E60}" presName="sibTrans" presStyleLbl="sibTrans2D1" presStyleIdx="9" presStyleCnt="11"/>
      <dgm:spPr/>
    </dgm:pt>
    <dgm:pt modelId="{EF7D2F83-A8F7-4E03-9FDA-FF25620E8CB8}" type="pres">
      <dgm:prSet presAssocID="{24DFFCA8-D7C7-4010-BB2F-97978C3B0E60}" presName="connectorText" presStyleLbl="sibTrans2D1" presStyleIdx="9" presStyleCnt="11"/>
      <dgm:spPr/>
    </dgm:pt>
    <dgm:pt modelId="{6D36B97B-DE26-41C9-AAA3-3E7FEF0CA8B0}" type="pres">
      <dgm:prSet presAssocID="{C10D8C37-5FA5-4B2B-AD12-22E406E476D6}" presName="node" presStyleLbl="node1" presStyleIdx="10" presStyleCnt="12">
        <dgm:presLayoutVars>
          <dgm:bulletEnabled val="1"/>
        </dgm:presLayoutVars>
      </dgm:prSet>
      <dgm:spPr/>
    </dgm:pt>
    <dgm:pt modelId="{E8EE2E21-D600-4595-92CB-0B9889CC9775}" type="pres">
      <dgm:prSet presAssocID="{566AC788-3412-45AE-8759-EB939F0647C5}" presName="sibTrans" presStyleLbl="sibTrans2D1" presStyleIdx="10" presStyleCnt="11"/>
      <dgm:spPr/>
    </dgm:pt>
    <dgm:pt modelId="{009D92A8-4D02-4C4A-ACA4-C4770DB778E0}" type="pres">
      <dgm:prSet presAssocID="{566AC788-3412-45AE-8759-EB939F0647C5}" presName="connectorText" presStyleLbl="sibTrans2D1" presStyleIdx="10" presStyleCnt="11"/>
      <dgm:spPr/>
    </dgm:pt>
    <dgm:pt modelId="{7EB62C50-7DA3-406E-BC96-76C969E02106}" type="pres">
      <dgm:prSet presAssocID="{2C77E591-FC2C-40CB-95CC-0CB5563D4C3D}" presName="node" presStyleLbl="node1" presStyleIdx="11" presStyleCnt="12">
        <dgm:presLayoutVars>
          <dgm:bulletEnabled val="1"/>
        </dgm:presLayoutVars>
      </dgm:prSet>
      <dgm:spPr/>
    </dgm:pt>
  </dgm:ptLst>
  <dgm:cxnLst>
    <dgm:cxn modelId="{0AF17F00-9FEE-4CFA-971C-84E59769AAB8}" srcId="{6700A2AE-533E-46C6-A528-C2C21968807B}" destId="{52B34EB8-E887-4C41-97CE-08BB85266F2D}" srcOrd="5" destOrd="0" parTransId="{C20EA591-5D4D-49C1-B7AE-448EA8566E7B}" sibTransId="{A85634DC-E191-4A84-B7E2-17BA2DE9D298}"/>
    <dgm:cxn modelId="{52D76002-172A-4210-944B-A2BD7A10DD12}" type="presOf" srcId="{21F5FE35-6A3F-4D26-B583-899D3F94E063}" destId="{27E2F49F-B4ED-4A58-86FA-C2A223AD52B4}" srcOrd="0" destOrd="0" presId="urn:microsoft.com/office/officeart/2005/8/layout/process1"/>
    <dgm:cxn modelId="{CD338802-2261-4BEE-A92E-A5301A694353}" type="presOf" srcId="{BF3A0FB2-DA6D-437B-ABAA-65CC69251E72}" destId="{D4E292ED-051F-4225-8C77-9042A0935015}" srcOrd="1" destOrd="0" presId="urn:microsoft.com/office/officeart/2005/8/layout/process1"/>
    <dgm:cxn modelId="{B0CAFB06-4628-499A-8FC5-1BD54F812076}" type="presOf" srcId="{22FDD3B9-9B13-4414-A1F7-3F27502ED64C}" destId="{4E794C82-B57E-4A50-92F2-5862A187BE1A}" srcOrd="0" destOrd="0" presId="urn:microsoft.com/office/officeart/2005/8/layout/process1"/>
    <dgm:cxn modelId="{D8EA7411-E381-46BC-B1FC-11815D49F56D}" srcId="{6700A2AE-533E-46C6-A528-C2C21968807B}" destId="{21F5FE35-6A3F-4D26-B583-899D3F94E063}" srcOrd="2" destOrd="0" parTransId="{6978AE53-5C9F-4275-87F2-6B962868F0C0}" sibTransId="{4DA44BD3-EEC2-4C16-BA68-B1BC478ADEEF}"/>
    <dgm:cxn modelId="{AA9FA711-5466-422A-88F7-077154C8E85A}" srcId="{6700A2AE-533E-46C6-A528-C2C21968807B}" destId="{C10D8C37-5FA5-4B2B-AD12-22E406E476D6}" srcOrd="10" destOrd="0" parTransId="{EF0776B1-C129-4906-81B8-5E04C32D8879}" sibTransId="{566AC788-3412-45AE-8759-EB939F0647C5}"/>
    <dgm:cxn modelId="{FB890E18-5D2B-428A-AD25-5EDEEBDCD923}" srcId="{6700A2AE-533E-46C6-A528-C2C21968807B}" destId="{4C957677-D34A-4AB1-8C31-8C51455231E9}" srcOrd="0" destOrd="0" parTransId="{0AE5ED3C-7FC0-4BBD-B2AF-D06818868F97}" sibTransId="{191F85E9-CA38-4596-9F6D-594E074EB4F8}"/>
    <dgm:cxn modelId="{B2601C2A-47E4-40CA-9E84-774E34910214}" type="presOf" srcId="{6700A2AE-533E-46C6-A528-C2C21968807B}" destId="{506EE25F-736B-4807-B959-819246862C5A}" srcOrd="0" destOrd="0" presId="urn:microsoft.com/office/officeart/2005/8/layout/process1"/>
    <dgm:cxn modelId="{C78D3932-FB22-426A-A826-9E00F4D04ABE}" srcId="{6700A2AE-533E-46C6-A528-C2C21968807B}" destId="{C118222F-3523-4B7E-887A-A599DAD04529}" srcOrd="7" destOrd="0" parTransId="{75061E40-A384-4C89-8CBA-2B037BAAEC99}" sibTransId="{CFE7E475-972B-4207-A9FA-69F460EF995A}"/>
    <dgm:cxn modelId="{0FC5D732-5715-476A-AE97-630E97DB8E16}" type="presOf" srcId="{566AC788-3412-45AE-8759-EB939F0647C5}" destId="{009D92A8-4D02-4C4A-ACA4-C4770DB778E0}" srcOrd="1" destOrd="0" presId="urn:microsoft.com/office/officeart/2005/8/layout/process1"/>
    <dgm:cxn modelId="{D9A8905B-50B0-4147-9623-525164992948}" type="presOf" srcId="{A85634DC-E191-4A84-B7E2-17BA2DE9D298}" destId="{45E2A31C-E5BC-4105-BCAB-B02FDF5E3591}" srcOrd="0" destOrd="0" presId="urn:microsoft.com/office/officeart/2005/8/layout/process1"/>
    <dgm:cxn modelId="{03F60561-D847-4FFC-A63C-F84E462C36EE}" type="presOf" srcId="{4DA44BD3-EEC2-4C16-BA68-B1BC478ADEEF}" destId="{5983BC01-E27B-43CD-A436-A69623211F2B}" srcOrd="0" destOrd="0" presId="urn:microsoft.com/office/officeart/2005/8/layout/process1"/>
    <dgm:cxn modelId="{5EB41A61-EF2A-4557-A031-3E4CAA2EBCED}" srcId="{6700A2AE-533E-46C6-A528-C2C21968807B}" destId="{7261B9FD-A7A5-4AA2-B1D2-2CF4D31F1C04}" srcOrd="1" destOrd="0" parTransId="{D2BE3354-8509-43C3-B40D-D9B86AF6FBB8}" sibTransId="{B5414F0E-97A0-412F-8579-0FA108418214}"/>
    <dgm:cxn modelId="{0A23B163-0BEA-403D-B75C-65AD99E76F73}" type="presOf" srcId="{C10D8C37-5FA5-4B2B-AD12-22E406E476D6}" destId="{6D36B97B-DE26-41C9-AAA3-3E7FEF0CA8B0}" srcOrd="0" destOrd="0" presId="urn:microsoft.com/office/officeart/2005/8/layout/process1"/>
    <dgm:cxn modelId="{30C7C66A-A524-49B6-8BD8-D53AF9A88658}" type="presOf" srcId="{24DFFCA8-D7C7-4010-BB2F-97978C3B0E60}" destId="{EF7D2F83-A8F7-4E03-9FDA-FF25620E8CB8}" srcOrd="1" destOrd="0" presId="urn:microsoft.com/office/officeart/2005/8/layout/process1"/>
    <dgm:cxn modelId="{4A98266E-691C-41E9-8E41-96E6C1958243}" type="presOf" srcId="{A85634DC-E191-4A84-B7E2-17BA2DE9D298}" destId="{E30377CF-CFB1-4F7A-BE61-65E587C34ED1}" srcOrd="1" destOrd="0" presId="urn:microsoft.com/office/officeart/2005/8/layout/process1"/>
    <dgm:cxn modelId="{8EBF0A71-7C8D-4086-9CC1-9297C9633BA7}" type="presOf" srcId="{A6317821-A1B9-4E70-883F-3EC156B944D8}" destId="{B762E4A5-B69B-409C-822B-8EA30DDBF96B}" srcOrd="0" destOrd="0" presId="urn:microsoft.com/office/officeart/2005/8/layout/process1"/>
    <dgm:cxn modelId="{0CDF8073-07EF-41DE-9135-13F8B82E683D}" type="presOf" srcId="{4DA44BD3-EEC2-4C16-BA68-B1BC478ADEEF}" destId="{01DF3575-59DA-42B1-9067-FD9E55688F9B}" srcOrd="1" destOrd="0" presId="urn:microsoft.com/office/officeart/2005/8/layout/process1"/>
    <dgm:cxn modelId="{E4059673-8DEB-4DE2-BCE2-4D36A645D5AF}" type="presOf" srcId="{5FFDE421-6D4D-4D74-86FB-94518FF1FAC8}" destId="{6260DC73-6DD1-463B-A6B4-FC07F8E85D96}" srcOrd="0" destOrd="0" presId="urn:microsoft.com/office/officeart/2005/8/layout/process1"/>
    <dgm:cxn modelId="{8ACE7154-D1AF-42A6-829D-D299B078DAE4}" srcId="{6700A2AE-533E-46C6-A528-C2C21968807B}" destId="{94A972F6-EB4D-4AA1-8F6E-824303BBE66B}" srcOrd="6" destOrd="0" parTransId="{BC1B0557-0064-477A-81EC-081BA1DC9D2C}" sibTransId="{7410397D-E169-4962-9D3E-3262A4CB8AB4}"/>
    <dgm:cxn modelId="{876BF155-FF2C-4093-B207-74658FB7314D}" type="presOf" srcId="{C3474F8B-F8C2-4FA9-94ED-6D3EFEF139D9}" destId="{03EB4C98-B7E6-4A30-B9D5-0706EFEB17E4}" srcOrd="0" destOrd="0" presId="urn:microsoft.com/office/officeart/2005/8/layout/process1"/>
    <dgm:cxn modelId="{8D7DDE7B-75F3-4F5A-8710-8DEBA80F7368}" type="presOf" srcId="{B5414F0E-97A0-412F-8579-0FA108418214}" destId="{9664074D-4345-4AF0-BB5D-114BE868A957}" srcOrd="1" destOrd="0" presId="urn:microsoft.com/office/officeart/2005/8/layout/process1"/>
    <dgm:cxn modelId="{8A1B577D-6DDD-470B-A818-5708408C7396}" srcId="{6700A2AE-533E-46C6-A528-C2C21968807B}" destId="{22FDD3B9-9B13-4414-A1F7-3F27502ED64C}" srcOrd="8" destOrd="0" parTransId="{84A663FD-0D34-4506-A295-91C7E958DBF6}" sibTransId="{BF3A0FB2-DA6D-437B-ABAA-65CC69251E72}"/>
    <dgm:cxn modelId="{27330281-4413-4CF2-AB0E-CD9ABE8335BA}" type="presOf" srcId="{2C77E591-FC2C-40CB-95CC-0CB5563D4C3D}" destId="{7EB62C50-7DA3-406E-BC96-76C969E02106}" srcOrd="0" destOrd="0" presId="urn:microsoft.com/office/officeart/2005/8/layout/process1"/>
    <dgm:cxn modelId="{21A3A085-6824-44BD-9054-392A78043C72}" type="presOf" srcId="{7410397D-E169-4962-9D3E-3262A4CB8AB4}" destId="{8781005F-8D72-4CE3-8321-60DA0F30EF97}" srcOrd="1" destOrd="0" presId="urn:microsoft.com/office/officeart/2005/8/layout/process1"/>
    <dgm:cxn modelId="{798FB586-F60B-4A6F-B13E-D5E4322C1B82}" srcId="{6700A2AE-533E-46C6-A528-C2C21968807B}" destId="{2C77E591-FC2C-40CB-95CC-0CB5563D4C3D}" srcOrd="11" destOrd="0" parTransId="{4AEDC0CE-2160-4CE7-B3FC-2DB37A82AB7C}" sibTransId="{E13D4DF4-685F-4993-A798-A4AA62616149}"/>
    <dgm:cxn modelId="{650D638F-A6F7-4110-8BD5-28CF33D5CFFB}" type="presOf" srcId="{7410397D-E169-4962-9D3E-3262A4CB8AB4}" destId="{482F1ABB-4CAE-46D3-B70B-98325A9AD404}" srcOrd="0" destOrd="0" presId="urn:microsoft.com/office/officeart/2005/8/layout/process1"/>
    <dgm:cxn modelId="{5A1B5593-50A0-46F0-AEAD-B2D17DB9C8F2}" type="presOf" srcId="{94A972F6-EB4D-4AA1-8F6E-824303BBE66B}" destId="{CD38556A-5215-4CC8-A8E2-7F6B5D75C27B}" srcOrd="0" destOrd="0" presId="urn:microsoft.com/office/officeart/2005/8/layout/process1"/>
    <dgm:cxn modelId="{FC923D97-E889-4B53-9EC4-A1E745E7198B}" type="presOf" srcId="{191F85E9-CA38-4596-9F6D-594E074EB4F8}" destId="{4CCB7AA6-774B-42EA-93DD-0BC2EA666A4B}" srcOrd="1" destOrd="0" presId="urn:microsoft.com/office/officeart/2005/8/layout/process1"/>
    <dgm:cxn modelId="{C3D89E99-263B-418A-97B8-33426909ACE5}" type="presOf" srcId="{52B34EB8-E887-4C41-97CE-08BB85266F2D}" destId="{F1282C9D-A301-42C2-A876-6876560D5D90}" srcOrd="0" destOrd="0" presId="urn:microsoft.com/office/officeart/2005/8/layout/process1"/>
    <dgm:cxn modelId="{9B38A5A1-B72D-4BEE-A73D-62ABED71C57E}" type="presOf" srcId="{5FFDE421-6D4D-4D74-86FB-94518FF1FAC8}" destId="{CD5C9F3F-305D-4BA9-9ACA-0232C0E8672C}" srcOrd="1" destOrd="0" presId="urn:microsoft.com/office/officeart/2005/8/layout/process1"/>
    <dgm:cxn modelId="{E890EDB2-6837-4016-AEE3-61AE9EA6C730}" type="presOf" srcId="{CFE7E475-972B-4207-A9FA-69F460EF995A}" destId="{6E2083A8-0C32-4A2E-8742-F123900588F0}" srcOrd="1" destOrd="0" presId="urn:microsoft.com/office/officeart/2005/8/layout/process1"/>
    <dgm:cxn modelId="{902128BF-436E-4792-A78F-78C15474B597}" type="presOf" srcId="{191F85E9-CA38-4596-9F6D-594E074EB4F8}" destId="{F9E166DA-1465-4A2F-BEBB-0E533061D2D1}" srcOrd="0" destOrd="0" presId="urn:microsoft.com/office/officeart/2005/8/layout/process1"/>
    <dgm:cxn modelId="{6AF7EFC0-B5C4-461C-B389-88C0B7A48C8C}" type="presOf" srcId="{566AC788-3412-45AE-8759-EB939F0647C5}" destId="{E8EE2E21-D600-4595-92CB-0B9889CC9775}" srcOrd="0" destOrd="0" presId="urn:microsoft.com/office/officeart/2005/8/layout/process1"/>
    <dgm:cxn modelId="{3C06FBC5-2270-46F3-8D64-13EF90C9A4C2}" type="presOf" srcId="{C93461DA-3E04-4681-B292-97340756B156}" destId="{FE88B06D-CA78-45DE-99FE-00301878DA65}" srcOrd="0" destOrd="0" presId="urn:microsoft.com/office/officeart/2005/8/layout/process1"/>
    <dgm:cxn modelId="{373413C6-F95E-4682-AF84-8464DB3D537E}" type="presOf" srcId="{4C957677-D34A-4AB1-8C31-8C51455231E9}" destId="{E7C1E9BA-695B-4C7A-94EF-EE10A23D3A55}" srcOrd="0" destOrd="0" presId="urn:microsoft.com/office/officeart/2005/8/layout/process1"/>
    <dgm:cxn modelId="{C4D46ACB-5038-4A51-AE65-49132F5B1B54}" srcId="{6700A2AE-533E-46C6-A528-C2C21968807B}" destId="{C93461DA-3E04-4681-B292-97340756B156}" srcOrd="3" destOrd="0" parTransId="{35A6F48A-7A08-461D-8EDB-96506CDB3325}" sibTransId="{B61CA3EB-C01A-41B9-864D-01292841F96E}"/>
    <dgm:cxn modelId="{E872D3CD-4189-461A-9489-195A4FAEB676}" type="presOf" srcId="{24DFFCA8-D7C7-4010-BB2F-97978C3B0E60}" destId="{ADD1EE93-9007-421C-A495-7B89704D5713}" srcOrd="0" destOrd="0" presId="urn:microsoft.com/office/officeart/2005/8/layout/process1"/>
    <dgm:cxn modelId="{D0FC32D1-F052-4CA7-AFE0-955A105173C3}" type="presOf" srcId="{B5414F0E-97A0-412F-8579-0FA108418214}" destId="{C101AFD8-B0F6-465B-991C-59E58A6C2E79}" srcOrd="0" destOrd="0" presId="urn:microsoft.com/office/officeart/2005/8/layout/process1"/>
    <dgm:cxn modelId="{7B2953D2-2179-4670-BC7B-79AB90A838B0}" type="presOf" srcId="{CFE7E475-972B-4207-A9FA-69F460EF995A}" destId="{5888B721-EEAE-45A6-934A-3DB65A9A5732}" srcOrd="0" destOrd="0" presId="urn:microsoft.com/office/officeart/2005/8/layout/process1"/>
    <dgm:cxn modelId="{7E8043DC-C611-419F-81CD-F040526B52B8}" type="presOf" srcId="{7261B9FD-A7A5-4AA2-B1D2-2CF4D31F1C04}" destId="{730F3307-0DE8-4BF2-B923-76ED481541C5}" srcOrd="0" destOrd="0" presId="urn:microsoft.com/office/officeart/2005/8/layout/process1"/>
    <dgm:cxn modelId="{3FE405E8-7108-4AFE-BE82-C54111505AFF}" type="presOf" srcId="{B61CA3EB-C01A-41B9-864D-01292841F96E}" destId="{A3CB5601-D759-48BB-88E6-D579D770642F}" srcOrd="1" destOrd="0" presId="urn:microsoft.com/office/officeart/2005/8/layout/process1"/>
    <dgm:cxn modelId="{5BFB44E8-0281-45CB-90FA-8EAFB79A570C}" type="presOf" srcId="{C118222F-3523-4B7E-887A-A599DAD04529}" destId="{1F292A27-77A6-4EEA-B4C9-0F5BBB7E2F1C}" srcOrd="0" destOrd="0" presId="urn:microsoft.com/office/officeart/2005/8/layout/process1"/>
    <dgm:cxn modelId="{3F2C84E9-1649-4F06-9A53-EF8358040863}" srcId="{6700A2AE-533E-46C6-A528-C2C21968807B}" destId="{C3474F8B-F8C2-4FA9-94ED-6D3EFEF139D9}" srcOrd="9" destOrd="0" parTransId="{62834BF6-846F-45D8-A555-89F4951A2071}" sibTransId="{24DFFCA8-D7C7-4010-BB2F-97978C3B0E60}"/>
    <dgm:cxn modelId="{71F761F3-45BE-4CE5-9053-658D282104E5}" type="presOf" srcId="{BF3A0FB2-DA6D-437B-ABAA-65CC69251E72}" destId="{9843E80E-59BB-4839-A6F1-40A21CD8C571}" srcOrd="0" destOrd="0" presId="urn:microsoft.com/office/officeart/2005/8/layout/process1"/>
    <dgm:cxn modelId="{8A7B2AFF-E03E-42CA-B011-E6F990CF19DC}" srcId="{6700A2AE-533E-46C6-A528-C2C21968807B}" destId="{A6317821-A1B9-4E70-883F-3EC156B944D8}" srcOrd="4" destOrd="0" parTransId="{5E7E62DA-6C6A-4822-A975-10189D672EFA}" sibTransId="{5FFDE421-6D4D-4D74-86FB-94518FF1FAC8}"/>
    <dgm:cxn modelId="{CFBA31FF-1CCA-4780-8EFE-05FA0EFF2D36}" type="presOf" srcId="{B61CA3EB-C01A-41B9-864D-01292841F96E}" destId="{1A0E926A-8125-467D-9AB2-E0C39DE4380A}" srcOrd="0" destOrd="0" presId="urn:microsoft.com/office/officeart/2005/8/layout/process1"/>
    <dgm:cxn modelId="{8410C46F-FD35-4F28-BBDA-964BAE76902E}" type="presParOf" srcId="{506EE25F-736B-4807-B959-819246862C5A}" destId="{E7C1E9BA-695B-4C7A-94EF-EE10A23D3A55}" srcOrd="0" destOrd="0" presId="urn:microsoft.com/office/officeart/2005/8/layout/process1"/>
    <dgm:cxn modelId="{32955A75-D271-4425-9050-D7A2FAB6E107}" type="presParOf" srcId="{506EE25F-736B-4807-B959-819246862C5A}" destId="{F9E166DA-1465-4A2F-BEBB-0E533061D2D1}" srcOrd="1" destOrd="0" presId="urn:microsoft.com/office/officeart/2005/8/layout/process1"/>
    <dgm:cxn modelId="{35C5A0EF-F7DE-47D4-9239-E52CF4F1DFA6}" type="presParOf" srcId="{F9E166DA-1465-4A2F-BEBB-0E533061D2D1}" destId="{4CCB7AA6-774B-42EA-93DD-0BC2EA666A4B}" srcOrd="0" destOrd="0" presId="urn:microsoft.com/office/officeart/2005/8/layout/process1"/>
    <dgm:cxn modelId="{C235A9EF-F6C6-4457-BECC-B7D0AAAE6E8E}" type="presParOf" srcId="{506EE25F-736B-4807-B959-819246862C5A}" destId="{730F3307-0DE8-4BF2-B923-76ED481541C5}" srcOrd="2" destOrd="0" presId="urn:microsoft.com/office/officeart/2005/8/layout/process1"/>
    <dgm:cxn modelId="{418274C0-1AD3-494C-A830-61AC172AF427}" type="presParOf" srcId="{506EE25F-736B-4807-B959-819246862C5A}" destId="{C101AFD8-B0F6-465B-991C-59E58A6C2E79}" srcOrd="3" destOrd="0" presId="urn:microsoft.com/office/officeart/2005/8/layout/process1"/>
    <dgm:cxn modelId="{0679A392-C052-4D16-BC46-6FEA01A8F570}" type="presParOf" srcId="{C101AFD8-B0F6-465B-991C-59E58A6C2E79}" destId="{9664074D-4345-4AF0-BB5D-114BE868A957}" srcOrd="0" destOrd="0" presId="urn:microsoft.com/office/officeart/2005/8/layout/process1"/>
    <dgm:cxn modelId="{171AC1B8-30F9-4E9D-895A-72CA9B23B90D}" type="presParOf" srcId="{506EE25F-736B-4807-B959-819246862C5A}" destId="{27E2F49F-B4ED-4A58-86FA-C2A223AD52B4}" srcOrd="4" destOrd="0" presId="urn:microsoft.com/office/officeart/2005/8/layout/process1"/>
    <dgm:cxn modelId="{F9E10E68-44BF-4A59-90EE-3291D65D5970}" type="presParOf" srcId="{506EE25F-736B-4807-B959-819246862C5A}" destId="{5983BC01-E27B-43CD-A436-A69623211F2B}" srcOrd="5" destOrd="0" presId="urn:microsoft.com/office/officeart/2005/8/layout/process1"/>
    <dgm:cxn modelId="{83D05214-7BBC-4D02-9BD9-1DFBA82C8524}" type="presParOf" srcId="{5983BC01-E27B-43CD-A436-A69623211F2B}" destId="{01DF3575-59DA-42B1-9067-FD9E55688F9B}" srcOrd="0" destOrd="0" presId="urn:microsoft.com/office/officeart/2005/8/layout/process1"/>
    <dgm:cxn modelId="{1CD4A143-C5CD-4463-88AC-276493E3DE4F}" type="presParOf" srcId="{506EE25F-736B-4807-B959-819246862C5A}" destId="{FE88B06D-CA78-45DE-99FE-00301878DA65}" srcOrd="6" destOrd="0" presId="urn:microsoft.com/office/officeart/2005/8/layout/process1"/>
    <dgm:cxn modelId="{753B5CB1-2A22-4A42-BD5A-15F5FA2B35AD}" type="presParOf" srcId="{506EE25F-736B-4807-B959-819246862C5A}" destId="{1A0E926A-8125-467D-9AB2-E0C39DE4380A}" srcOrd="7" destOrd="0" presId="urn:microsoft.com/office/officeart/2005/8/layout/process1"/>
    <dgm:cxn modelId="{5F2371DE-04C5-451E-A3B7-287142DDB5F6}" type="presParOf" srcId="{1A0E926A-8125-467D-9AB2-E0C39DE4380A}" destId="{A3CB5601-D759-48BB-88E6-D579D770642F}" srcOrd="0" destOrd="0" presId="urn:microsoft.com/office/officeart/2005/8/layout/process1"/>
    <dgm:cxn modelId="{E37DAE0B-E3A4-46AB-AC6B-7EC8041D8A04}" type="presParOf" srcId="{506EE25F-736B-4807-B959-819246862C5A}" destId="{B762E4A5-B69B-409C-822B-8EA30DDBF96B}" srcOrd="8" destOrd="0" presId="urn:microsoft.com/office/officeart/2005/8/layout/process1"/>
    <dgm:cxn modelId="{5BF452C1-443D-4804-AAA6-4E6FBEF80D50}" type="presParOf" srcId="{506EE25F-736B-4807-B959-819246862C5A}" destId="{6260DC73-6DD1-463B-A6B4-FC07F8E85D96}" srcOrd="9" destOrd="0" presId="urn:microsoft.com/office/officeart/2005/8/layout/process1"/>
    <dgm:cxn modelId="{D56B2166-11E6-4622-8F8B-CEEC57378B63}" type="presParOf" srcId="{6260DC73-6DD1-463B-A6B4-FC07F8E85D96}" destId="{CD5C9F3F-305D-4BA9-9ACA-0232C0E8672C}" srcOrd="0" destOrd="0" presId="urn:microsoft.com/office/officeart/2005/8/layout/process1"/>
    <dgm:cxn modelId="{674D3421-DAC8-4BD7-A580-1FF011A634A3}" type="presParOf" srcId="{506EE25F-736B-4807-B959-819246862C5A}" destId="{F1282C9D-A301-42C2-A876-6876560D5D90}" srcOrd="10" destOrd="0" presId="urn:microsoft.com/office/officeart/2005/8/layout/process1"/>
    <dgm:cxn modelId="{F2FEFBD7-77CE-46BE-81D3-8BF1438A2354}" type="presParOf" srcId="{506EE25F-736B-4807-B959-819246862C5A}" destId="{45E2A31C-E5BC-4105-BCAB-B02FDF5E3591}" srcOrd="11" destOrd="0" presId="urn:microsoft.com/office/officeart/2005/8/layout/process1"/>
    <dgm:cxn modelId="{DFA60505-A4C0-480C-9AB2-EEE46B3BCD87}" type="presParOf" srcId="{45E2A31C-E5BC-4105-BCAB-B02FDF5E3591}" destId="{E30377CF-CFB1-4F7A-BE61-65E587C34ED1}" srcOrd="0" destOrd="0" presId="urn:microsoft.com/office/officeart/2005/8/layout/process1"/>
    <dgm:cxn modelId="{385F2861-C1FF-46DB-BDE8-744B1FF5A6FF}" type="presParOf" srcId="{506EE25F-736B-4807-B959-819246862C5A}" destId="{CD38556A-5215-4CC8-A8E2-7F6B5D75C27B}" srcOrd="12" destOrd="0" presId="urn:microsoft.com/office/officeart/2005/8/layout/process1"/>
    <dgm:cxn modelId="{BBFDE1FE-4576-4027-883D-F255229BCDEE}" type="presParOf" srcId="{506EE25F-736B-4807-B959-819246862C5A}" destId="{482F1ABB-4CAE-46D3-B70B-98325A9AD404}" srcOrd="13" destOrd="0" presId="urn:microsoft.com/office/officeart/2005/8/layout/process1"/>
    <dgm:cxn modelId="{E12212AB-7A0B-4336-ADE7-B8F2E9998F69}" type="presParOf" srcId="{482F1ABB-4CAE-46D3-B70B-98325A9AD404}" destId="{8781005F-8D72-4CE3-8321-60DA0F30EF97}" srcOrd="0" destOrd="0" presId="urn:microsoft.com/office/officeart/2005/8/layout/process1"/>
    <dgm:cxn modelId="{7F90DAB6-DB77-4F55-8E05-B97E9B2D687D}" type="presParOf" srcId="{506EE25F-736B-4807-B959-819246862C5A}" destId="{1F292A27-77A6-4EEA-B4C9-0F5BBB7E2F1C}" srcOrd="14" destOrd="0" presId="urn:microsoft.com/office/officeart/2005/8/layout/process1"/>
    <dgm:cxn modelId="{B0620AE5-95C8-418A-A494-5FEC0025EB55}" type="presParOf" srcId="{506EE25F-736B-4807-B959-819246862C5A}" destId="{5888B721-EEAE-45A6-934A-3DB65A9A5732}" srcOrd="15" destOrd="0" presId="urn:microsoft.com/office/officeart/2005/8/layout/process1"/>
    <dgm:cxn modelId="{1E4244EB-B3E8-4548-9AE5-20DE77119286}" type="presParOf" srcId="{5888B721-EEAE-45A6-934A-3DB65A9A5732}" destId="{6E2083A8-0C32-4A2E-8742-F123900588F0}" srcOrd="0" destOrd="0" presId="urn:microsoft.com/office/officeart/2005/8/layout/process1"/>
    <dgm:cxn modelId="{30621704-35B7-4779-A209-E2047D85C0F2}" type="presParOf" srcId="{506EE25F-736B-4807-B959-819246862C5A}" destId="{4E794C82-B57E-4A50-92F2-5862A187BE1A}" srcOrd="16" destOrd="0" presId="urn:microsoft.com/office/officeart/2005/8/layout/process1"/>
    <dgm:cxn modelId="{F7AC81B9-7E26-4449-ACD3-C68516778AA2}" type="presParOf" srcId="{506EE25F-736B-4807-B959-819246862C5A}" destId="{9843E80E-59BB-4839-A6F1-40A21CD8C571}" srcOrd="17" destOrd="0" presId="urn:microsoft.com/office/officeart/2005/8/layout/process1"/>
    <dgm:cxn modelId="{A53B7525-31F9-4353-88DA-85D0E4EF6E16}" type="presParOf" srcId="{9843E80E-59BB-4839-A6F1-40A21CD8C571}" destId="{D4E292ED-051F-4225-8C77-9042A0935015}" srcOrd="0" destOrd="0" presId="urn:microsoft.com/office/officeart/2005/8/layout/process1"/>
    <dgm:cxn modelId="{F727EFB4-F1EE-43AD-B20A-CFB72398D399}" type="presParOf" srcId="{506EE25F-736B-4807-B959-819246862C5A}" destId="{03EB4C98-B7E6-4A30-B9D5-0706EFEB17E4}" srcOrd="18" destOrd="0" presId="urn:microsoft.com/office/officeart/2005/8/layout/process1"/>
    <dgm:cxn modelId="{7C26CCB0-C44C-413D-A58F-2C7E705F275E}" type="presParOf" srcId="{506EE25F-736B-4807-B959-819246862C5A}" destId="{ADD1EE93-9007-421C-A495-7B89704D5713}" srcOrd="19" destOrd="0" presId="urn:microsoft.com/office/officeart/2005/8/layout/process1"/>
    <dgm:cxn modelId="{A4CB7968-5DA6-44FC-B7F9-CCF573713A25}" type="presParOf" srcId="{ADD1EE93-9007-421C-A495-7B89704D5713}" destId="{EF7D2F83-A8F7-4E03-9FDA-FF25620E8CB8}" srcOrd="0" destOrd="0" presId="urn:microsoft.com/office/officeart/2005/8/layout/process1"/>
    <dgm:cxn modelId="{B4844AD5-BD72-4D14-8A8E-D96B4894240C}" type="presParOf" srcId="{506EE25F-736B-4807-B959-819246862C5A}" destId="{6D36B97B-DE26-41C9-AAA3-3E7FEF0CA8B0}" srcOrd="20" destOrd="0" presId="urn:microsoft.com/office/officeart/2005/8/layout/process1"/>
    <dgm:cxn modelId="{9085FD83-F7ED-4B41-8613-D25F4ACE94DB}" type="presParOf" srcId="{506EE25F-736B-4807-B959-819246862C5A}" destId="{E8EE2E21-D600-4595-92CB-0B9889CC9775}" srcOrd="21" destOrd="0" presId="urn:microsoft.com/office/officeart/2005/8/layout/process1"/>
    <dgm:cxn modelId="{0A567BFD-3240-4894-AC60-FE91831DFB2A}" type="presParOf" srcId="{E8EE2E21-D600-4595-92CB-0B9889CC9775}" destId="{009D92A8-4D02-4C4A-ACA4-C4770DB778E0}" srcOrd="0" destOrd="0" presId="urn:microsoft.com/office/officeart/2005/8/layout/process1"/>
    <dgm:cxn modelId="{03761D2B-ED15-4B60-A3D5-8FB6CB305F0C}" type="presParOf" srcId="{506EE25F-736B-4807-B959-819246862C5A}" destId="{7EB62C50-7DA3-406E-BC96-76C969E02106}" srcOrd="2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4D59B42D-8E62-4E9F-9EAC-CED0E0A094C7}" type="doc">
      <dgm:prSet loTypeId="urn:microsoft.com/office/officeart/2005/8/layout/process1" loCatId="process" qsTypeId="urn:microsoft.com/office/officeart/2005/8/quickstyle/3d3" qsCatId="3D" csTypeId="urn:microsoft.com/office/officeart/2005/8/colors/accent3_2" csCatId="accent3" phldr="1"/>
      <dgm:spPr/>
    </dgm:pt>
    <dgm:pt modelId="{14427E61-31A4-4980-8DF3-2EA287D57CC8}">
      <dgm:prSet phldrT="[Текст]"/>
      <dgm:spPr/>
      <dgm:t>
        <a:bodyPr/>
        <a:lstStyle/>
        <a:p>
          <a:pPr algn="l"/>
          <a:r>
            <a:rPr lang="en-US" dirty="0">
              <a:solidFill>
                <a:schemeClr val="tx1"/>
              </a:solidFill>
            </a:rPr>
            <a:t>6</a:t>
          </a:r>
          <a:endParaRPr lang="ru-RU" dirty="0">
            <a:solidFill>
              <a:schemeClr val="tx1"/>
            </a:solidFill>
          </a:endParaRPr>
        </a:p>
      </dgm:t>
    </dgm:pt>
    <dgm:pt modelId="{D85B9A13-52CB-4BB3-8A5D-C78F1DAD199A}" type="parTrans" cxnId="{AEE14F62-172C-48C6-AD3D-11B971612C1C}">
      <dgm:prSet/>
      <dgm:spPr/>
      <dgm:t>
        <a:bodyPr/>
        <a:lstStyle/>
        <a:p>
          <a:endParaRPr lang="ru-RU"/>
        </a:p>
      </dgm:t>
    </dgm:pt>
    <dgm:pt modelId="{A91FFADB-B224-40F5-9EF4-AC9BC8F4FC09}" type="sibTrans" cxnId="{AEE14F62-172C-48C6-AD3D-11B971612C1C}">
      <dgm:prSet/>
      <dgm:spPr/>
      <dgm:t>
        <a:bodyPr/>
        <a:lstStyle/>
        <a:p>
          <a:endParaRPr lang="ru-RU"/>
        </a:p>
      </dgm:t>
    </dgm:pt>
    <dgm:pt modelId="{56BE0EF1-15FD-418B-A831-E0DAF9715FEE}">
      <dgm:prSet phldrT="[Текст]" phldr="1"/>
      <dgm:spPr/>
      <dgm:t>
        <a:bodyPr/>
        <a:lstStyle/>
        <a:p>
          <a:endParaRPr lang="ru-RU" dirty="0"/>
        </a:p>
      </dgm:t>
    </dgm:pt>
    <dgm:pt modelId="{B79302CD-FF7F-42A1-AF72-BFA8021EDBEF}" type="parTrans" cxnId="{50F90503-B899-43E0-8274-88D60D2C3691}">
      <dgm:prSet/>
      <dgm:spPr/>
      <dgm:t>
        <a:bodyPr/>
        <a:lstStyle/>
        <a:p>
          <a:endParaRPr lang="ru-RU"/>
        </a:p>
      </dgm:t>
    </dgm:pt>
    <dgm:pt modelId="{5A891B14-3EEE-4AC5-BD94-6896E0DBDDD7}" type="sibTrans" cxnId="{50F90503-B899-43E0-8274-88D60D2C3691}">
      <dgm:prSet/>
      <dgm:spPr/>
      <dgm:t>
        <a:bodyPr/>
        <a:lstStyle/>
        <a:p>
          <a:endParaRPr lang="ru-RU"/>
        </a:p>
      </dgm:t>
    </dgm:pt>
    <dgm:pt modelId="{B9E1765C-1D4A-4399-B6D6-4F2FBFF2847C}">
      <dgm:prSet phldrT="[Текст]" phldr="1"/>
      <dgm:spPr/>
      <dgm:t>
        <a:bodyPr/>
        <a:lstStyle/>
        <a:p>
          <a:endParaRPr lang="ru-RU" dirty="0"/>
        </a:p>
      </dgm:t>
    </dgm:pt>
    <dgm:pt modelId="{FACD8B64-C7CA-4F19-8683-17D2BF29CB50}" type="parTrans" cxnId="{FC8BE318-B7CB-42D2-AECB-2FD68ED540F1}">
      <dgm:prSet/>
      <dgm:spPr/>
      <dgm:t>
        <a:bodyPr/>
        <a:lstStyle/>
        <a:p>
          <a:endParaRPr lang="ru-RU"/>
        </a:p>
      </dgm:t>
    </dgm:pt>
    <dgm:pt modelId="{88E51AC7-FC45-499A-92E7-828BDBB7D83A}" type="sibTrans" cxnId="{FC8BE318-B7CB-42D2-AECB-2FD68ED540F1}">
      <dgm:prSet/>
      <dgm:spPr/>
      <dgm:t>
        <a:bodyPr/>
        <a:lstStyle/>
        <a:p>
          <a:endParaRPr lang="ru-RU"/>
        </a:p>
      </dgm:t>
    </dgm:pt>
    <dgm:pt modelId="{542ECA4D-FABF-47E8-8C36-56314001C56E}">
      <dgm:prSet phldrT="[Текст]"/>
      <dgm:spPr/>
      <dgm:t>
        <a:bodyPr/>
        <a:lstStyle/>
        <a:p>
          <a:endParaRPr lang="ru-RU" dirty="0"/>
        </a:p>
      </dgm:t>
    </dgm:pt>
    <dgm:pt modelId="{DB440554-3D0F-4CCF-9542-90CD56E530E6}" type="parTrans" cxnId="{AB4BA14C-5ADF-4CCF-AE97-6CDF38333B02}">
      <dgm:prSet/>
      <dgm:spPr/>
      <dgm:t>
        <a:bodyPr/>
        <a:lstStyle/>
        <a:p>
          <a:endParaRPr lang="ru-RU"/>
        </a:p>
      </dgm:t>
    </dgm:pt>
    <dgm:pt modelId="{AC0E0655-2D02-4AEE-90AE-19521589ED07}" type="sibTrans" cxnId="{AB4BA14C-5ADF-4CCF-AE97-6CDF38333B02}">
      <dgm:prSet/>
      <dgm:spPr/>
      <dgm:t>
        <a:bodyPr/>
        <a:lstStyle/>
        <a:p>
          <a:endParaRPr lang="ru-RU"/>
        </a:p>
      </dgm:t>
    </dgm:pt>
    <dgm:pt modelId="{774690DF-355B-42EB-A8EC-91D7C7B87E9B}">
      <dgm:prSet phldrT="[Текст]"/>
      <dgm:spPr/>
      <dgm:t>
        <a:bodyPr/>
        <a:lstStyle/>
        <a:p>
          <a:endParaRPr lang="ru-RU" dirty="0"/>
        </a:p>
      </dgm:t>
    </dgm:pt>
    <dgm:pt modelId="{B32E8847-8C4A-405A-860C-408798A856B3}" type="parTrans" cxnId="{6667AABB-1A3E-4150-8BB8-B1085CA71C58}">
      <dgm:prSet/>
      <dgm:spPr/>
      <dgm:t>
        <a:bodyPr/>
        <a:lstStyle/>
        <a:p>
          <a:endParaRPr lang="ru-RU"/>
        </a:p>
      </dgm:t>
    </dgm:pt>
    <dgm:pt modelId="{396C2719-E877-49F5-8A91-14CD56067FFA}" type="sibTrans" cxnId="{6667AABB-1A3E-4150-8BB8-B1085CA71C58}">
      <dgm:prSet/>
      <dgm:spPr/>
      <dgm:t>
        <a:bodyPr/>
        <a:lstStyle/>
        <a:p>
          <a:endParaRPr lang="ru-RU"/>
        </a:p>
      </dgm:t>
    </dgm:pt>
    <dgm:pt modelId="{C5887492-9320-4B4B-B9B6-AC95FF4DA3AA}">
      <dgm:prSet phldrT="[Текст]"/>
      <dgm:spPr/>
      <dgm:t>
        <a:bodyPr/>
        <a:lstStyle/>
        <a:p>
          <a:endParaRPr lang="ru-RU" dirty="0"/>
        </a:p>
      </dgm:t>
    </dgm:pt>
    <dgm:pt modelId="{23B864F9-C507-4946-9FA1-CD9765C79B79}" type="parTrans" cxnId="{A422B648-A928-47F0-AC95-74755B6106FF}">
      <dgm:prSet/>
      <dgm:spPr/>
      <dgm:t>
        <a:bodyPr/>
        <a:lstStyle/>
        <a:p>
          <a:endParaRPr lang="ru-RU"/>
        </a:p>
      </dgm:t>
    </dgm:pt>
    <dgm:pt modelId="{A688500B-ED05-4437-9F59-FC378D7DEE48}" type="sibTrans" cxnId="{A422B648-A928-47F0-AC95-74755B6106FF}">
      <dgm:prSet/>
      <dgm:spPr/>
      <dgm:t>
        <a:bodyPr/>
        <a:lstStyle/>
        <a:p>
          <a:endParaRPr lang="ru-RU"/>
        </a:p>
      </dgm:t>
    </dgm:pt>
    <dgm:pt modelId="{5119E278-406E-4CFE-8063-3D8B3F64D1E0}">
      <dgm:prSet phldrT="[Текст]"/>
      <dgm:spPr/>
      <dgm:t>
        <a:bodyPr/>
        <a:lstStyle/>
        <a:p>
          <a:endParaRPr lang="ru-RU" dirty="0"/>
        </a:p>
      </dgm:t>
    </dgm:pt>
    <dgm:pt modelId="{00BC43E5-CCC5-4ED2-AFBB-BBE56237F410}" type="parTrans" cxnId="{D7A8263C-7007-485A-8BB9-083C5DD18DD6}">
      <dgm:prSet/>
      <dgm:spPr/>
      <dgm:t>
        <a:bodyPr/>
        <a:lstStyle/>
        <a:p>
          <a:endParaRPr lang="ru-RU"/>
        </a:p>
      </dgm:t>
    </dgm:pt>
    <dgm:pt modelId="{FE3798B2-AB2B-4D58-BC2C-89B0A3983E4A}" type="sibTrans" cxnId="{D7A8263C-7007-485A-8BB9-083C5DD18DD6}">
      <dgm:prSet/>
      <dgm:spPr/>
      <dgm:t>
        <a:bodyPr/>
        <a:lstStyle/>
        <a:p>
          <a:endParaRPr lang="ru-RU"/>
        </a:p>
      </dgm:t>
    </dgm:pt>
    <dgm:pt modelId="{C3B7C2FC-4873-42CC-BBE6-000D5AE7EAED}">
      <dgm:prSet phldrT="[Текст]"/>
      <dgm:spPr>
        <a:solidFill>
          <a:schemeClr val="accent2"/>
        </a:solidFill>
      </dgm:spPr>
      <dgm:t>
        <a:bodyPr/>
        <a:lstStyle/>
        <a:p>
          <a:endParaRPr lang="ru-RU" dirty="0"/>
        </a:p>
      </dgm:t>
    </dgm:pt>
    <dgm:pt modelId="{BBE67E8B-FC5F-46A3-A21C-E69DAA47E487}" type="parTrans" cxnId="{796559CF-CCC0-4BF6-B6AD-08A09521EDD3}">
      <dgm:prSet/>
      <dgm:spPr/>
      <dgm:t>
        <a:bodyPr/>
        <a:lstStyle/>
        <a:p>
          <a:endParaRPr lang="ru-RU"/>
        </a:p>
      </dgm:t>
    </dgm:pt>
    <dgm:pt modelId="{7390F792-3E66-4EF0-987E-75B472D1C7B9}" type="sibTrans" cxnId="{796559CF-CCC0-4BF6-B6AD-08A09521EDD3}">
      <dgm:prSet/>
      <dgm:spPr/>
      <dgm:t>
        <a:bodyPr/>
        <a:lstStyle/>
        <a:p>
          <a:endParaRPr lang="ru-RU"/>
        </a:p>
      </dgm:t>
    </dgm:pt>
    <dgm:pt modelId="{97C73D6A-1828-4A14-8904-23FC1BA00C57}">
      <dgm:prSet phldrT="[Текст]"/>
      <dgm:spPr/>
      <dgm:t>
        <a:bodyPr/>
        <a:lstStyle/>
        <a:p>
          <a:endParaRPr lang="ru-RU" dirty="0"/>
        </a:p>
      </dgm:t>
    </dgm:pt>
    <dgm:pt modelId="{9B8AD343-B0D1-4E08-8021-AACA9736EEC5}" type="parTrans" cxnId="{34FEF0F4-3BB2-46F6-9CB8-0DE622D87779}">
      <dgm:prSet/>
      <dgm:spPr/>
      <dgm:t>
        <a:bodyPr/>
        <a:lstStyle/>
        <a:p>
          <a:endParaRPr lang="ru-RU"/>
        </a:p>
      </dgm:t>
    </dgm:pt>
    <dgm:pt modelId="{B92E5F57-D878-49ED-9522-FB960CF8A24E}" type="sibTrans" cxnId="{34FEF0F4-3BB2-46F6-9CB8-0DE622D87779}">
      <dgm:prSet/>
      <dgm:spPr/>
      <dgm:t>
        <a:bodyPr/>
        <a:lstStyle/>
        <a:p>
          <a:endParaRPr lang="ru-RU"/>
        </a:p>
      </dgm:t>
    </dgm:pt>
    <dgm:pt modelId="{D435806F-0E09-4878-A48D-6E064F429EEA}" type="pres">
      <dgm:prSet presAssocID="{4D59B42D-8E62-4E9F-9EAC-CED0E0A094C7}" presName="Name0" presStyleCnt="0">
        <dgm:presLayoutVars>
          <dgm:dir/>
          <dgm:resizeHandles val="exact"/>
        </dgm:presLayoutVars>
      </dgm:prSet>
      <dgm:spPr/>
    </dgm:pt>
    <dgm:pt modelId="{2863A26B-9FC9-4B2F-8DFB-9FE19153FC6F}" type="pres">
      <dgm:prSet presAssocID="{14427E61-31A4-4980-8DF3-2EA287D57CC8}" presName="node" presStyleLbl="node1" presStyleIdx="0" presStyleCnt="9">
        <dgm:presLayoutVars>
          <dgm:bulletEnabled val="1"/>
        </dgm:presLayoutVars>
      </dgm:prSet>
      <dgm:spPr/>
    </dgm:pt>
    <dgm:pt modelId="{961F051C-DF14-491B-82F6-22152B15D87E}" type="pres">
      <dgm:prSet presAssocID="{A91FFADB-B224-40F5-9EF4-AC9BC8F4FC09}" presName="sibTrans" presStyleLbl="sibTrans2D1" presStyleIdx="0" presStyleCnt="8"/>
      <dgm:spPr/>
    </dgm:pt>
    <dgm:pt modelId="{96822CD7-F896-4235-8A3A-9DB1FD7C6DAE}" type="pres">
      <dgm:prSet presAssocID="{A91FFADB-B224-40F5-9EF4-AC9BC8F4FC09}" presName="connectorText" presStyleLbl="sibTrans2D1" presStyleIdx="0" presStyleCnt="8"/>
      <dgm:spPr/>
    </dgm:pt>
    <dgm:pt modelId="{E44B6CF7-310A-40DA-846E-0DE356184521}" type="pres">
      <dgm:prSet presAssocID="{56BE0EF1-15FD-418B-A831-E0DAF9715FEE}" presName="node" presStyleLbl="node1" presStyleIdx="1" presStyleCnt="9">
        <dgm:presLayoutVars>
          <dgm:bulletEnabled val="1"/>
        </dgm:presLayoutVars>
      </dgm:prSet>
      <dgm:spPr/>
    </dgm:pt>
    <dgm:pt modelId="{9116D880-B1EB-4D5E-90CF-4D2C4CB341B3}" type="pres">
      <dgm:prSet presAssocID="{5A891B14-3EEE-4AC5-BD94-6896E0DBDDD7}" presName="sibTrans" presStyleLbl="sibTrans2D1" presStyleIdx="1" presStyleCnt="8"/>
      <dgm:spPr/>
    </dgm:pt>
    <dgm:pt modelId="{D0BDDAA0-3FCD-497A-AA66-F4B3479C5FE4}" type="pres">
      <dgm:prSet presAssocID="{5A891B14-3EEE-4AC5-BD94-6896E0DBDDD7}" presName="connectorText" presStyleLbl="sibTrans2D1" presStyleIdx="1" presStyleCnt="8"/>
      <dgm:spPr/>
    </dgm:pt>
    <dgm:pt modelId="{89FB4423-7692-4586-B351-741DEB3693EE}" type="pres">
      <dgm:prSet presAssocID="{B9E1765C-1D4A-4399-B6D6-4F2FBFF2847C}" presName="node" presStyleLbl="node1" presStyleIdx="2" presStyleCnt="9">
        <dgm:presLayoutVars>
          <dgm:bulletEnabled val="1"/>
        </dgm:presLayoutVars>
      </dgm:prSet>
      <dgm:spPr/>
    </dgm:pt>
    <dgm:pt modelId="{6A78F02A-064A-4AF8-9E74-E258605DA0E3}" type="pres">
      <dgm:prSet presAssocID="{88E51AC7-FC45-499A-92E7-828BDBB7D83A}" presName="sibTrans" presStyleLbl="sibTrans2D1" presStyleIdx="2" presStyleCnt="8"/>
      <dgm:spPr/>
    </dgm:pt>
    <dgm:pt modelId="{0B80435E-423C-4488-BCDF-CA161BE32C0F}" type="pres">
      <dgm:prSet presAssocID="{88E51AC7-FC45-499A-92E7-828BDBB7D83A}" presName="connectorText" presStyleLbl="sibTrans2D1" presStyleIdx="2" presStyleCnt="8"/>
      <dgm:spPr/>
    </dgm:pt>
    <dgm:pt modelId="{1EE38D85-6191-4AE2-AF16-1E5CA1997DF1}" type="pres">
      <dgm:prSet presAssocID="{774690DF-355B-42EB-A8EC-91D7C7B87E9B}" presName="node" presStyleLbl="node1" presStyleIdx="3" presStyleCnt="9">
        <dgm:presLayoutVars>
          <dgm:bulletEnabled val="1"/>
        </dgm:presLayoutVars>
      </dgm:prSet>
      <dgm:spPr/>
    </dgm:pt>
    <dgm:pt modelId="{A9EEBE2F-7A26-4C01-9AE5-F8583023ED3E}" type="pres">
      <dgm:prSet presAssocID="{396C2719-E877-49F5-8A91-14CD56067FFA}" presName="sibTrans" presStyleLbl="sibTrans2D1" presStyleIdx="3" presStyleCnt="8"/>
      <dgm:spPr/>
    </dgm:pt>
    <dgm:pt modelId="{D3D038BE-6F41-472F-A770-F2A53E5BA7CD}" type="pres">
      <dgm:prSet presAssocID="{396C2719-E877-49F5-8A91-14CD56067FFA}" presName="connectorText" presStyleLbl="sibTrans2D1" presStyleIdx="3" presStyleCnt="8"/>
      <dgm:spPr/>
    </dgm:pt>
    <dgm:pt modelId="{933E9B80-007D-4405-BD35-5B3252367722}" type="pres">
      <dgm:prSet presAssocID="{C5887492-9320-4B4B-B9B6-AC95FF4DA3AA}" presName="node" presStyleLbl="node1" presStyleIdx="4" presStyleCnt="9">
        <dgm:presLayoutVars>
          <dgm:bulletEnabled val="1"/>
        </dgm:presLayoutVars>
      </dgm:prSet>
      <dgm:spPr/>
    </dgm:pt>
    <dgm:pt modelId="{D9230653-1068-440C-AF9F-7FCC8C4C7480}" type="pres">
      <dgm:prSet presAssocID="{A688500B-ED05-4437-9F59-FC378D7DEE48}" presName="sibTrans" presStyleLbl="sibTrans2D1" presStyleIdx="4" presStyleCnt="8"/>
      <dgm:spPr/>
    </dgm:pt>
    <dgm:pt modelId="{BD062A95-52B6-479B-8798-19BB29DAD545}" type="pres">
      <dgm:prSet presAssocID="{A688500B-ED05-4437-9F59-FC378D7DEE48}" presName="connectorText" presStyleLbl="sibTrans2D1" presStyleIdx="4" presStyleCnt="8"/>
      <dgm:spPr/>
    </dgm:pt>
    <dgm:pt modelId="{5CCBD8A9-BD3C-403F-9761-D88F76F34CF5}" type="pres">
      <dgm:prSet presAssocID="{5119E278-406E-4CFE-8063-3D8B3F64D1E0}" presName="node" presStyleLbl="node1" presStyleIdx="5" presStyleCnt="9">
        <dgm:presLayoutVars>
          <dgm:bulletEnabled val="1"/>
        </dgm:presLayoutVars>
      </dgm:prSet>
      <dgm:spPr/>
    </dgm:pt>
    <dgm:pt modelId="{F6E365FE-9DCD-4EAD-A22F-5B745D3BD428}" type="pres">
      <dgm:prSet presAssocID="{FE3798B2-AB2B-4D58-BC2C-89B0A3983E4A}" presName="sibTrans" presStyleLbl="sibTrans2D1" presStyleIdx="5" presStyleCnt="8"/>
      <dgm:spPr/>
    </dgm:pt>
    <dgm:pt modelId="{AE71F4AC-D6F2-4840-B5E4-02C8D0FAC9FA}" type="pres">
      <dgm:prSet presAssocID="{FE3798B2-AB2B-4D58-BC2C-89B0A3983E4A}" presName="connectorText" presStyleLbl="sibTrans2D1" presStyleIdx="5" presStyleCnt="8"/>
      <dgm:spPr/>
    </dgm:pt>
    <dgm:pt modelId="{FDAA24F7-C719-431F-BD98-4CA51F4C555C}" type="pres">
      <dgm:prSet presAssocID="{C3B7C2FC-4873-42CC-BBE6-000D5AE7EAED}" presName="node" presStyleLbl="node1" presStyleIdx="6" presStyleCnt="9">
        <dgm:presLayoutVars>
          <dgm:bulletEnabled val="1"/>
        </dgm:presLayoutVars>
      </dgm:prSet>
      <dgm:spPr/>
    </dgm:pt>
    <dgm:pt modelId="{01923D3C-5F9B-4052-A542-A5B9D21F5D44}" type="pres">
      <dgm:prSet presAssocID="{7390F792-3E66-4EF0-987E-75B472D1C7B9}" presName="sibTrans" presStyleLbl="sibTrans2D1" presStyleIdx="6" presStyleCnt="8"/>
      <dgm:spPr/>
    </dgm:pt>
    <dgm:pt modelId="{0995B149-B5D6-4761-8AC5-0D057102776E}" type="pres">
      <dgm:prSet presAssocID="{7390F792-3E66-4EF0-987E-75B472D1C7B9}" presName="connectorText" presStyleLbl="sibTrans2D1" presStyleIdx="6" presStyleCnt="8"/>
      <dgm:spPr/>
    </dgm:pt>
    <dgm:pt modelId="{57E0FB74-24FE-4476-8836-2EFA6C83405D}" type="pres">
      <dgm:prSet presAssocID="{97C73D6A-1828-4A14-8904-23FC1BA00C57}" presName="node" presStyleLbl="node1" presStyleIdx="7" presStyleCnt="9">
        <dgm:presLayoutVars>
          <dgm:bulletEnabled val="1"/>
        </dgm:presLayoutVars>
      </dgm:prSet>
      <dgm:spPr/>
    </dgm:pt>
    <dgm:pt modelId="{460302D8-8A3F-4683-95EF-F6DA6F9787C8}" type="pres">
      <dgm:prSet presAssocID="{B92E5F57-D878-49ED-9522-FB960CF8A24E}" presName="sibTrans" presStyleLbl="sibTrans2D1" presStyleIdx="7" presStyleCnt="8"/>
      <dgm:spPr/>
    </dgm:pt>
    <dgm:pt modelId="{07178E17-5E43-4D1A-B646-2B275C561EEF}" type="pres">
      <dgm:prSet presAssocID="{B92E5F57-D878-49ED-9522-FB960CF8A24E}" presName="connectorText" presStyleLbl="sibTrans2D1" presStyleIdx="7" presStyleCnt="8"/>
      <dgm:spPr/>
    </dgm:pt>
    <dgm:pt modelId="{A9598099-298D-4B51-8C49-8FDFF47A431D}" type="pres">
      <dgm:prSet presAssocID="{542ECA4D-FABF-47E8-8C36-56314001C56E}" presName="node" presStyleLbl="node1" presStyleIdx="8" presStyleCnt="9">
        <dgm:presLayoutVars>
          <dgm:bulletEnabled val="1"/>
        </dgm:presLayoutVars>
      </dgm:prSet>
      <dgm:spPr/>
    </dgm:pt>
  </dgm:ptLst>
  <dgm:cxnLst>
    <dgm:cxn modelId="{50F90503-B899-43E0-8274-88D60D2C3691}" srcId="{4D59B42D-8E62-4E9F-9EAC-CED0E0A094C7}" destId="{56BE0EF1-15FD-418B-A831-E0DAF9715FEE}" srcOrd="1" destOrd="0" parTransId="{B79302CD-FF7F-42A1-AF72-BFA8021EDBEF}" sibTransId="{5A891B14-3EEE-4AC5-BD94-6896E0DBDDD7}"/>
    <dgm:cxn modelId="{CF889D0C-679E-48BD-A25F-3B3DDB241058}" type="presOf" srcId="{B92E5F57-D878-49ED-9522-FB960CF8A24E}" destId="{07178E17-5E43-4D1A-B646-2B275C561EEF}" srcOrd="1" destOrd="0" presId="urn:microsoft.com/office/officeart/2005/8/layout/process1"/>
    <dgm:cxn modelId="{6C618C0D-5A1E-4127-89DD-231C835B5C15}" type="presOf" srcId="{B92E5F57-D878-49ED-9522-FB960CF8A24E}" destId="{460302D8-8A3F-4683-95EF-F6DA6F9787C8}" srcOrd="0" destOrd="0" presId="urn:microsoft.com/office/officeart/2005/8/layout/process1"/>
    <dgm:cxn modelId="{FC8BE318-B7CB-42D2-AECB-2FD68ED540F1}" srcId="{4D59B42D-8E62-4E9F-9EAC-CED0E0A094C7}" destId="{B9E1765C-1D4A-4399-B6D6-4F2FBFF2847C}" srcOrd="2" destOrd="0" parTransId="{FACD8B64-C7CA-4F19-8683-17D2BF29CB50}" sibTransId="{88E51AC7-FC45-499A-92E7-828BDBB7D83A}"/>
    <dgm:cxn modelId="{1693092D-A5CA-4D60-8954-2831DCB5E640}" type="presOf" srcId="{7390F792-3E66-4EF0-987E-75B472D1C7B9}" destId="{01923D3C-5F9B-4052-A542-A5B9D21F5D44}" srcOrd="0" destOrd="0" presId="urn:microsoft.com/office/officeart/2005/8/layout/process1"/>
    <dgm:cxn modelId="{C48B6E3A-EC4A-4276-80D7-4679B9AC3430}" type="presOf" srcId="{5119E278-406E-4CFE-8063-3D8B3F64D1E0}" destId="{5CCBD8A9-BD3C-403F-9761-D88F76F34CF5}" srcOrd="0" destOrd="0" presId="urn:microsoft.com/office/officeart/2005/8/layout/process1"/>
    <dgm:cxn modelId="{D7A8263C-7007-485A-8BB9-083C5DD18DD6}" srcId="{4D59B42D-8E62-4E9F-9EAC-CED0E0A094C7}" destId="{5119E278-406E-4CFE-8063-3D8B3F64D1E0}" srcOrd="5" destOrd="0" parTransId="{00BC43E5-CCC5-4ED2-AFBB-BBE56237F410}" sibTransId="{FE3798B2-AB2B-4D58-BC2C-89B0A3983E4A}"/>
    <dgm:cxn modelId="{FD318A3E-43E4-4058-A21E-EDF1B7E95911}" type="presOf" srcId="{396C2719-E877-49F5-8A91-14CD56067FFA}" destId="{D3D038BE-6F41-472F-A770-F2A53E5BA7CD}" srcOrd="1" destOrd="0" presId="urn:microsoft.com/office/officeart/2005/8/layout/process1"/>
    <dgm:cxn modelId="{54F19460-8DBC-45A2-8791-D0E3D660FD11}" type="presOf" srcId="{97C73D6A-1828-4A14-8904-23FC1BA00C57}" destId="{57E0FB74-24FE-4476-8836-2EFA6C83405D}" srcOrd="0" destOrd="0" presId="urn:microsoft.com/office/officeart/2005/8/layout/process1"/>
    <dgm:cxn modelId="{E3676E61-4503-4515-9D88-E2B0A71F3B9F}" type="presOf" srcId="{542ECA4D-FABF-47E8-8C36-56314001C56E}" destId="{A9598099-298D-4B51-8C49-8FDFF47A431D}" srcOrd="0" destOrd="0" presId="urn:microsoft.com/office/officeart/2005/8/layout/process1"/>
    <dgm:cxn modelId="{AEE14F62-172C-48C6-AD3D-11B971612C1C}" srcId="{4D59B42D-8E62-4E9F-9EAC-CED0E0A094C7}" destId="{14427E61-31A4-4980-8DF3-2EA287D57CC8}" srcOrd="0" destOrd="0" parTransId="{D85B9A13-52CB-4BB3-8A5D-C78F1DAD199A}" sibTransId="{A91FFADB-B224-40F5-9EF4-AC9BC8F4FC09}"/>
    <dgm:cxn modelId="{F3AE7542-B9BE-4703-9391-AE788F41B2A6}" type="presOf" srcId="{4D59B42D-8E62-4E9F-9EAC-CED0E0A094C7}" destId="{D435806F-0E09-4878-A48D-6E064F429EEA}" srcOrd="0" destOrd="0" presId="urn:microsoft.com/office/officeart/2005/8/layout/process1"/>
    <dgm:cxn modelId="{31743F63-0978-4989-9DD2-97E2FE8F54C9}" type="presOf" srcId="{A688500B-ED05-4437-9F59-FC378D7DEE48}" destId="{BD062A95-52B6-479B-8798-19BB29DAD545}" srcOrd="1" destOrd="0" presId="urn:microsoft.com/office/officeart/2005/8/layout/process1"/>
    <dgm:cxn modelId="{A422B648-A928-47F0-AC95-74755B6106FF}" srcId="{4D59B42D-8E62-4E9F-9EAC-CED0E0A094C7}" destId="{C5887492-9320-4B4B-B9B6-AC95FF4DA3AA}" srcOrd="4" destOrd="0" parTransId="{23B864F9-C507-4946-9FA1-CD9765C79B79}" sibTransId="{A688500B-ED05-4437-9F59-FC378D7DEE48}"/>
    <dgm:cxn modelId="{32FC134C-C6BB-40A7-9FC4-EAB88C4E1BC7}" type="presOf" srcId="{14427E61-31A4-4980-8DF3-2EA287D57CC8}" destId="{2863A26B-9FC9-4B2F-8DFB-9FE19153FC6F}" srcOrd="0" destOrd="0" presId="urn:microsoft.com/office/officeart/2005/8/layout/process1"/>
    <dgm:cxn modelId="{AB4BA14C-5ADF-4CCF-AE97-6CDF38333B02}" srcId="{4D59B42D-8E62-4E9F-9EAC-CED0E0A094C7}" destId="{542ECA4D-FABF-47E8-8C36-56314001C56E}" srcOrd="8" destOrd="0" parTransId="{DB440554-3D0F-4CCF-9542-90CD56E530E6}" sibTransId="{AC0E0655-2D02-4AEE-90AE-19521589ED07}"/>
    <dgm:cxn modelId="{8DE35E79-88A3-42F1-8442-8636C8818CC0}" type="presOf" srcId="{A91FFADB-B224-40F5-9EF4-AC9BC8F4FC09}" destId="{96822CD7-F896-4235-8A3A-9DB1FD7C6DAE}" srcOrd="1" destOrd="0" presId="urn:microsoft.com/office/officeart/2005/8/layout/process1"/>
    <dgm:cxn modelId="{BA9FB979-C477-4B05-B7A8-FFBD07138B0B}" type="presOf" srcId="{C3B7C2FC-4873-42CC-BBE6-000D5AE7EAED}" destId="{FDAA24F7-C719-431F-BD98-4CA51F4C555C}" srcOrd="0" destOrd="0" presId="urn:microsoft.com/office/officeart/2005/8/layout/process1"/>
    <dgm:cxn modelId="{0A9FE87C-35A1-43BC-842F-4E3394BD94B1}" type="presOf" srcId="{C5887492-9320-4B4B-B9B6-AC95FF4DA3AA}" destId="{933E9B80-007D-4405-BD35-5B3252367722}" srcOrd="0" destOrd="0" presId="urn:microsoft.com/office/officeart/2005/8/layout/process1"/>
    <dgm:cxn modelId="{B6200A83-089E-42D6-8D57-95ED3DE9752E}" type="presOf" srcId="{88E51AC7-FC45-499A-92E7-828BDBB7D83A}" destId="{6A78F02A-064A-4AF8-9E74-E258605DA0E3}" srcOrd="0" destOrd="0" presId="urn:microsoft.com/office/officeart/2005/8/layout/process1"/>
    <dgm:cxn modelId="{B9358E88-BD75-4CE5-A870-D4DD780B780A}" type="presOf" srcId="{56BE0EF1-15FD-418B-A831-E0DAF9715FEE}" destId="{E44B6CF7-310A-40DA-846E-0DE356184521}" srcOrd="0" destOrd="0" presId="urn:microsoft.com/office/officeart/2005/8/layout/process1"/>
    <dgm:cxn modelId="{660BFC91-E799-4F64-8EDF-B3A628EB43A9}" type="presOf" srcId="{A688500B-ED05-4437-9F59-FC378D7DEE48}" destId="{D9230653-1068-440C-AF9F-7FCC8C4C7480}" srcOrd="0" destOrd="0" presId="urn:microsoft.com/office/officeart/2005/8/layout/process1"/>
    <dgm:cxn modelId="{0FF15893-6862-4B24-B977-45F833DEAC3B}" type="presOf" srcId="{5A891B14-3EEE-4AC5-BD94-6896E0DBDDD7}" destId="{D0BDDAA0-3FCD-497A-AA66-F4B3479C5FE4}" srcOrd="1" destOrd="0" presId="urn:microsoft.com/office/officeart/2005/8/layout/process1"/>
    <dgm:cxn modelId="{CE64C094-E1DA-44E4-ADC7-47A1F06061DD}" type="presOf" srcId="{5A891B14-3EEE-4AC5-BD94-6896E0DBDDD7}" destId="{9116D880-B1EB-4D5E-90CF-4D2C4CB341B3}" srcOrd="0" destOrd="0" presId="urn:microsoft.com/office/officeart/2005/8/layout/process1"/>
    <dgm:cxn modelId="{6667AABB-1A3E-4150-8BB8-B1085CA71C58}" srcId="{4D59B42D-8E62-4E9F-9EAC-CED0E0A094C7}" destId="{774690DF-355B-42EB-A8EC-91D7C7B87E9B}" srcOrd="3" destOrd="0" parTransId="{B32E8847-8C4A-405A-860C-408798A856B3}" sibTransId="{396C2719-E877-49F5-8A91-14CD56067FFA}"/>
    <dgm:cxn modelId="{A67C0EBD-88B8-4F5F-A226-A69F3818F10E}" type="presOf" srcId="{7390F792-3E66-4EF0-987E-75B472D1C7B9}" destId="{0995B149-B5D6-4761-8AC5-0D057102776E}" srcOrd="1" destOrd="0" presId="urn:microsoft.com/office/officeart/2005/8/layout/process1"/>
    <dgm:cxn modelId="{8BFDB9C1-E67B-4F00-AF53-F77BF028C0CE}" type="presOf" srcId="{FE3798B2-AB2B-4D58-BC2C-89B0A3983E4A}" destId="{AE71F4AC-D6F2-4840-B5E4-02C8D0FAC9FA}" srcOrd="1" destOrd="0" presId="urn:microsoft.com/office/officeart/2005/8/layout/process1"/>
    <dgm:cxn modelId="{1E879CC5-C895-45F1-82C7-6A8D6DD555FA}" type="presOf" srcId="{FE3798B2-AB2B-4D58-BC2C-89B0A3983E4A}" destId="{F6E365FE-9DCD-4EAD-A22F-5B745D3BD428}" srcOrd="0" destOrd="0" presId="urn:microsoft.com/office/officeart/2005/8/layout/process1"/>
    <dgm:cxn modelId="{796559CF-CCC0-4BF6-B6AD-08A09521EDD3}" srcId="{4D59B42D-8E62-4E9F-9EAC-CED0E0A094C7}" destId="{C3B7C2FC-4873-42CC-BBE6-000D5AE7EAED}" srcOrd="6" destOrd="0" parTransId="{BBE67E8B-FC5F-46A3-A21C-E69DAA47E487}" sibTransId="{7390F792-3E66-4EF0-987E-75B472D1C7B9}"/>
    <dgm:cxn modelId="{F23BCCEA-DF9B-45C0-92B4-C613EF9955A1}" type="presOf" srcId="{B9E1765C-1D4A-4399-B6D6-4F2FBFF2847C}" destId="{89FB4423-7692-4586-B351-741DEB3693EE}" srcOrd="0" destOrd="0" presId="urn:microsoft.com/office/officeart/2005/8/layout/process1"/>
    <dgm:cxn modelId="{375838EB-6CED-4498-9574-AEAC702EC103}" type="presOf" srcId="{774690DF-355B-42EB-A8EC-91D7C7B87E9B}" destId="{1EE38D85-6191-4AE2-AF16-1E5CA1997DF1}" srcOrd="0" destOrd="0" presId="urn:microsoft.com/office/officeart/2005/8/layout/process1"/>
    <dgm:cxn modelId="{76BBCBEC-09C6-4979-A362-86A41EBA4C82}" type="presOf" srcId="{88E51AC7-FC45-499A-92E7-828BDBB7D83A}" destId="{0B80435E-423C-4488-BCDF-CA161BE32C0F}" srcOrd="1" destOrd="0" presId="urn:microsoft.com/office/officeart/2005/8/layout/process1"/>
    <dgm:cxn modelId="{34FEF0F4-3BB2-46F6-9CB8-0DE622D87779}" srcId="{4D59B42D-8E62-4E9F-9EAC-CED0E0A094C7}" destId="{97C73D6A-1828-4A14-8904-23FC1BA00C57}" srcOrd="7" destOrd="0" parTransId="{9B8AD343-B0D1-4E08-8021-AACA9736EEC5}" sibTransId="{B92E5F57-D878-49ED-9522-FB960CF8A24E}"/>
    <dgm:cxn modelId="{A6BB2CF9-2604-4150-AF5B-2588F3E6487E}" type="presOf" srcId="{A91FFADB-B224-40F5-9EF4-AC9BC8F4FC09}" destId="{961F051C-DF14-491B-82F6-22152B15D87E}" srcOrd="0" destOrd="0" presId="urn:microsoft.com/office/officeart/2005/8/layout/process1"/>
    <dgm:cxn modelId="{8C85E1FD-7D43-4D5F-9806-D21C5A0818D6}" type="presOf" srcId="{396C2719-E877-49F5-8A91-14CD56067FFA}" destId="{A9EEBE2F-7A26-4C01-9AE5-F8583023ED3E}" srcOrd="0" destOrd="0" presId="urn:microsoft.com/office/officeart/2005/8/layout/process1"/>
    <dgm:cxn modelId="{9304B458-46FA-430F-AEC2-2A23E6D53255}" type="presParOf" srcId="{D435806F-0E09-4878-A48D-6E064F429EEA}" destId="{2863A26B-9FC9-4B2F-8DFB-9FE19153FC6F}" srcOrd="0" destOrd="0" presId="urn:microsoft.com/office/officeart/2005/8/layout/process1"/>
    <dgm:cxn modelId="{682A1A40-59AE-4E12-9C6E-91C595995B4C}" type="presParOf" srcId="{D435806F-0E09-4878-A48D-6E064F429EEA}" destId="{961F051C-DF14-491B-82F6-22152B15D87E}" srcOrd="1" destOrd="0" presId="urn:microsoft.com/office/officeart/2005/8/layout/process1"/>
    <dgm:cxn modelId="{0CD3445A-F3A1-46D1-8406-6608FC4CE3CE}" type="presParOf" srcId="{961F051C-DF14-491B-82F6-22152B15D87E}" destId="{96822CD7-F896-4235-8A3A-9DB1FD7C6DAE}" srcOrd="0" destOrd="0" presId="urn:microsoft.com/office/officeart/2005/8/layout/process1"/>
    <dgm:cxn modelId="{588EB547-230A-452E-ABB6-CC85EAA1B2DF}" type="presParOf" srcId="{D435806F-0E09-4878-A48D-6E064F429EEA}" destId="{E44B6CF7-310A-40DA-846E-0DE356184521}" srcOrd="2" destOrd="0" presId="urn:microsoft.com/office/officeart/2005/8/layout/process1"/>
    <dgm:cxn modelId="{4BE1B225-FD45-4082-8BD0-D64B23AACAC8}" type="presParOf" srcId="{D435806F-0E09-4878-A48D-6E064F429EEA}" destId="{9116D880-B1EB-4D5E-90CF-4D2C4CB341B3}" srcOrd="3" destOrd="0" presId="urn:microsoft.com/office/officeart/2005/8/layout/process1"/>
    <dgm:cxn modelId="{5B815277-6375-41B2-B5DE-F82E5B673CEF}" type="presParOf" srcId="{9116D880-B1EB-4D5E-90CF-4D2C4CB341B3}" destId="{D0BDDAA0-3FCD-497A-AA66-F4B3479C5FE4}" srcOrd="0" destOrd="0" presId="urn:microsoft.com/office/officeart/2005/8/layout/process1"/>
    <dgm:cxn modelId="{8BB120B9-B51C-4DC8-B004-919F510D7E5E}" type="presParOf" srcId="{D435806F-0E09-4878-A48D-6E064F429EEA}" destId="{89FB4423-7692-4586-B351-741DEB3693EE}" srcOrd="4" destOrd="0" presId="urn:microsoft.com/office/officeart/2005/8/layout/process1"/>
    <dgm:cxn modelId="{220F7A03-7088-442B-B0D9-50A99DD52601}" type="presParOf" srcId="{D435806F-0E09-4878-A48D-6E064F429EEA}" destId="{6A78F02A-064A-4AF8-9E74-E258605DA0E3}" srcOrd="5" destOrd="0" presId="urn:microsoft.com/office/officeart/2005/8/layout/process1"/>
    <dgm:cxn modelId="{10F6A8D8-ACF6-4457-AAAD-D7955B354082}" type="presParOf" srcId="{6A78F02A-064A-4AF8-9E74-E258605DA0E3}" destId="{0B80435E-423C-4488-BCDF-CA161BE32C0F}" srcOrd="0" destOrd="0" presId="urn:microsoft.com/office/officeart/2005/8/layout/process1"/>
    <dgm:cxn modelId="{8D51308E-5526-4BD7-AE32-4E0946443AC0}" type="presParOf" srcId="{D435806F-0E09-4878-A48D-6E064F429EEA}" destId="{1EE38D85-6191-4AE2-AF16-1E5CA1997DF1}" srcOrd="6" destOrd="0" presId="urn:microsoft.com/office/officeart/2005/8/layout/process1"/>
    <dgm:cxn modelId="{63DFA60E-28A4-455B-B7B6-720D2C9BF4FD}" type="presParOf" srcId="{D435806F-0E09-4878-A48D-6E064F429EEA}" destId="{A9EEBE2F-7A26-4C01-9AE5-F8583023ED3E}" srcOrd="7" destOrd="0" presId="urn:microsoft.com/office/officeart/2005/8/layout/process1"/>
    <dgm:cxn modelId="{281CEB21-55A0-42D0-8DA9-9826A6788DE4}" type="presParOf" srcId="{A9EEBE2F-7A26-4C01-9AE5-F8583023ED3E}" destId="{D3D038BE-6F41-472F-A770-F2A53E5BA7CD}" srcOrd="0" destOrd="0" presId="urn:microsoft.com/office/officeart/2005/8/layout/process1"/>
    <dgm:cxn modelId="{D3A308A7-101C-494C-94E8-6CA41A8F3925}" type="presParOf" srcId="{D435806F-0E09-4878-A48D-6E064F429EEA}" destId="{933E9B80-007D-4405-BD35-5B3252367722}" srcOrd="8" destOrd="0" presId="urn:microsoft.com/office/officeart/2005/8/layout/process1"/>
    <dgm:cxn modelId="{75429FB0-F7FE-4E7C-A40C-1DBF5E0A24ED}" type="presParOf" srcId="{D435806F-0E09-4878-A48D-6E064F429EEA}" destId="{D9230653-1068-440C-AF9F-7FCC8C4C7480}" srcOrd="9" destOrd="0" presId="urn:microsoft.com/office/officeart/2005/8/layout/process1"/>
    <dgm:cxn modelId="{F9A20A6D-D112-493D-B5C8-450F227A8CE0}" type="presParOf" srcId="{D9230653-1068-440C-AF9F-7FCC8C4C7480}" destId="{BD062A95-52B6-479B-8798-19BB29DAD545}" srcOrd="0" destOrd="0" presId="urn:microsoft.com/office/officeart/2005/8/layout/process1"/>
    <dgm:cxn modelId="{144A502C-6C8B-4C24-B91F-98078EC4B31B}" type="presParOf" srcId="{D435806F-0E09-4878-A48D-6E064F429EEA}" destId="{5CCBD8A9-BD3C-403F-9761-D88F76F34CF5}" srcOrd="10" destOrd="0" presId="urn:microsoft.com/office/officeart/2005/8/layout/process1"/>
    <dgm:cxn modelId="{16F85D0D-0FC8-482B-8EA4-3BDDB46BA9D9}" type="presParOf" srcId="{D435806F-0E09-4878-A48D-6E064F429EEA}" destId="{F6E365FE-9DCD-4EAD-A22F-5B745D3BD428}" srcOrd="11" destOrd="0" presId="urn:microsoft.com/office/officeart/2005/8/layout/process1"/>
    <dgm:cxn modelId="{4CDA7C79-3F98-4BBF-8553-D08E9E2A54F2}" type="presParOf" srcId="{F6E365FE-9DCD-4EAD-A22F-5B745D3BD428}" destId="{AE71F4AC-D6F2-4840-B5E4-02C8D0FAC9FA}" srcOrd="0" destOrd="0" presId="urn:microsoft.com/office/officeart/2005/8/layout/process1"/>
    <dgm:cxn modelId="{78B0B54E-94C0-4EB1-867C-73880A4387CC}" type="presParOf" srcId="{D435806F-0E09-4878-A48D-6E064F429EEA}" destId="{FDAA24F7-C719-431F-BD98-4CA51F4C555C}" srcOrd="12" destOrd="0" presId="urn:microsoft.com/office/officeart/2005/8/layout/process1"/>
    <dgm:cxn modelId="{BD649EE6-4164-4FCD-852C-AD7F9AB72344}" type="presParOf" srcId="{D435806F-0E09-4878-A48D-6E064F429EEA}" destId="{01923D3C-5F9B-4052-A542-A5B9D21F5D44}" srcOrd="13" destOrd="0" presId="urn:microsoft.com/office/officeart/2005/8/layout/process1"/>
    <dgm:cxn modelId="{903F3643-26B6-4BE5-8022-431FB324BF3D}" type="presParOf" srcId="{01923D3C-5F9B-4052-A542-A5B9D21F5D44}" destId="{0995B149-B5D6-4761-8AC5-0D057102776E}" srcOrd="0" destOrd="0" presId="urn:microsoft.com/office/officeart/2005/8/layout/process1"/>
    <dgm:cxn modelId="{F80B4032-3414-4775-872E-C9BC49AB03EF}" type="presParOf" srcId="{D435806F-0E09-4878-A48D-6E064F429EEA}" destId="{57E0FB74-24FE-4476-8836-2EFA6C83405D}" srcOrd="14" destOrd="0" presId="urn:microsoft.com/office/officeart/2005/8/layout/process1"/>
    <dgm:cxn modelId="{AE9F0EBB-0135-435E-8E8F-C89CEAAF93C1}" type="presParOf" srcId="{D435806F-0E09-4878-A48D-6E064F429EEA}" destId="{460302D8-8A3F-4683-95EF-F6DA6F9787C8}" srcOrd="15" destOrd="0" presId="urn:microsoft.com/office/officeart/2005/8/layout/process1"/>
    <dgm:cxn modelId="{44B4472C-A74C-45AA-888D-153F6DEFFB8D}" type="presParOf" srcId="{460302D8-8A3F-4683-95EF-F6DA6F9787C8}" destId="{07178E17-5E43-4D1A-B646-2B275C561EEF}" srcOrd="0" destOrd="0" presId="urn:microsoft.com/office/officeart/2005/8/layout/process1"/>
    <dgm:cxn modelId="{B4587D38-EFA9-4C16-A27E-C06FE750B838}" type="presParOf" srcId="{D435806F-0E09-4878-A48D-6E064F429EEA}" destId="{A9598099-298D-4B51-8C49-8FDFF47A431D}" srcOrd="1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E0F74BB2-07DC-4E07-9A2B-D82F407FE7F3}" type="doc">
      <dgm:prSet loTypeId="urn:microsoft.com/office/officeart/2005/8/layout/vList3" loCatId="list" qsTypeId="urn:microsoft.com/office/officeart/2005/8/quickstyle/3d6" qsCatId="3D" csTypeId="urn:microsoft.com/office/officeart/2005/8/colors/accent5_3" csCatId="accent5" phldr="1"/>
      <dgm:spPr/>
    </dgm:pt>
    <dgm:pt modelId="{9B7A6A57-5EFC-4292-A2FB-D73EB01D3012}">
      <dgm:prSet phldrT="[Текст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1. An </a:t>
          </a:r>
          <a:r>
            <a:rPr lang="en-US" dirty="0" err="1">
              <a:solidFill>
                <a:schemeClr val="tx1"/>
              </a:solidFill>
            </a:rPr>
            <a:t>welchem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Fluss</a:t>
          </a:r>
          <a:r>
            <a:rPr lang="en-US" dirty="0">
              <a:solidFill>
                <a:schemeClr val="tx1"/>
              </a:solidFill>
            </a:rPr>
            <a:t> in </a:t>
          </a:r>
          <a:r>
            <a:rPr lang="en-US" dirty="0" err="1">
              <a:solidFill>
                <a:schemeClr val="tx1"/>
              </a:solidFill>
            </a:rPr>
            <a:t>Sibirien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gibt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es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eine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Gegend</a:t>
          </a:r>
          <a:r>
            <a:rPr lang="en-US" dirty="0">
              <a:solidFill>
                <a:schemeClr val="tx1"/>
              </a:solidFill>
            </a:rPr>
            <a:t>, die so </a:t>
          </a:r>
          <a:r>
            <a:rPr lang="en-US" dirty="0" err="1">
              <a:solidFill>
                <a:schemeClr val="tx1"/>
              </a:solidFill>
            </a:rPr>
            <a:t>aussieht</a:t>
          </a:r>
          <a:r>
            <a:rPr lang="en-US" dirty="0">
              <a:solidFill>
                <a:schemeClr val="tx1"/>
              </a:solidFill>
            </a:rPr>
            <a:t>, </a:t>
          </a:r>
          <a:r>
            <a:rPr lang="en-US" dirty="0" err="1">
              <a:solidFill>
                <a:schemeClr val="tx1"/>
              </a:solidFill>
            </a:rPr>
            <a:t>wie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nach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dem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Einschlag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eines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mächtigen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Meteoriten</a:t>
          </a:r>
          <a:r>
            <a:rPr lang="en-US" dirty="0">
              <a:solidFill>
                <a:schemeClr val="tx1"/>
              </a:solidFill>
            </a:rPr>
            <a:t>?</a:t>
          </a:r>
          <a:endParaRPr lang="ru-RU" dirty="0">
            <a:solidFill>
              <a:schemeClr val="tx1"/>
            </a:solidFill>
          </a:endParaRPr>
        </a:p>
      </dgm:t>
    </dgm:pt>
    <dgm:pt modelId="{7F1E1351-09DF-4DD8-8AFA-A1E16C41467C}" type="parTrans" cxnId="{F5B7BB63-F6F6-453F-89AB-36936FB1AEA2}">
      <dgm:prSet/>
      <dgm:spPr/>
      <dgm:t>
        <a:bodyPr/>
        <a:lstStyle/>
        <a:p>
          <a:endParaRPr lang="ru-RU"/>
        </a:p>
      </dgm:t>
    </dgm:pt>
    <dgm:pt modelId="{8550C919-FAE3-4213-B9C7-A63E34CF45D4}" type="sibTrans" cxnId="{F5B7BB63-F6F6-453F-89AB-36936FB1AEA2}">
      <dgm:prSet/>
      <dgm:spPr/>
      <dgm:t>
        <a:bodyPr/>
        <a:lstStyle/>
        <a:p>
          <a:endParaRPr lang="ru-RU"/>
        </a:p>
      </dgm:t>
    </dgm:pt>
    <dgm:pt modelId="{005614F1-7D47-48E6-BD1C-206A31B2E716}">
      <dgm:prSet phldrT="[Текст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3. Was </a:t>
          </a:r>
          <a:r>
            <a:rPr lang="en-US" dirty="0" err="1">
              <a:solidFill>
                <a:schemeClr val="tx1"/>
              </a:solidFill>
            </a:rPr>
            <a:t>kann</a:t>
          </a:r>
          <a:r>
            <a:rPr lang="en-US" dirty="0">
              <a:solidFill>
                <a:schemeClr val="tx1"/>
              </a:solidFill>
            </a:rPr>
            <a:t> das </a:t>
          </a:r>
          <a:r>
            <a:rPr lang="en-US" dirty="0" err="1">
              <a:solidFill>
                <a:schemeClr val="tx1"/>
              </a:solidFill>
            </a:rPr>
            <a:t>Erdbeben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verursachen</a:t>
          </a:r>
          <a:r>
            <a:rPr lang="en-US" dirty="0">
              <a:solidFill>
                <a:schemeClr val="tx1"/>
              </a:solidFill>
            </a:rPr>
            <a:t>, </a:t>
          </a:r>
          <a:r>
            <a:rPr lang="en-US" dirty="0" err="1">
              <a:solidFill>
                <a:schemeClr val="tx1"/>
              </a:solidFill>
            </a:rPr>
            <a:t>wenn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es</a:t>
          </a:r>
          <a:r>
            <a:rPr lang="en-US" dirty="0">
              <a:solidFill>
                <a:schemeClr val="tx1"/>
              </a:solidFill>
            </a:rPr>
            <a:t> auf </a:t>
          </a:r>
          <a:r>
            <a:rPr lang="en-US" dirty="0" err="1">
              <a:solidFill>
                <a:schemeClr val="tx1"/>
              </a:solidFill>
            </a:rPr>
            <a:t>dem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Meersgrund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passiert</a:t>
          </a:r>
          <a:r>
            <a:rPr lang="en-US" dirty="0">
              <a:solidFill>
                <a:schemeClr val="tx1"/>
              </a:solidFill>
            </a:rPr>
            <a:t>?</a:t>
          </a:r>
          <a:endParaRPr lang="ru-RU" dirty="0">
            <a:solidFill>
              <a:schemeClr val="tx1"/>
            </a:solidFill>
          </a:endParaRPr>
        </a:p>
      </dgm:t>
    </dgm:pt>
    <dgm:pt modelId="{7C758411-0F70-4B79-B49F-3D3832116746}" type="parTrans" cxnId="{B28DC5A0-4084-416D-9DF6-D24B4ED352BF}">
      <dgm:prSet/>
      <dgm:spPr/>
      <dgm:t>
        <a:bodyPr/>
        <a:lstStyle/>
        <a:p>
          <a:endParaRPr lang="ru-RU"/>
        </a:p>
      </dgm:t>
    </dgm:pt>
    <dgm:pt modelId="{ABC6135A-424A-4947-B9EA-0D210909AF8C}" type="sibTrans" cxnId="{B28DC5A0-4084-416D-9DF6-D24B4ED352BF}">
      <dgm:prSet/>
      <dgm:spPr/>
      <dgm:t>
        <a:bodyPr/>
        <a:lstStyle/>
        <a:p>
          <a:endParaRPr lang="ru-RU"/>
        </a:p>
      </dgm:t>
    </dgm:pt>
    <dgm:pt modelId="{6A5B561A-B47B-4EFD-ACB6-D6562F203055}">
      <dgm:prSet phldrT="[Текст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4. </a:t>
          </a:r>
          <a:r>
            <a:rPr lang="en-US" dirty="0" err="1">
              <a:solidFill>
                <a:schemeClr val="tx1"/>
              </a:solidFill>
            </a:rPr>
            <a:t>Wie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heisst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der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Prozess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der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Entstehung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zahlreicher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Megastädte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mit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viel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Industrie</a:t>
          </a:r>
          <a:r>
            <a:rPr lang="en-US" dirty="0">
              <a:solidFill>
                <a:schemeClr val="tx1"/>
              </a:solidFill>
            </a:rPr>
            <a:t>?</a:t>
          </a:r>
          <a:endParaRPr lang="ru-RU" dirty="0">
            <a:solidFill>
              <a:schemeClr val="tx1"/>
            </a:solidFill>
          </a:endParaRPr>
        </a:p>
      </dgm:t>
    </dgm:pt>
    <dgm:pt modelId="{A115E0B7-4236-43A8-BAF8-89D1622A5434}" type="parTrans" cxnId="{6CA711B5-897E-49B4-8EC0-5510BE464378}">
      <dgm:prSet/>
      <dgm:spPr/>
      <dgm:t>
        <a:bodyPr/>
        <a:lstStyle/>
        <a:p>
          <a:endParaRPr lang="ru-RU"/>
        </a:p>
      </dgm:t>
    </dgm:pt>
    <dgm:pt modelId="{58AE66A3-4F11-46E6-925E-4A628D5A6084}" type="sibTrans" cxnId="{6CA711B5-897E-49B4-8EC0-5510BE464378}">
      <dgm:prSet/>
      <dgm:spPr/>
      <dgm:t>
        <a:bodyPr/>
        <a:lstStyle/>
        <a:p>
          <a:endParaRPr lang="ru-RU"/>
        </a:p>
      </dgm:t>
    </dgm:pt>
    <dgm:pt modelId="{C4DD01ED-EDB7-482D-964B-265E56084017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2. </a:t>
          </a:r>
          <a:r>
            <a:rPr lang="en-US" dirty="0" err="1">
              <a:solidFill>
                <a:schemeClr val="tx1"/>
              </a:solidFill>
            </a:rPr>
            <a:t>Welches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Japanisches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Wort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bedeutet</a:t>
          </a:r>
          <a:r>
            <a:rPr lang="en-US" dirty="0">
              <a:solidFill>
                <a:schemeClr val="tx1"/>
              </a:solidFill>
            </a:rPr>
            <a:t> “Grosse </a:t>
          </a:r>
          <a:r>
            <a:rPr lang="en-US" dirty="0" err="1">
              <a:solidFill>
                <a:schemeClr val="tx1"/>
              </a:solidFill>
            </a:rPr>
            <a:t>Welle</a:t>
          </a:r>
          <a:r>
            <a:rPr lang="en-US" dirty="0">
              <a:solidFill>
                <a:schemeClr val="tx1"/>
              </a:solidFill>
            </a:rPr>
            <a:t> am </a:t>
          </a:r>
          <a:r>
            <a:rPr lang="en-US" dirty="0" err="1">
              <a:solidFill>
                <a:schemeClr val="tx1"/>
              </a:solidFill>
            </a:rPr>
            <a:t>Hafen</a:t>
          </a:r>
          <a:r>
            <a:rPr lang="en-US" dirty="0">
              <a:solidFill>
                <a:schemeClr val="tx1"/>
              </a:solidFill>
            </a:rPr>
            <a:t>”?</a:t>
          </a:r>
          <a:endParaRPr lang="ru-RU" dirty="0">
            <a:solidFill>
              <a:schemeClr val="tx1"/>
            </a:solidFill>
          </a:endParaRPr>
        </a:p>
      </dgm:t>
    </dgm:pt>
    <dgm:pt modelId="{62FCF52D-002C-4AEF-8D44-1EDDA97CFD6F}" type="parTrans" cxnId="{2F7A0D6F-DDED-4808-A47D-83C38B67DACC}">
      <dgm:prSet/>
      <dgm:spPr/>
      <dgm:t>
        <a:bodyPr/>
        <a:lstStyle/>
        <a:p>
          <a:endParaRPr lang="ru-RU"/>
        </a:p>
      </dgm:t>
    </dgm:pt>
    <dgm:pt modelId="{AA7C2C50-9C87-4075-A6EA-DCD33EDF800F}" type="sibTrans" cxnId="{2F7A0D6F-DDED-4808-A47D-83C38B67DACC}">
      <dgm:prSet/>
      <dgm:spPr/>
      <dgm:t>
        <a:bodyPr/>
        <a:lstStyle/>
        <a:p>
          <a:endParaRPr lang="ru-RU"/>
        </a:p>
      </dgm:t>
    </dgm:pt>
    <dgm:pt modelId="{21C5E02D-71D1-4FE4-B21F-5B180F3FCBB3}">
      <dgm:prSet phldrT="[Текст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5. </a:t>
          </a:r>
          <a:r>
            <a:rPr lang="en-US" dirty="0" err="1">
              <a:solidFill>
                <a:schemeClr val="tx1"/>
              </a:solidFill>
            </a:rPr>
            <a:t>Hurrikane</a:t>
          </a:r>
          <a:r>
            <a:rPr lang="en-US" dirty="0">
              <a:solidFill>
                <a:schemeClr val="tx1"/>
              </a:solidFill>
            </a:rPr>
            <a:t>, </a:t>
          </a:r>
          <a:r>
            <a:rPr lang="en-US" dirty="0" err="1">
              <a:solidFill>
                <a:schemeClr val="tx1"/>
              </a:solidFill>
            </a:rPr>
            <a:t>Tornadas</a:t>
          </a:r>
          <a:r>
            <a:rPr lang="en-US" dirty="0">
              <a:solidFill>
                <a:schemeClr val="tx1"/>
              </a:solidFill>
            </a:rPr>
            <a:t>, Tsunamis, </a:t>
          </a:r>
          <a:r>
            <a:rPr lang="en-US" dirty="0" err="1">
              <a:solidFill>
                <a:schemeClr val="tx1"/>
              </a:solidFill>
            </a:rPr>
            <a:t>Taifune</a:t>
          </a:r>
          <a:r>
            <a:rPr lang="en-US" dirty="0">
              <a:solidFill>
                <a:schemeClr val="tx1"/>
              </a:solidFill>
            </a:rPr>
            <a:t>. Das </a:t>
          </a:r>
          <a:r>
            <a:rPr lang="en-US" dirty="0" err="1">
              <a:solidFill>
                <a:schemeClr val="tx1"/>
              </a:solidFill>
            </a:rPr>
            <a:t>sind</a:t>
          </a:r>
          <a:r>
            <a:rPr lang="en-US" dirty="0">
              <a:solidFill>
                <a:schemeClr val="tx1"/>
              </a:solidFill>
            </a:rPr>
            <a:t>…</a:t>
          </a:r>
          <a:endParaRPr lang="ru-RU" dirty="0">
            <a:solidFill>
              <a:schemeClr val="tx1"/>
            </a:solidFill>
          </a:endParaRPr>
        </a:p>
      </dgm:t>
    </dgm:pt>
    <dgm:pt modelId="{D62BFBE9-D98B-4273-A1D7-0CFF37FCE9D8}" type="parTrans" cxnId="{54FDCBBC-EC48-4FB5-BD2A-96E2FAFBF8B5}">
      <dgm:prSet/>
      <dgm:spPr/>
      <dgm:t>
        <a:bodyPr/>
        <a:lstStyle/>
        <a:p>
          <a:endParaRPr lang="ru-RU"/>
        </a:p>
      </dgm:t>
    </dgm:pt>
    <dgm:pt modelId="{182CA7BC-42C0-4452-AD81-48B834D96682}" type="sibTrans" cxnId="{54FDCBBC-EC48-4FB5-BD2A-96E2FAFBF8B5}">
      <dgm:prSet/>
      <dgm:spPr/>
      <dgm:t>
        <a:bodyPr/>
        <a:lstStyle/>
        <a:p>
          <a:endParaRPr lang="ru-RU"/>
        </a:p>
      </dgm:t>
    </dgm:pt>
    <dgm:pt modelId="{0DB6DE91-B4C8-40A2-8718-83346D55A4EA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6. </a:t>
          </a:r>
          <a:r>
            <a:rPr lang="en-US" dirty="0" err="1">
              <a:solidFill>
                <a:schemeClr val="tx1"/>
              </a:solidFill>
            </a:rPr>
            <a:t>Wie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heissen</a:t>
          </a:r>
          <a:r>
            <a:rPr lang="en-US" dirty="0">
              <a:solidFill>
                <a:schemeClr val="tx1"/>
              </a:solidFill>
            </a:rPr>
            <a:t> die </a:t>
          </a:r>
          <a:r>
            <a:rPr lang="en-US" dirty="0" err="1">
              <a:solidFill>
                <a:schemeClr val="tx1"/>
              </a:solidFill>
            </a:rPr>
            <a:t>Menschen</a:t>
          </a:r>
          <a:r>
            <a:rPr lang="en-US" dirty="0">
              <a:solidFill>
                <a:schemeClr val="tx1"/>
              </a:solidFill>
            </a:rPr>
            <a:t>, die </a:t>
          </a:r>
          <a:r>
            <a:rPr lang="en-US" dirty="0" err="1">
              <a:solidFill>
                <a:schemeClr val="tx1"/>
              </a:solidFill>
            </a:rPr>
            <a:t>einen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grossen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Beitrag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zur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Entwicklung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der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Wissenschaft</a:t>
          </a:r>
          <a:r>
            <a:rPr lang="en-US" dirty="0">
              <a:solidFill>
                <a:schemeClr val="tx1"/>
              </a:solidFill>
            </a:rPr>
            <a:t> und </a:t>
          </a:r>
          <a:r>
            <a:rPr lang="en-US" dirty="0" err="1">
              <a:solidFill>
                <a:schemeClr val="tx1"/>
              </a:solidFill>
            </a:rPr>
            <a:t>Technik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geleistet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haben</a:t>
          </a:r>
          <a:r>
            <a:rPr lang="en-US" dirty="0"/>
            <a:t>.</a:t>
          </a:r>
          <a:endParaRPr lang="ru-RU" dirty="0"/>
        </a:p>
      </dgm:t>
    </dgm:pt>
    <dgm:pt modelId="{EF13F287-5A21-41AC-A00E-9429CD8E4840}" type="parTrans" cxnId="{12E0D3F4-F3E8-41EE-AE48-ADC0C7A5B95E}">
      <dgm:prSet/>
      <dgm:spPr/>
      <dgm:t>
        <a:bodyPr/>
        <a:lstStyle/>
        <a:p>
          <a:endParaRPr lang="ru-RU"/>
        </a:p>
      </dgm:t>
    </dgm:pt>
    <dgm:pt modelId="{89E7720C-3127-426E-A953-7CDEB7597E15}" type="sibTrans" cxnId="{12E0D3F4-F3E8-41EE-AE48-ADC0C7A5B95E}">
      <dgm:prSet/>
      <dgm:spPr/>
      <dgm:t>
        <a:bodyPr/>
        <a:lstStyle/>
        <a:p>
          <a:endParaRPr lang="ru-RU"/>
        </a:p>
      </dgm:t>
    </dgm:pt>
    <dgm:pt modelId="{DEC6905C-182F-49DD-9649-632789A2753B}" type="pres">
      <dgm:prSet presAssocID="{E0F74BB2-07DC-4E07-9A2B-D82F407FE7F3}" presName="linearFlow" presStyleCnt="0">
        <dgm:presLayoutVars>
          <dgm:dir/>
          <dgm:resizeHandles val="exact"/>
        </dgm:presLayoutVars>
      </dgm:prSet>
      <dgm:spPr/>
    </dgm:pt>
    <dgm:pt modelId="{5A78D511-751D-4DE0-B9F8-7EF91E963990}" type="pres">
      <dgm:prSet presAssocID="{9B7A6A57-5EFC-4292-A2FB-D73EB01D3012}" presName="composite" presStyleCnt="0"/>
      <dgm:spPr/>
    </dgm:pt>
    <dgm:pt modelId="{A3A53611-0B66-421E-B3D2-6AB25C7BE88D}" type="pres">
      <dgm:prSet presAssocID="{9B7A6A57-5EFC-4292-A2FB-D73EB01D3012}" presName="imgShp" presStyleLbl="fgImgPlace1" presStyleIdx="0" presStyleCnt="6"/>
      <dgm:spPr/>
    </dgm:pt>
    <dgm:pt modelId="{2B7FC414-51B2-49C3-A9E1-67CCB790B7C7}" type="pres">
      <dgm:prSet presAssocID="{9B7A6A57-5EFC-4292-A2FB-D73EB01D3012}" presName="txShp" presStyleLbl="node1" presStyleIdx="0" presStyleCnt="6">
        <dgm:presLayoutVars>
          <dgm:bulletEnabled val="1"/>
        </dgm:presLayoutVars>
      </dgm:prSet>
      <dgm:spPr/>
    </dgm:pt>
    <dgm:pt modelId="{35CC1C73-A9EB-432C-B921-5BA05C8069EC}" type="pres">
      <dgm:prSet presAssocID="{8550C919-FAE3-4213-B9C7-A63E34CF45D4}" presName="spacing" presStyleCnt="0"/>
      <dgm:spPr/>
    </dgm:pt>
    <dgm:pt modelId="{C18ED4FB-B9DB-4D35-B3AE-7E22A04C60F9}" type="pres">
      <dgm:prSet presAssocID="{C4DD01ED-EDB7-482D-964B-265E56084017}" presName="composite" presStyleCnt="0"/>
      <dgm:spPr/>
    </dgm:pt>
    <dgm:pt modelId="{19D3694B-3E8D-4E44-9063-E5F98370CD96}" type="pres">
      <dgm:prSet presAssocID="{C4DD01ED-EDB7-482D-964B-265E56084017}" presName="imgShp" presStyleLbl="fgImgPlace1" presStyleIdx="1" presStyleCnt="6"/>
      <dgm:spPr/>
    </dgm:pt>
    <dgm:pt modelId="{7EDEF860-6587-4309-9E8D-01727E10BB34}" type="pres">
      <dgm:prSet presAssocID="{C4DD01ED-EDB7-482D-964B-265E56084017}" presName="txShp" presStyleLbl="node1" presStyleIdx="1" presStyleCnt="6">
        <dgm:presLayoutVars>
          <dgm:bulletEnabled val="1"/>
        </dgm:presLayoutVars>
      </dgm:prSet>
      <dgm:spPr/>
    </dgm:pt>
    <dgm:pt modelId="{E11148C3-0A9F-47D7-8B57-84EC8517A90F}" type="pres">
      <dgm:prSet presAssocID="{AA7C2C50-9C87-4075-A6EA-DCD33EDF800F}" presName="spacing" presStyleCnt="0"/>
      <dgm:spPr/>
    </dgm:pt>
    <dgm:pt modelId="{9D3B2261-66E3-4752-B512-12B484322318}" type="pres">
      <dgm:prSet presAssocID="{005614F1-7D47-48E6-BD1C-206A31B2E716}" presName="composite" presStyleCnt="0"/>
      <dgm:spPr/>
    </dgm:pt>
    <dgm:pt modelId="{7504E0B0-8AEB-4215-87E8-0B34BE037E93}" type="pres">
      <dgm:prSet presAssocID="{005614F1-7D47-48E6-BD1C-206A31B2E716}" presName="imgShp" presStyleLbl="fgImgPlace1" presStyleIdx="2" presStyleCnt="6"/>
      <dgm:spPr/>
    </dgm:pt>
    <dgm:pt modelId="{B7EB0B6D-7521-498F-AE32-52E7891BEE89}" type="pres">
      <dgm:prSet presAssocID="{005614F1-7D47-48E6-BD1C-206A31B2E716}" presName="txShp" presStyleLbl="node1" presStyleIdx="2" presStyleCnt="6">
        <dgm:presLayoutVars>
          <dgm:bulletEnabled val="1"/>
        </dgm:presLayoutVars>
      </dgm:prSet>
      <dgm:spPr/>
    </dgm:pt>
    <dgm:pt modelId="{4B6689A5-47AE-4219-BEE4-B4328BEA89A4}" type="pres">
      <dgm:prSet presAssocID="{ABC6135A-424A-4947-B9EA-0D210909AF8C}" presName="spacing" presStyleCnt="0"/>
      <dgm:spPr/>
    </dgm:pt>
    <dgm:pt modelId="{97C84F69-80B8-4B07-828B-FE3AA40153DC}" type="pres">
      <dgm:prSet presAssocID="{6A5B561A-B47B-4EFD-ACB6-D6562F203055}" presName="composite" presStyleCnt="0"/>
      <dgm:spPr/>
    </dgm:pt>
    <dgm:pt modelId="{F8DE4BBE-84AF-4504-B6D7-182E6E6AC673}" type="pres">
      <dgm:prSet presAssocID="{6A5B561A-B47B-4EFD-ACB6-D6562F203055}" presName="imgShp" presStyleLbl="fgImgPlace1" presStyleIdx="3" presStyleCnt="6"/>
      <dgm:spPr/>
    </dgm:pt>
    <dgm:pt modelId="{ED8B940D-0FC6-4E81-9773-D57DD7B5A8CA}" type="pres">
      <dgm:prSet presAssocID="{6A5B561A-B47B-4EFD-ACB6-D6562F203055}" presName="txShp" presStyleLbl="node1" presStyleIdx="3" presStyleCnt="6">
        <dgm:presLayoutVars>
          <dgm:bulletEnabled val="1"/>
        </dgm:presLayoutVars>
      </dgm:prSet>
      <dgm:spPr/>
    </dgm:pt>
    <dgm:pt modelId="{4237E605-C200-451D-8307-80F66D3CAFB1}" type="pres">
      <dgm:prSet presAssocID="{58AE66A3-4F11-46E6-925E-4A628D5A6084}" presName="spacing" presStyleCnt="0"/>
      <dgm:spPr/>
    </dgm:pt>
    <dgm:pt modelId="{5AABFF17-6A0F-4328-9FC9-A7FB63769AE8}" type="pres">
      <dgm:prSet presAssocID="{21C5E02D-71D1-4FE4-B21F-5B180F3FCBB3}" presName="composite" presStyleCnt="0"/>
      <dgm:spPr/>
    </dgm:pt>
    <dgm:pt modelId="{23927BB9-D1A8-4E29-AF01-11C9E9AB9FE5}" type="pres">
      <dgm:prSet presAssocID="{21C5E02D-71D1-4FE4-B21F-5B180F3FCBB3}" presName="imgShp" presStyleLbl="fgImgPlace1" presStyleIdx="4" presStyleCnt="6"/>
      <dgm:spPr/>
    </dgm:pt>
    <dgm:pt modelId="{AB33A0FA-7A87-4CE2-9F58-BDB35E189E53}" type="pres">
      <dgm:prSet presAssocID="{21C5E02D-71D1-4FE4-B21F-5B180F3FCBB3}" presName="txShp" presStyleLbl="node1" presStyleIdx="4" presStyleCnt="6">
        <dgm:presLayoutVars>
          <dgm:bulletEnabled val="1"/>
        </dgm:presLayoutVars>
      </dgm:prSet>
      <dgm:spPr/>
    </dgm:pt>
    <dgm:pt modelId="{95C9B614-7F82-4F56-AE52-97495C093A23}" type="pres">
      <dgm:prSet presAssocID="{182CA7BC-42C0-4452-AD81-48B834D96682}" presName="spacing" presStyleCnt="0"/>
      <dgm:spPr/>
    </dgm:pt>
    <dgm:pt modelId="{F893397F-AB4B-4E73-B397-44AF5CDE31D0}" type="pres">
      <dgm:prSet presAssocID="{0DB6DE91-B4C8-40A2-8718-83346D55A4EA}" presName="composite" presStyleCnt="0"/>
      <dgm:spPr/>
    </dgm:pt>
    <dgm:pt modelId="{4FCB17EC-39AE-4ECF-9EA9-E5532D91272B}" type="pres">
      <dgm:prSet presAssocID="{0DB6DE91-B4C8-40A2-8718-83346D55A4EA}" presName="imgShp" presStyleLbl="fgImgPlace1" presStyleIdx="5" presStyleCnt="6"/>
      <dgm:spPr/>
    </dgm:pt>
    <dgm:pt modelId="{43459D0F-BA83-44A7-A159-6FDF253CFFFF}" type="pres">
      <dgm:prSet presAssocID="{0DB6DE91-B4C8-40A2-8718-83346D55A4EA}" presName="txShp" presStyleLbl="node1" presStyleIdx="5" presStyleCnt="6">
        <dgm:presLayoutVars>
          <dgm:bulletEnabled val="1"/>
        </dgm:presLayoutVars>
      </dgm:prSet>
      <dgm:spPr/>
    </dgm:pt>
  </dgm:ptLst>
  <dgm:cxnLst>
    <dgm:cxn modelId="{1FC04E08-745F-458B-84A8-EE5BFA9FA555}" type="presOf" srcId="{21C5E02D-71D1-4FE4-B21F-5B180F3FCBB3}" destId="{AB33A0FA-7A87-4CE2-9F58-BDB35E189E53}" srcOrd="0" destOrd="0" presId="urn:microsoft.com/office/officeart/2005/8/layout/vList3"/>
    <dgm:cxn modelId="{57563C3C-FF3A-45E3-9AED-A1F262AB3FC8}" type="presOf" srcId="{E0F74BB2-07DC-4E07-9A2B-D82F407FE7F3}" destId="{DEC6905C-182F-49DD-9649-632789A2753B}" srcOrd="0" destOrd="0" presId="urn:microsoft.com/office/officeart/2005/8/layout/vList3"/>
    <dgm:cxn modelId="{849ABE42-3338-4926-9652-996D87BB948D}" type="presOf" srcId="{C4DD01ED-EDB7-482D-964B-265E56084017}" destId="{7EDEF860-6587-4309-9E8D-01727E10BB34}" srcOrd="0" destOrd="0" presId="urn:microsoft.com/office/officeart/2005/8/layout/vList3"/>
    <dgm:cxn modelId="{F5B7BB63-F6F6-453F-89AB-36936FB1AEA2}" srcId="{E0F74BB2-07DC-4E07-9A2B-D82F407FE7F3}" destId="{9B7A6A57-5EFC-4292-A2FB-D73EB01D3012}" srcOrd="0" destOrd="0" parTransId="{7F1E1351-09DF-4DD8-8AFA-A1E16C41467C}" sibTransId="{8550C919-FAE3-4213-B9C7-A63E34CF45D4}"/>
    <dgm:cxn modelId="{2F7A0D6F-DDED-4808-A47D-83C38B67DACC}" srcId="{E0F74BB2-07DC-4E07-9A2B-D82F407FE7F3}" destId="{C4DD01ED-EDB7-482D-964B-265E56084017}" srcOrd="1" destOrd="0" parTransId="{62FCF52D-002C-4AEF-8D44-1EDDA97CFD6F}" sibTransId="{AA7C2C50-9C87-4075-A6EA-DCD33EDF800F}"/>
    <dgm:cxn modelId="{5D0EC758-998B-48C5-98AA-C5E17AC02E82}" type="presOf" srcId="{0DB6DE91-B4C8-40A2-8718-83346D55A4EA}" destId="{43459D0F-BA83-44A7-A159-6FDF253CFFFF}" srcOrd="0" destOrd="0" presId="urn:microsoft.com/office/officeart/2005/8/layout/vList3"/>
    <dgm:cxn modelId="{4C7BE27C-6A4F-4A6D-B34B-2A3F9D3366AB}" type="presOf" srcId="{005614F1-7D47-48E6-BD1C-206A31B2E716}" destId="{B7EB0B6D-7521-498F-AE32-52E7891BEE89}" srcOrd="0" destOrd="0" presId="urn:microsoft.com/office/officeart/2005/8/layout/vList3"/>
    <dgm:cxn modelId="{B28DC5A0-4084-416D-9DF6-D24B4ED352BF}" srcId="{E0F74BB2-07DC-4E07-9A2B-D82F407FE7F3}" destId="{005614F1-7D47-48E6-BD1C-206A31B2E716}" srcOrd="2" destOrd="0" parTransId="{7C758411-0F70-4B79-B49F-3D3832116746}" sibTransId="{ABC6135A-424A-4947-B9EA-0D210909AF8C}"/>
    <dgm:cxn modelId="{EFAF01A5-6A68-40C1-BBEB-8592FED333F4}" type="presOf" srcId="{6A5B561A-B47B-4EFD-ACB6-D6562F203055}" destId="{ED8B940D-0FC6-4E81-9773-D57DD7B5A8CA}" srcOrd="0" destOrd="0" presId="urn:microsoft.com/office/officeart/2005/8/layout/vList3"/>
    <dgm:cxn modelId="{6CA711B5-897E-49B4-8EC0-5510BE464378}" srcId="{E0F74BB2-07DC-4E07-9A2B-D82F407FE7F3}" destId="{6A5B561A-B47B-4EFD-ACB6-D6562F203055}" srcOrd="3" destOrd="0" parTransId="{A115E0B7-4236-43A8-BAF8-89D1622A5434}" sibTransId="{58AE66A3-4F11-46E6-925E-4A628D5A6084}"/>
    <dgm:cxn modelId="{54FDCBBC-EC48-4FB5-BD2A-96E2FAFBF8B5}" srcId="{E0F74BB2-07DC-4E07-9A2B-D82F407FE7F3}" destId="{21C5E02D-71D1-4FE4-B21F-5B180F3FCBB3}" srcOrd="4" destOrd="0" parTransId="{D62BFBE9-D98B-4273-A1D7-0CFF37FCE9D8}" sibTransId="{182CA7BC-42C0-4452-AD81-48B834D96682}"/>
    <dgm:cxn modelId="{12E0D3F4-F3E8-41EE-AE48-ADC0C7A5B95E}" srcId="{E0F74BB2-07DC-4E07-9A2B-D82F407FE7F3}" destId="{0DB6DE91-B4C8-40A2-8718-83346D55A4EA}" srcOrd="5" destOrd="0" parTransId="{EF13F287-5A21-41AC-A00E-9429CD8E4840}" sibTransId="{89E7720C-3127-426E-A953-7CDEB7597E15}"/>
    <dgm:cxn modelId="{C43DA2F8-8857-40D6-B2A6-AD5CD410A900}" type="presOf" srcId="{9B7A6A57-5EFC-4292-A2FB-D73EB01D3012}" destId="{2B7FC414-51B2-49C3-A9E1-67CCB790B7C7}" srcOrd="0" destOrd="0" presId="urn:microsoft.com/office/officeart/2005/8/layout/vList3"/>
    <dgm:cxn modelId="{279169A9-EA90-4FAD-8C82-287F93235A59}" type="presParOf" srcId="{DEC6905C-182F-49DD-9649-632789A2753B}" destId="{5A78D511-751D-4DE0-B9F8-7EF91E963990}" srcOrd="0" destOrd="0" presId="urn:microsoft.com/office/officeart/2005/8/layout/vList3"/>
    <dgm:cxn modelId="{5D2595AF-248F-4FF4-95B7-516A4462EEF7}" type="presParOf" srcId="{5A78D511-751D-4DE0-B9F8-7EF91E963990}" destId="{A3A53611-0B66-421E-B3D2-6AB25C7BE88D}" srcOrd="0" destOrd="0" presId="urn:microsoft.com/office/officeart/2005/8/layout/vList3"/>
    <dgm:cxn modelId="{203A9CC0-ED1F-4CCD-A477-01193BD934AF}" type="presParOf" srcId="{5A78D511-751D-4DE0-B9F8-7EF91E963990}" destId="{2B7FC414-51B2-49C3-A9E1-67CCB790B7C7}" srcOrd="1" destOrd="0" presId="urn:microsoft.com/office/officeart/2005/8/layout/vList3"/>
    <dgm:cxn modelId="{F33881B9-343A-4D80-9762-34B29CF21AC5}" type="presParOf" srcId="{DEC6905C-182F-49DD-9649-632789A2753B}" destId="{35CC1C73-A9EB-432C-B921-5BA05C8069EC}" srcOrd="1" destOrd="0" presId="urn:microsoft.com/office/officeart/2005/8/layout/vList3"/>
    <dgm:cxn modelId="{66DE9C71-B048-4A4C-B42A-A300D376E785}" type="presParOf" srcId="{DEC6905C-182F-49DD-9649-632789A2753B}" destId="{C18ED4FB-B9DB-4D35-B3AE-7E22A04C60F9}" srcOrd="2" destOrd="0" presId="urn:microsoft.com/office/officeart/2005/8/layout/vList3"/>
    <dgm:cxn modelId="{4B2C782C-7327-411D-9B7C-B77745F905E7}" type="presParOf" srcId="{C18ED4FB-B9DB-4D35-B3AE-7E22A04C60F9}" destId="{19D3694B-3E8D-4E44-9063-E5F98370CD96}" srcOrd="0" destOrd="0" presId="urn:microsoft.com/office/officeart/2005/8/layout/vList3"/>
    <dgm:cxn modelId="{723B4F29-A2A2-4ACD-A91D-DDEB00F83DA0}" type="presParOf" srcId="{C18ED4FB-B9DB-4D35-B3AE-7E22A04C60F9}" destId="{7EDEF860-6587-4309-9E8D-01727E10BB34}" srcOrd="1" destOrd="0" presId="urn:microsoft.com/office/officeart/2005/8/layout/vList3"/>
    <dgm:cxn modelId="{2E72CE17-8CC4-460C-B4C2-96DC61ACEB5A}" type="presParOf" srcId="{DEC6905C-182F-49DD-9649-632789A2753B}" destId="{E11148C3-0A9F-47D7-8B57-84EC8517A90F}" srcOrd="3" destOrd="0" presId="urn:microsoft.com/office/officeart/2005/8/layout/vList3"/>
    <dgm:cxn modelId="{E6EB9526-DDAD-4BB6-A029-6CDCD414C0F0}" type="presParOf" srcId="{DEC6905C-182F-49DD-9649-632789A2753B}" destId="{9D3B2261-66E3-4752-B512-12B484322318}" srcOrd="4" destOrd="0" presId="urn:microsoft.com/office/officeart/2005/8/layout/vList3"/>
    <dgm:cxn modelId="{D6D0162A-4ADA-4891-B447-80169CC8C6DA}" type="presParOf" srcId="{9D3B2261-66E3-4752-B512-12B484322318}" destId="{7504E0B0-8AEB-4215-87E8-0B34BE037E93}" srcOrd="0" destOrd="0" presId="urn:microsoft.com/office/officeart/2005/8/layout/vList3"/>
    <dgm:cxn modelId="{C28231D1-B1B5-404D-98EF-5CDBD0EBF243}" type="presParOf" srcId="{9D3B2261-66E3-4752-B512-12B484322318}" destId="{B7EB0B6D-7521-498F-AE32-52E7891BEE89}" srcOrd="1" destOrd="0" presId="urn:microsoft.com/office/officeart/2005/8/layout/vList3"/>
    <dgm:cxn modelId="{F4DE0A89-7E4A-419D-AD65-6F3FA5344812}" type="presParOf" srcId="{DEC6905C-182F-49DD-9649-632789A2753B}" destId="{4B6689A5-47AE-4219-BEE4-B4328BEA89A4}" srcOrd="5" destOrd="0" presId="urn:microsoft.com/office/officeart/2005/8/layout/vList3"/>
    <dgm:cxn modelId="{E4943630-0917-40A4-99C4-5452E0F2632A}" type="presParOf" srcId="{DEC6905C-182F-49DD-9649-632789A2753B}" destId="{97C84F69-80B8-4B07-828B-FE3AA40153DC}" srcOrd="6" destOrd="0" presId="urn:microsoft.com/office/officeart/2005/8/layout/vList3"/>
    <dgm:cxn modelId="{7E8B0DAA-481F-493B-B990-14D3C14A281C}" type="presParOf" srcId="{97C84F69-80B8-4B07-828B-FE3AA40153DC}" destId="{F8DE4BBE-84AF-4504-B6D7-182E6E6AC673}" srcOrd="0" destOrd="0" presId="urn:microsoft.com/office/officeart/2005/8/layout/vList3"/>
    <dgm:cxn modelId="{5AB70585-3306-45B5-A25D-8451848C45B2}" type="presParOf" srcId="{97C84F69-80B8-4B07-828B-FE3AA40153DC}" destId="{ED8B940D-0FC6-4E81-9773-D57DD7B5A8CA}" srcOrd="1" destOrd="0" presId="urn:microsoft.com/office/officeart/2005/8/layout/vList3"/>
    <dgm:cxn modelId="{2EA89D0A-9AFB-4D31-877A-00969EB297AA}" type="presParOf" srcId="{DEC6905C-182F-49DD-9649-632789A2753B}" destId="{4237E605-C200-451D-8307-80F66D3CAFB1}" srcOrd="7" destOrd="0" presId="urn:microsoft.com/office/officeart/2005/8/layout/vList3"/>
    <dgm:cxn modelId="{F931BC6B-01D9-4C48-AA43-7437EA5E5E1E}" type="presParOf" srcId="{DEC6905C-182F-49DD-9649-632789A2753B}" destId="{5AABFF17-6A0F-4328-9FC9-A7FB63769AE8}" srcOrd="8" destOrd="0" presId="urn:microsoft.com/office/officeart/2005/8/layout/vList3"/>
    <dgm:cxn modelId="{42CBD24F-C641-4A5A-8F8F-573BE40B035C}" type="presParOf" srcId="{5AABFF17-6A0F-4328-9FC9-A7FB63769AE8}" destId="{23927BB9-D1A8-4E29-AF01-11C9E9AB9FE5}" srcOrd="0" destOrd="0" presId="urn:microsoft.com/office/officeart/2005/8/layout/vList3"/>
    <dgm:cxn modelId="{195C89F8-347A-41E3-9978-86E15CF73894}" type="presParOf" srcId="{5AABFF17-6A0F-4328-9FC9-A7FB63769AE8}" destId="{AB33A0FA-7A87-4CE2-9F58-BDB35E189E53}" srcOrd="1" destOrd="0" presId="urn:microsoft.com/office/officeart/2005/8/layout/vList3"/>
    <dgm:cxn modelId="{BCED090D-B45C-4BA4-B310-4DBAD06F7101}" type="presParOf" srcId="{DEC6905C-182F-49DD-9649-632789A2753B}" destId="{95C9B614-7F82-4F56-AE52-97495C093A23}" srcOrd="9" destOrd="0" presId="urn:microsoft.com/office/officeart/2005/8/layout/vList3"/>
    <dgm:cxn modelId="{324C0327-25AB-4139-BB38-DC0CB4B1F4B9}" type="presParOf" srcId="{DEC6905C-182F-49DD-9649-632789A2753B}" destId="{F893397F-AB4B-4E73-B397-44AF5CDE31D0}" srcOrd="10" destOrd="0" presId="urn:microsoft.com/office/officeart/2005/8/layout/vList3"/>
    <dgm:cxn modelId="{DD336AA1-DFBE-4BB0-9B7E-B7D81EB85B40}" type="presParOf" srcId="{F893397F-AB4B-4E73-B397-44AF5CDE31D0}" destId="{4FCB17EC-39AE-4ECF-9EA9-E5532D91272B}" srcOrd="0" destOrd="0" presId="urn:microsoft.com/office/officeart/2005/8/layout/vList3"/>
    <dgm:cxn modelId="{F0B81C16-D2EC-4703-B12F-4D88B42FA195}" type="presParOf" srcId="{F893397F-AB4B-4E73-B397-44AF5CDE31D0}" destId="{43459D0F-BA83-44A7-A159-6FDF253CFFF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F6FCD7-58F9-4196-8000-2A6FF4A2280F}" type="doc">
      <dgm:prSet loTypeId="urn:microsoft.com/office/officeart/2008/layout/PictureStrips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2917416A-D791-49A1-A867-E432DE044A80}">
      <dgm:prSet phldrT="[Текст]" custT="1"/>
      <dgm:spPr/>
      <dgm:t>
        <a:bodyPr/>
        <a:lstStyle/>
        <a:p>
          <a:r>
            <a:rPr lang="en-US" sz="1800" dirty="0" err="1"/>
            <a:t>Physik</a:t>
          </a:r>
          <a:endParaRPr lang="ru-RU" sz="1800" dirty="0"/>
        </a:p>
      </dgm:t>
    </dgm:pt>
    <dgm:pt modelId="{10ADAF9F-9D37-4F8F-812A-C1483008527B}" type="parTrans" cxnId="{E0B8E6AC-54C0-4048-AD09-2B046557050C}">
      <dgm:prSet/>
      <dgm:spPr/>
      <dgm:t>
        <a:bodyPr/>
        <a:lstStyle/>
        <a:p>
          <a:endParaRPr lang="ru-RU"/>
        </a:p>
      </dgm:t>
    </dgm:pt>
    <dgm:pt modelId="{6AB9DE23-B20D-44EC-BCA1-DE36C6F50E5A}" type="sibTrans" cxnId="{E0B8E6AC-54C0-4048-AD09-2B046557050C}">
      <dgm:prSet/>
      <dgm:spPr/>
      <dgm:t>
        <a:bodyPr/>
        <a:lstStyle/>
        <a:p>
          <a:endParaRPr lang="ru-RU"/>
        </a:p>
      </dgm:t>
    </dgm:pt>
    <dgm:pt modelId="{2CCD242F-8EE4-4F4F-B799-A29E04C9C5CD}">
      <dgm:prSet phldrT="[Текст]" custT="1"/>
      <dgm:spPr/>
      <dgm:t>
        <a:bodyPr/>
        <a:lstStyle/>
        <a:p>
          <a:r>
            <a:rPr lang="en-US" sz="1800" dirty="0" err="1"/>
            <a:t>Mathematik</a:t>
          </a:r>
          <a:endParaRPr lang="ru-RU" sz="1800" dirty="0"/>
        </a:p>
      </dgm:t>
    </dgm:pt>
    <dgm:pt modelId="{F094D062-DA2B-4D98-9C49-6CFF7D6C525D}" type="parTrans" cxnId="{58641E11-3EED-4B57-917E-A31CBCD7E827}">
      <dgm:prSet/>
      <dgm:spPr/>
      <dgm:t>
        <a:bodyPr/>
        <a:lstStyle/>
        <a:p>
          <a:endParaRPr lang="ru-RU"/>
        </a:p>
      </dgm:t>
    </dgm:pt>
    <dgm:pt modelId="{27B9C9BE-1623-4A2D-81A5-508B979FC6D8}" type="sibTrans" cxnId="{58641E11-3EED-4B57-917E-A31CBCD7E827}">
      <dgm:prSet/>
      <dgm:spPr/>
      <dgm:t>
        <a:bodyPr/>
        <a:lstStyle/>
        <a:p>
          <a:endParaRPr lang="ru-RU"/>
        </a:p>
      </dgm:t>
    </dgm:pt>
    <dgm:pt modelId="{E2349CAA-351A-4146-9476-7189EC98CC32}">
      <dgm:prSet phldrT="[Текст]"/>
      <dgm:spPr/>
      <dgm:t>
        <a:bodyPr/>
        <a:lstStyle/>
        <a:p>
          <a:r>
            <a:rPr lang="en-US" dirty="0" err="1"/>
            <a:t>Sprachwissenschaft</a:t>
          </a:r>
          <a:endParaRPr lang="ru-RU" dirty="0"/>
        </a:p>
      </dgm:t>
    </dgm:pt>
    <dgm:pt modelId="{BF0FEA2B-708D-450C-8B07-F15706588BFE}" type="parTrans" cxnId="{E53C063E-0A6A-4A63-893A-61A574A2793F}">
      <dgm:prSet/>
      <dgm:spPr/>
      <dgm:t>
        <a:bodyPr/>
        <a:lstStyle/>
        <a:p>
          <a:endParaRPr lang="ru-RU"/>
        </a:p>
      </dgm:t>
    </dgm:pt>
    <dgm:pt modelId="{ECE6D17E-B82D-4A2A-BBB2-5A023F13197C}" type="sibTrans" cxnId="{E53C063E-0A6A-4A63-893A-61A574A2793F}">
      <dgm:prSet/>
      <dgm:spPr/>
      <dgm:t>
        <a:bodyPr/>
        <a:lstStyle/>
        <a:p>
          <a:endParaRPr lang="ru-RU"/>
        </a:p>
      </dgm:t>
    </dgm:pt>
    <dgm:pt modelId="{6E392CF4-591F-4AC1-BB96-2FA85942711B}">
      <dgm:prSet phldrT="[Текст]" custT="1"/>
      <dgm:spPr/>
      <dgm:t>
        <a:bodyPr/>
        <a:lstStyle/>
        <a:p>
          <a:r>
            <a:rPr lang="en-US" sz="1800" dirty="0" err="1"/>
            <a:t>Naturforschung</a:t>
          </a:r>
          <a:endParaRPr lang="ru-RU" sz="1800" dirty="0"/>
        </a:p>
      </dgm:t>
    </dgm:pt>
    <dgm:pt modelId="{28D99F5E-C5D7-4194-85DE-98390F9942FA}" type="parTrans" cxnId="{6EBF3521-1D23-48D9-A5D3-011926C1E126}">
      <dgm:prSet/>
      <dgm:spPr/>
      <dgm:t>
        <a:bodyPr/>
        <a:lstStyle/>
        <a:p>
          <a:endParaRPr lang="ru-RU"/>
        </a:p>
      </dgm:t>
    </dgm:pt>
    <dgm:pt modelId="{2EB21DF1-7182-4F6E-BDE3-B25C891F0115}" type="sibTrans" cxnId="{6EBF3521-1D23-48D9-A5D3-011926C1E126}">
      <dgm:prSet/>
      <dgm:spPr/>
      <dgm:t>
        <a:bodyPr/>
        <a:lstStyle/>
        <a:p>
          <a:endParaRPr lang="ru-RU"/>
        </a:p>
      </dgm:t>
    </dgm:pt>
    <dgm:pt modelId="{F8DCC866-2BFD-4A9B-A5F2-B395D823CD65}">
      <dgm:prSet phldrT="[Текст]" custT="1"/>
      <dgm:spPr/>
      <dgm:t>
        <a:bodyPr/>
        <a:lstStyle/>
        <a:p>
          <a:r>
            <a:rPr lang="en-US" sz="1800" dirty="0" err="1"/>
            <a:t>Astronomie</a:t>
          </a:r>
          <a:endParaRPr lang="ru-RU" sz="1800" dirty="0"/>
        </a:p>
      </dgm:t>
    </dgm:pt>
    <dgm:pt modelId="{8D33A004-40AA-4009-BE31-80D905D3EF8A}" type="parTrans" cxnId="{F456D5C3-9FB2-4F9D-9DB8-38E4086E8E9B}">
      <dgm:prSet/>
      <dgm:spPr/>
      <dgm:t>
        <a:bodyPr/>
        <a:lstStyle/>
        <a:p>
          <a:endParaRPr lang="ru-RU"/>
        </a:p>
      </dgm:t>
    </dgm:pt>
    <dgm:pt modelId="{AD961462-CD62-4417-A9C3-D16FA36459D9}" type="sibTrans" cxnId="{F456D5C3-9FB2-4F9D-9DB8-38E4086E8E9B}">
      <dgm:prSet/>
      <dgm:spPr/>
      <dgm:t>
        <a:bodyPr/>
        <a:lstStyle/>
        <a:p>
          <a:endParaRPr lang="ru-RU"/>
        </a:p>
      </dgm:t>
    </dgm:pt>
    <dgm:pt modelId="{6F33918F-C52A-4E8E-A020-B4E3B0D6087A}">
      <dgm:prSet phldrT="[Текст]" custT="1"/>
      <dgm:spPr/>
      <dgm:t>
        <a:bodyPr/>
        <a:lstStyle/>
        <a:p>
          <a:r>
            <a:rPr lang="en-US" sz="1800" dirty="0" err="1"/>
            <a:t>FPhilosophie</a:t>
          </a:r>
          <a:endParaRPr lang="ru-RU" sz="1800" dirty="0"/>
        </a:p>
      </dgm:t>
    </dgm:pt>
    <dgm:pt modelId="{89516B1B-A50C-46AF-BAFA-1F569BD5FA90}" type="parTrans" cxnId="{1983A16A-5066-4174-B76D-ABFB850543F7}">
      <dgm:prSet/>
      <dgm:spPr/>
      <dgm:t>
        <a:bodyPr/>
        <a:lstStyle/>
        <a:p>
          <a:endParaRPr lang="ru-RU"/>
        </a:p>
      </dgm:t>
    </dgm:pt>
    <dgm:pt modelId="{BDFCA4AC-C268-4E2C-AC1B-7F3EF16EFCA2}" type="sibTrans" cxnId="{1983A16A-5066-4174-B76D-ABFB850543F7}">
      <dgm:prSet/>
      <dgm:spPr/>
      <dgm:t>
        <a:bodyPr/>
        <a:lstStyle/>
        <a:p>
          <a:endParaRPr lang="ru-RU"/>
        </a:p>
      </dgm:t>
    </dgm:pt>
    <dgm:pt modelId="{6508598A-1438-42DD-9ADE-853833A7E344}" type="pres">
      <dgm:prSet presAssocID="{D9F6FCD7-58F9-4196-8000-2A6FF4A2280F}" presName="Name0" presStyleCnt="0">
        <dgm:presLayoutVars>
          <dgm:dir/>
          <dgm:resizeHandles val="exact"/>
        </dgm:presLayoutVars>
      </dgm:prSet>
      <dgm:spPr/>
    </dgm:pt>
    <dgm:pt modelId="{F9A874B4-B46B-4B6F-BC98-19318C2B65F6}" type="pres">
      <dgm:prSet presAssocID="{2917416A-D791-49A1-A867-E432DE044A80}" presName="composite" presStyleCnt="0"/>
      <dgm:spPr/>
    </dgm:pt>
    <dgm:pt modelId="{8D27EB56-611B-4EA3-B136-FD09BAA591AC}" type="pres">
      <dgm:prSet presAssocID="{2917416A-D791-49A1-A867-E432DE044A80}" presName="rect1" presStyleLbl="trAlignAcc1" presStyleIdx="0" presStyleCnt="6">
        <dgm:presLayoutVars>
          <dgm:bulletEnabled val="1"/>
        </dgm:presLayoutVars>
      </dgm:prSet>
      <dgm:spPr/>
    </dgm:pt>
    <dgm:pt modelId="{DF7C0F5A-CA0F-4323-B97F-2AF2BD6B9A06}" type="pres">
      <dgm:prSet presAssocID="{2917416A-D791-49A1-A867-E432DE044A80}" presName="rect2" presStyleLbl="fgImgPlace1" presStyleIdx="0" presStyleCnt="6"/>
      <dgm:spPr/>
    </dgm:pt>
    <dgm:pt modelId="{15006003-A70C-45E3-8112-4383A0BB86A8}" type="pres">
      <dgm:prSet presAssocID="{6AB9DE23-B20D-44EC-BCA1-DE36C6F50E5A}" presName="sibTrans" presStyleCnt="0"/>
      <dgm:spPr/>
    </dgm:pt>
    <dgm:pt modelId="{9AE9A97C-F38A-48B6-BA83-815829FF22F5}" type="pres">
      <dgm:prSet presAssocID="{2CCD242F-8EE4-4F4F-B799-A29E04C9C5CD}" presName="composite" presStyleCnt="0"/>
      <dgm:spPr/>
    </dgm:pt>
    <dgm:pt modelId="{67CB953A-BBA7-46F8-87BD-076AAFCF3F6E}" type="pres">
      <dgm:prSet presAssocID="{2CCD242F-8EE4-4F4F-B799-A29E04C9C5CD}" presName="rect1" presStyleLbl="trAlignAcc1" presStyleIdx="1" presStyleCnt="6">
        <dgm:presLayoutVars>
          <dgm:bulletEnabled val="1"/>
        </dgm:presLayoutVars>
      </dgm:prSet>
      <dgm:spPr/>
    </dgm:pt>
    <dgm:pt modelId="{3D3F8263-0013-4273-AEF7-A76705681B50}" type="pres">
      <dgm:prSet presAssocID="{2CCD242F-8EE4-4F4F-B799-A29E04C9C5CD}" presName="rect2" presStyleLbl="fgImgPlace1" presStyleIdx="1" presStyleCnt="6"/>
      <dgm:spPr/>
    </dgm:pt>
    <dgm:pt modelId="{1D298656-6A67-427E-938F-32B3FABE03AC}" type="pres">
      <dgm:prSet presAssocID="{27B9C9BE-1623-4A2D-81A5-508B979FC6D8}" presName="sibTrans" presStyleCnt="0"/>
      <dgm:spPr/>
    </dgm:pt>
    <dgm:pt modelId="{D8984216-D338-43DC-BF40-5C0BF9E9809A}" type="pres">
      <dgm:prSet presAssocID="{E2349CAA-351A-4146-9476-7189EC98CC32}" presName="composite" presStyleCnt="0"/>
      <dgm:spPr/>
    </dgm:pt>
    <dgm:pt modelId="{D4DEC7DA-62C4-4095-B165-EA97555C30BD}" type="pres">
      <dgm:prSet presAssocID="{E2349CAA-351A-4146-9476-7189EC98CC32}" presName="rect1" presStyleLbl="trAlignAcc1" presStyleIdx="2" presStyleCnt="6">
        <dgm:presLayoutVars>
          <dgm:bulletEnabled val="1"/>
        </dgm:presLayoutVars>
      </dgm:prSet>
      <dgm:spPr/>
    </dgm:pt>
    <dgm:pt modelId="{9BD297CA-BF37-4573-B4D7-422179B54B6E}" type="pres">
      <dgm:prSet presAssocID="{E2349CAA-351A-4146-9476-7189EC98CC32}" presName="rect2" presStyleLbl="fgImgPlace1" presStyleIdx="2" presStyleCnt="6"/>
      <dgm:spPr/>
    </dgm:pt>
    <dgm:pt modelId="{627C50C8-37FF-4DF7-BC03-E188323152AE}" type="pres">
      <dgm:prSet presAssocID="{ECE6D17E-B82D-4A2A-BBB2-5A023F13197C}" presName="sibTrans" presStyleCnt="0"/>
      <dgm:spPr/>
    </dgm:pt>
    <dgm:pt modelId="{87D76893-ED6D-478B-A24B-E54A8E36AD77}" type="pres">
      <dgm:prSet presAssocID="{6E392CF4-591F-4AC1-BB96-2FA85942711B}" presName="composite" presStyleCnt="0"/>
      <dgm:spPr/>
    </dgm:pt>
    <dgm:pt modelId="{DD07C3E7-5D83-448D-B4E9-FB17F59F0BFE}" type="pres">
      <dgm:prSet presAssocID="{6E392CF4-591F-4AC1-BB96-2FA85942711B}" presName="rect1" presStyleLbl="trAlignAcc1" presStyleIdx="3" presStyleCnt="6">
        <dgm:presLayoutVars>
          <dgm:bulletEnabled val="1"/>
        </dgm:presLayoutVars>
      </dgm:prSet>
      <dgm:spPr/>
    </dgm:pt>
    <dgm:pt modelId="{0B2A0E32-D458-4FC7-9D7F-74BBCBD3629B}" type="pres">
      <dgm:prSet presAssocID="{6E392CF4-591F-4AC1-BB96-2FA85942711B}" presName="rect2" presStyleLbl="fgImgPlace1" presStyleIdx="3" presStyleCnt="6"/>
      <dgm:spPr/>
    </dgm:pt>
    <dgm:pt modelId="{4B4B1ED5-0CF5-47D6-9342-650E0BD37FFB}" type="pres">
      <dgm:prSet presAssocID="{2EB21DF1-7182-4F6E-BDE3-B25C891F0115}" presName="sibTrans" presStyleCnt="0"/>
      <dgm:spPr/>
    </dgm:pt>
    <dgm:pt modelId="{75FFD4BC-5080-4379-9909-2B2DBC7452B9}" type="pres">
      <dgm:prSet presAssocID="{F8DCC866-2BFD-4A9B-A5F2-B395D823CD65}" presName="composite" presStyleCnt="0"/>
      <dgm:spPr/>
    </dgm:pt>
    <dgm:pt modelId="{D34BF258-D76C-4F46-945D-18C363AE5B00}" type="pres">
      <dgm:prSet presAssocID="{F8DCC866-2BFD-4A9B-A5F2-B395D823CD65}" presName="rect1" presStyleLbl="trAlignAcc1" presStyleIdx="4" presStyleCnt="6">
        <dgm:presLayoutVars>
          <dgm:bulletEnabled val="1"/>
        </dgm:presLayoutVars>
      </dgm:prSet>
      <dgm:spPr/>
    </dgm:pt>
    <dgm:pt modelId="{14E0D2FD-4574-4F47-9A7B-628C7317D6E7}" type="pres">
      <dgm:prSet presAssocID="{F8DCC866-2BFD-4A9B-A5F2-B395D823CD65}" presName="rect2" presStyleLbl="fgImgPlace1" presStyleIdx="4" presStyleCnt="6"/>
      <dgm:spPr/>
    </dgm:pt>
    <dgm:pt modelId="{27A7ABB0-B8B4-484E-A794-23ADE5397B60}" type="pres">
      <dgm:prSet presAssocID="{AD961462-CD62-4417-A9C3-D16FA36459D9}" presName="sibTrans" presStyleCnt="0"/>
      <dgm:spPr/>
    </dgm:pt>
    <dgm:pt modelId="{CEE3AEB2-2632-4FD8-8193-52E620F26CB8}" type="pres">
      <dgm:prSet presAssocID="{6F33918F-C52A-4E8E-A020-B4E3B0D6087A}" presName="composite" presStyleCnt="0"/>
      <dgm:spPr/>
    </dgm:pt>
    <dgm:pt modelId="{D3D89C0D-1926-47C7-AB52-B23E508B8BB6}" type="pres">
      <dgm:prSet presAssocID="{6F33918F-C52A-4E8E-A020-B4E3B0D6087A}" presName="rect1" presStyleLbl="trAlignAcc1" presStyleIdx="5" presStyleCnt="6">
        <dgm:presLayoutVars>
          <dgm:bulletEnabled val="1"/>
        </dgm:presLayoutVars>
      </dgm:prSet>
      <dgm:spPr/>
    </dgm:pt>
    <dgm:pt modelId="{6903A09D-5E05-471C-B3DA-481733534867}" type="pres">
      <dgm:prSet presAssocID="{6F33918F-C52A-4E8E-A020-B4E3B0D6087A}" presName="rect2" presStyleLbl="fgImgPlace1" presStyleIdx="5" presStyleCnt="6"/>
      <dgm:spPr/>
    </dgm:pt>
  </dgm:ptLst>
  <dgm:cxnLst>
    <dgm:cxn modelId="{58641E11-3EED-4B57-917E-A31CBCD7E827}" srcId="{D9F6FCD7-58F9-4196-8000-2A6FF4A2280F}" destId="{2CCD242F-8EE4-4F4F-B799-A29E04C9C5CD}" srcOrd="1" destOrd="0" parTransId="{F094D062-DA2B-4D98-9C49-6CFF7D6C525D}" sibTransId="{27B9C9BE-1623-4A2D-81A5-508B979FC6D8}"/>
    <dgm:cxn modelId="{6EBF3521-1D23-48D9-A5D3-011926C1E126}" srcId="{D9F6FCD7-58F9-4196-8000-2A6FF4A2280F}" destId="{6E392CF4-591F-4AC1-BB96-2FA85942711B}" srcOrd="3" destOrd="0" parTransId="{28D99F5E-C5D7-4194-85DE-98390F9942FA}" sibTransId="{2EB21DF1-7182-4F6E-BDE3-B25C891F0115}"/>
    <dgm:cxn modelId="{12A3DD23-B360-4E3F-AA4A-D392A74D482A}" type="presOf" srcId="{2CCD242F-8EE4-4F4F-B799-A29E04C9C5CD}" destId="{67CB953A-BBA7-46F8-87BD-076AAFCF3F6E}" srcOrd="0" destOrd="0" presId="urn:microsoft.com/office/officeart/2008/layout/PictureStrips"/>
    <dgm:cxn modelId="{07EB2B29-9369-4AE4-B776-2ECB1AA8D035}" type="presOf" srcId="{E2349CAA-351A-4146-9476-7189EC98CC32}" destId="{D4DEC7DA-62C4-4095-B165-EA97555C30BD}" srcOrd="0" destOrd="0" presId="urn:microsoft.com/office/officeart/2008/layout/PictureStrips"/>
    <dgm:cxn modelId="{E53C063E-0A6A-4A63-893A-61A574A2793F}" srcId="{D9F6FCD7-58F9-4196-8000-2A6FF4A2280F}" destId="{E2349CAA-351A-4146-9476-7189EC98CC32}" srcOrd="2" destOrd="0" parTransId="{BF0FEA2B-708D-450C-8B07-F15706588BFE}" sibTransId="{ECE6D17E-B82D-4A2A-BBB2-5A023F13197C}"/>
    <dgm:cxn modelId="{1983A16A-5066-4174-B76D-ABFB850543F7}" srcId="{D9F6FCD7-58F9-4196-8000-2A6FF4A2280F}" destId="{6F33918F-C52A-4E8E-A020-B4E3B0D6087A}" srcOrd="5" destOrd="0" parTransId="{89516B1B-A50C-46AF-BAFA-1F569BD5FA90}" sibTransId="{BDFCA4AC-C268-4E2C-AC1B-7F3EF16EFCA2}"/>
    <dgm:cxn modelId="{9A916C79-051F-4490-8E92-0A2291F75A6D}" type="presOf" srcId="{6F33918F-C52A-4E8E-A020-B4E3B0D6087A}" destId="{D3D89C0D-1926-47C7-AB52-B23E508B8BB6}" srcOrd="0" destOrd="0" presId="urn:microsoft.com/office/officeart/2008/layout/PictureStrips"/>
    <dgm:cxn modelId="{9AB1E09C-4A41-451E-9B61-5A4A051E10AC}" type="presOf" srcId="{F8DCC866-2BFD-4A9B-A5F2-B395D823CD65}" destId="{D34BF258-D76C-4F46-945D-18C363AE5B00}" srcOrd="0" destOrd="0" presId="urn:microsoft.com/office/officeart/2008/layout/PictureStrips"/>
    <dgm:cxn modelId="{35DE04A2-0162-4C00-AD5B-79C2BC4900B1}" type="presOf" srcId="{D9F6FCD7-58F9-4196-8000-2A6FF4A2280F}" destId="{6508598A-1438-42DD-9ADE-853833A7E344}" srcOrd="0" destOrd="0" presId="urn:microsoft.com/office/officeart/2008/layout/PictureStrips"/>
    <dgm:cxn modelId="{E0B8E6AC-54C0-4048-AD09-2B046557050C}" srcId="{D9F6FCD7-58F9-4196-8000-2A6FF4A2280F}" destId="{2917416A-D791-49A1-A867-E432DE044A80}" srcOrd="0" destOrd="0" parTransId="{10ADAF9F-9D37-4F8F-812A-C1483008527B}" sibTransId="{6AB9DE23-B20D-44EC-BCA1-DE36C6F50E5A}"/>
    <dgm:cxn modelId="{F456D5C3-9FB2-4F9D-9DB8-38E4086E8E9B}" srcId="{D9F6FCD7-58F9-4196-8000-2A6FF4A2280F}" destId="{F8DCC866-2BFD-4A9B-A5F2-B395D823CD65}" srcOrd="4" destOrd="0" parTransId="{8D33A004-40AA-4009-BE31-80D905D3EF8A}" sibTransId="{AD961462-CD62-4417-A9C3-D16FA36459D9}"/>
    <dgm:cxn modelId="{0B9604D7-043D-4912-AB01-9F3CC882F0AE}" type="presOf" srcId="{6E392CF4-591F-4AC1-BB96-2FA85942711B}" destId="{DD07C3E7-5D83-448D-B4E9-FB17F59F0BFE}" srcOrd="0" destOrd="0" presId="urn:microsoft.com/office/officeart/2008/layout/PictureStrips"/>
    <dgm:cxn modelId="{1980C4DF-7991-46E3-836C-131422ED59F9}" type="presOf" srcId="{2917416A-D791-49A1-A867-E432DE044A80}" destId="{8D27EB56-611B-4EA3-B136-FD09BAA591AC}" srcOrd="0" destOrd="0" presId="urn:microsoft.com/office/officeart/2008/layout/PictureStrips"/>
    <dgm:cxn modelId="{453322DE-DB07-4E2B-9C08-A2C81D4F11D3}" type="presParOf" srcId="{6508598A-1438-42DD-9ADE-853833A7E344}" destId="{F9A874B4-B46B-4B6F-BC98-19318C2B65F6}" srcOrd="0" destOrd="0" presId="urn:microsoft.com/office/officeart/2008/layout/PictureStrips"/>
    <dgm:cxn modelId="{276A7710-066F-4679-8703-6627BB82A1AE}" type="presParOf" srcId="{F9A874B4-B46B-4B6F-BC98-19318C2B65F6}" destId="{8D27EB56-611B-4EA3-B136-FD09BAA591AC}" srcOrd="0" destOrd="0" presId="urn:microsoft.com/office/officeart/2008/layout/PictureStrips"/>
    <dgm:cxn modelId="{58B3688F-F30D-476C-B2F8-969447574154}" type="presParOf" srcId="{F9A874B4-B46B-4B6F-BC98-19318C2B65F6}" destId="{DF7C0F5A-CA0F-4323-B97F-2AF2BD6B9A06}" srcOrd="1" destOrd="0" presId="urn:microsoft.com/office/officeart/2008/layout/PictureStrips"/>
    <dgm:cxn modelId="{FBF05F08-EB82-4B25-8AA9-CF80C93858FB}" type="presParOf" srcId="{6508598A-1438-42DD-9ADE-853833A7E344}" destId="{15006003-A70C-45E3-8112-4383A0BB86A8}" srcOrd="1" destOrd="0" presId="urn:microsoft.com/office/officeart/2008/layout/PictureStrips"/>
    <dgm:cxn modelId="{E34B707D-5FBA-48AC-95C8-1CF8A5E2F0D6}" type="presParOf" srcId="{6508598A-1438-42DD-9ADE-853833A7E344}" destId="{9AE9A97C-F38A-48B6-BA83-815829FF22F5}" srcOrd="2" destOrd="0" presId="urn:microsoft.com/office/officeart/2008/layout/PictureStrips"/>
    <dgm:cxn modelId="{17130304-669F-40D7-A815-52C117FEF2B6}" type="presParOf" srcId="{9AE9A97C-F38A-48B6-BA83-815829FF22F5}" destId="{67CB953A-BBA7-46F8-87BD-076AAFCF3F6E}" srcOrd="0" destOrd="0" presId="urn:microsoft.com/office/officeart/2008/layout/PictureStrips"/>
    <dgm:cxn modelId="{567B192A-5B61-4C90-9FA1-9F0D66FCEC4B}" type="presParOf" srcId="{9AE9A97C-F38A-48B6-BA83-815829FF22F5}" destId="{3D3F8263-0013-4273-AEF7-A76705681B50}" srcOrd="1" destOrd="0" presId="urn:microsoft.com/office/officeart/2008/layout/PictureStrips"/>
    <dgm:cxn modelId="{AC3C09D0-2EC4-436C-853E-AFF15A6B1947}" type="presParOf" srcId="{6508598A-1438-42DD-9ADE-853833A7E344}" destId="{1D298656-6A67-427E-938F-32B3FABE03AC}" srcOrd="3" destOrd="0" presId="urn:microsoft.com/office/officeart/2008/layout/PictureStrips"/>
    <dgm:cxn modelId="{B40414B1-B9AE-4D59-8C66-7B4254244705}" type="presParOf" srcId="{6508598A-1438-42DD-9ADE-853833A7E344}" destId="{D8984216-D338-43DC-BF40-5C0BF9E9809A}" srcOrd="4" destOrd="0" presId="urn:microsoft.com/office/officeart/2008/layout/PictureStrips"/>
    <dgm:cxn modelId="{84FBF67C-1F64-423F-8AAB-3396AE3033E4}" type="presParOf" srcId="{D8984216-D338-43DC-BF40-5C0BF9E9809A}" destId="{D4DEC7DA-62C4-4095-B165-EA97555C30BD}" srcOrd="0" destOrd="0" presId="urn:microsoft.com/office/officeart/2008/layout/PictureStrips"/>
    <dgm:cxn modelId="{565727E1-AD8B-49B5-960F-2BE55B5A7996}" type="presParOf" srcId="{D8984216-D338-43DC-BF40-5C0BF9E9809A}" destId="{9BD297CA-BF37-4573-B4D7-422179B54B6E}" srcOrd="1" destOrd="0" presId="urn:microsoft.com/office/officeart/2008/layout/PictureStrips"/>
    <dgm:cxn modelId="{2813BBCA-D861-42CD-B799-BE0D4512AF20}" type="presParOf" srcId="{6508598A-1438-42DD-9ADE-853833A7E344}" destId="{627C50C8-37FF-4DF7-BC03-E188323152AE}" srcOrd="5" destOrd="0" presId="urn:microsoft.com/office/officeart/2008/layout/PictureStrips"/>
    <dgm:cxn modelId="{81195962-F704-4DD4-B95F-414B6989CC77}" type="presParOf" srcId="{6508598A-1438-42DD-9ADE-853833A7E344}" destId="{87D76893-ED6D-478B-A24B-E54A8E36AD77}" srcOrd="6" destOrd="0" presId="urn:microsoft.com/office/officeart/2008/layout/PictureStrips"/>
    <dgm:cxn modelId="{43C7B332-A6A1-4317-95D7-A4486F264B4E}" type="presParOf" srcId="{87D76893-ED6D-478B-A24B-E54A8E36AD77}" destId="{DD07C3E7-5D83-448D-B4E9-FB17F59F0BFE}" srcOrd="0" destOrd="0" presId="urn:microsoft.com/office/officeart/2008/layout/PictureStrips"/>
    <dgm:cxn modelId="{0711F3A9-FCBF-42CB-BEC4-B6E81DC764B7}" type="presParOf" srcId="{87D76893-ED6D-478B-A24B-E54A8E36AD77}" destId="{0B2A0E32-D458-4FC7-9D7F-74BBCBD3629B}" srcOrd="1" destOrd="0" presId="urn:microsoft.com/office/officeart/2008/layout/PictureStrips"/>
    <dgm:cxn modelId="{BFD83EC1-5B47-4CC8-9EDC-329249906400}" type="presParOf" srcId="{6508598A-1438-42DD-9ADE-853833A7E344}" destId="{4B4B1ED5-0CF5-47D6-9342-650E0BD37FFB}" srcOrd="7" destOrd="0" presId="urn:microsoft.com/office/officeart/2008/layout/PictureStrips"/>
    <dgm:cxn modelId="{69BCEFAF-57E4-425A-A357-1AF634E153C0}" type="presParOf" srcId="{6508598A-1438-42DD-9ADE-853833A7E344}" destId="{75FFD4BC-5080-4379-9909-2B2DBC7452B9}" srcOrd="8" destOrd="0" presId="urn:microsoft.com/office/officeart/2008/layout/PictureStrips"/>
    <dgm:cxn modelId="{BEC36BAE-E49B-401E-BD9C-FE8B2FB0B6C3}" type="presParOf" srcId="{75FFD4BC-5080-4379-9909-2B2DBC7452B9}" destId="{D34BF258-D76C-4F46-945D-18C363AE5B00}" srcOrd="0" destOrd="0" presId="urn:microsoft.com/office/officeart/2008/layout/PictureStrips"/>
    <dgm:cxn modelId="{F1364FBC-FB4F-4EDE-8ACA-D6377B3A3B9A}" type="presParOf" srcId="{75FFD4BC-5080-4379-9909-2B2DBC7452B9}" destId="{14E0D2FD-4574-4F47-9A7B-628C7317D6E7}" srcOrd="1" destOrd="0" presId="urn:microsoft.com/office/officeart/2008/layout/PictureStrips"/>
    <dgm:cxn modelId="{58B7C176-D358-4785-9F37-4A58EF812BA8}" type="presParOf" srcId="{6508598A-1438-42DD-9ADE-853833A7E344}" destId="{27A7ABB0-B8B4-484E-A794-23ADE5397B60}" srcOrd="9" destOrd="0" presId="urn:microsoft.com/office/officeart/2008/layout/PictureStrips"/>
    <dgm:cxn modelId="{89FA01C2-A521-4D85-9443-512200640A48}" type="presParOf" srcId="{6508598A-1438-42DD-9ADE-853833A7E344}" destId="{CEE3AEB2-2632-4FD8-8193-52E620F26CB8}" srcOrd="10" destOrd="0" presId="urn:microsoft.com/office/officeart/2008/layout/PictureStrips"/>
    <dgm:cxn modelId="{8553FFBB-44A7-4DB6-B0F3-790AECC718F0}" type="presParOf" srcId="{CEE3AEB2-2632-4FD8-8193-52E620F26CB8}" destId="{D3D89C0D-1926-47C7-AB52-B23E508B8BB6}" srcOrd="0" destOrd="0" presId="urn:microsoft.com/office/officeart/2008/layout/PictureStrips"/>
    <dgm:cxn modelId="{770F7A04-7D44-4E5F-8ADE-E03CC83C9384}" type="presParOf" srcId="{CEE3AEB2-2632-4FD8-8193-52E620F26CB8}" destId="{6903A09D-5E05-471C-B3DA-481733534867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1F0DAA-D326-430D-A940-C14322E1F868}" type="doc">
      <dgm:prSet loTypeId="urn:microsoft.com/office/officeart/2008/layout/PictureStrips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0565E9C-7750-4192-9F38-0FC3F9BD0006}">
      <dgm:prSet phldrT="[Текст]"/>
      <dgm:spPr/>
      <dgm:t>
        <a:bodyPr/>
        <a:lstStyle/>
        <a:p>
          <a:r>
            <a:rPr lang="en-US" dirty="0"/>
            <a:t>R. Koch</a:t>
          </a:r>
          <a:endParaRPr lang="ru-RU" dirty="0"/>
        </a:p>
      </dgm:t>
    </dgm:pt>
    <dgm:pt modelId="{C5297AC8-A47E-4557-950E-EBD55DDA2AD9}" type="parTrans" cxnId="{DFD7D310-6D5A-47FC-9B70-57ACA75FC99E}">
      <dgm:prSet/>
      <dgm:spPr/>
      <dgm:t>
        <a:bodyPr/>
        <a:lstStyle/>
        <a:p>
          <a:endParaRPr lang="ru-RU"/>
        </a:p>
      </dgm:t>
    </dgm:pt>
    <dgm:pt modelId="{E200CDB1-2828-47CB-A33D-6684A1C73E7D}" type="sibTrans" cxnId="{DFD7D310-6D5A-47FC-9B70-57ACA75FC99E}">
      <dgm:prSet/>
      <dgm:spPr/>
      <dgm:t>
        <a:bodyPr/>
        <a:lstStyle/>
        <a:p>
          <a:endParaRPr lang="ru-RU"/>
        </a:p>
      </dgm:t>
    </dgm:pt>
    <dgm:pt modelId="{18890C4C-578C-4C6D-985F-55F5ADAF8A0E}">
      <dgm:prSet phldrT="[Текст]"/>
      <dgm:spPr/>
      <dgm:t>
        <a:bodyPr/>
        <a:lstStyle/>
        <a:p>
          <a:r>
            <a:rPr lang="en-US" dirty="0"/>
            <a:t>C. </a:t>
          </a:r>
          <a:r>
            <a:rPr lang="en-US" dirty="0" err="1"/>
            <a:t>Zeiss</a:t>
          </a:r>
          <a:endParaRPr lang="ru-RU" dirty="0"/>
        </a:p>
      </dgm:t>
    </dgm:pt>
    <dgm:pt modelId="{FF210E91-428C-4352-B71D-1FE45F7FF93C}" type="parTrans" cxnId="{5A467000-AE7B-4541-AFDE-55E6FFCC63F3}">
      <dgm:prSet/>
      <dgm:spPr/>
      <dgm:t>
        <a:bodyPr/>
        <a:lstStyle/>
        <a:p>
          <a:endParaRPr lang="ru-RU"/>
        </a:p>
      </dgm:t>
    </dgm:pt>
    <dgm:pt modelId="{3CF1BF62-C4C5-42B3-B14A-846BF3E7BB32}" type="sibTrans" cxnId="{5A467000-AE7B-4541-AFDE-55E6FFCC63F3}">
      <dgm:prSet/>
      <dgm:spPr/>
      <dgm:t>
        <a:bodyPr/>
        <a:lstStyle/>
        <a:p>
          <a:endParaRPr lang="ru-RU"/>
        </a:p>
      </dgm:t>
    </dgm:pt>
    <dgm:pt modelId="{914A6B33-641E-4D4A-B3B0-434B7E78E84A}">
      <dgm:prSet phldrT="[Текст]"/>
      <dgm:spPr/>
      <dgm:t>
        <a:bodyPr/>
        <a:lstStyle/>
        <a:p>
          <a:r>
            <a:rPr lang="en-US" dirty="0"/>
            <a:t>C. </a:t>
          </a:r>
          <a:r>
            <a:rPr lang="en-US" dirty="0" err="1"/>
            <a:t>R</a:t>
          </a:r>
          <a:r>
            <a:rPr lang="en-US" dirty="0" err="1">
              <a:latin typeface="Times New Roman"/>
              <a:cs typeface="Times New Roman"/>
            </a:rPr>
            <a:t>öntgen</a:t>
          </a:r>
          <a:endParaRPr lang="ru-RU" dirty="0"/>
        </a:p>
      </dgm:t>
    </dgm:pt>
    <dgm:pt modelId="{63B7F70C-F1C2-4913-B050-7532FF105B2B}" type="parTrans" cxnId="{2912E08C-B9D5-48BA-AFC5-63989889355F}">
      <dgm:prSet/>
      <dgm:spPr/>
      <dgm:t>
        <a:bodyPr/>
        <a:lstStyle/>
        <a:p>
          <a:endParaRPr lang="ru-RU"/>
        </a:p>
      </dgm:t>
    </dgm:pt>
    <dgm:pt modelId="{1672F6AD-1600-42DB-B807-C60E42BF76FF}" type="sibTrans" cxnId="{2912E08C-B9D5-48BA-AFC5-63989889355F}">
      <dgm:prSet/>
      <dgm:spPr/>
      <dgm:t>
        <a:bodyPr/>
        <a:lstStyle/>
        <a:p>
          <a:endParaRPr lang="ru-RU"/>
        </a:p>
      </dgm:t>
    </dgm:pt>
    <dgm:pt modelId="{B3C6A8D3-B1E2-49CB-BDCD-4D3E9FD6872F}">
      <dgm:prSet phldrT="[Текст]"/>
      <dgm:spPr/>
      <dgm:t>
        <a:bodyPr/>
        <a:lstStyle/>
        <a:p>
          <a:r>
            <a:rPr lang="en-US" dirty="0"/>
            <a:t>A. Schweitzer</a:t>
          </a:r>
          <a:endParaRPr lang="ru-RU" dirty="0"/>
        </a:p>
      </dgm:t>
    </dgm:pt>
    <dgm:pt modelId="{6526351A-CF75-453C-B360-1A119AFF19E0}" type="parTrans" cxnId="{DF48D6F9-AB71-4BE8-834C-89BC8DB5AF68}">
      <dgm:prSet/>
      <dgm:spPr/>
      <dgm:t>
        <a:bodyPr/>
        <a:lstStyle/>
        <a:p>
          <a:endParaRPr lang="ru-RU"/>
        </a:p>
      </dgm:t>
    </dgm:pt>
    <dgm:pt modelId="{553DB495-EDDF-4274-AAEF-E10C139E6B4C}" type="sibTrans" cxnId="{DF48D6F9-AB71-4BE8-834C-89BC8DB5AF68}">
      <dgm:prSet/>
      <dgm:spPr/>
      <dgm:t>
        <a:bodyPr/>
        <a:lstStyle/>
        <a:p>
          <a:endParaRPr lang="ru-RU"/>
        </a:p>
      </dgm:t>
    </dgm:pt>
    <dgm:pt modelId="{1F53079E-387E-4F7E-9D7F-664F428E88B2}" type="pres">
      <dgm:prSet presAssocID="{911F0DAA-D326-430D-A940-C14322E1F868}" presName="Name0" presStyleCnt="0">
        <dgm:presLayoutVars>
          <dgm:dir/>
          <dgm:resizeHandles val="exact"/>
        </dgm:presLayoutVars>
      </dgm:prSet>
      <dgm:spPr/>
    </dgm:pt>
    <dgm:pt modelId="{AD59BD72-E9C5-4FD0-9404-136F6806C046}" type="pres">
      <dgm:prSet presAssocID="{50565E9C-7750-4192-9F38-0FC3F9BD0006}" presName="composite" presStyleCnt="0"/>
      <dgm:spPr/>
    </dgm:pt>
    <dgm:pt modelId="{321663FC-6778-4D0C-9CC6-5536F9D22094}" type="pres">
      <dgm:prSet presAssocID="{50565E9C-7750-4192-9F38-0FC3F9BD0006}" presName="rect1" presStyleLbl="trAlignAcc1" presStyleIdx="0" presStyleCnt="4">
        <dgm:presLayoutVars>
          <dgm:bulletEnabled val="1"/>
        </dgm:presLayoutVars>
      </dgm:prSet>
      <dgm:spPr/>
    </dgm:pt>
    <dgm:pt modelId="{E4434786-3800-49A0-9F1D-BE06DEEDA87D}" type="pres">
      <dgm:prSet presAssocID="{50565E9C-7750-4192-9F38-0FC3F9BD0006}" presName="rect2" presStyleLbl="fgImgPlace1" presStyleIdx="0" presStyleCnt="4"/>
      <dgm:spPr/>
    </dgm:pt>
    <dgm:pt modelId="{7C2276BA-17F5-49E7-BC38-96E4B19EDCD5}" type="pres">
      <dgm:prSet presAssocID="{E200CDB1-2828-47CB-A33D-6684A1C73E7D}" presName="sibTrans" presStyleCnt="0"/>
      <dgm:spPr/>
    </dgm:pt>
    <dgm:pt modelId="{D14A35ED-36D6-4DA4-A3FC-21B5CE197FB7}" type="pres">
      <dgm:prSet presAssocID="{18890C4C-578C-4C6D-985F-55F5ADAF8A0E}" presName="composite" presStyleCnt="0"/>
      <dgm:spPr/>
    </dgm:pt>
    <dgm:pt modelId="{0AB788F5-AA2B-4040-8D0A-DC799778FB94}" type="pres">
      <dgm:prSet presAssocID="{18890C4C-578C-4C6D-985F-55F5ADAF8A0E}" presName="rect1" presStyleLbl="trAlignAcc1" presStyleIdx="1" presStyleCnt="4">
        <dgm:presLayoutVars>
          <dgm:bulletEnabled val="1"/>
        </dgm:presLayoutVars>
      </dgm:prSet>
      <dgm:spPr/>
    </dgm:pt>
    <dgm:pt modelId="{C8CA4BA0-F05D-4509-B86E-BAB5CC58CB84}" type="pres">
      <dgm:prSet presAssocID="{18890C4C-578C-4C6D-985F-55F5ADAF8A0E}" presName="rect2" presStyleLbl="fgImgPlace1" presStyleIdx="1" presStyleCnt="4"/>
      <dgm:spPr/>
    </dgm:pt>
    <dgm:pt modelId="{E94F04AA-AEA3-4B4E-AEB0-151AD2669071}" type="pres">
      <dgm:prSet presAssocID="{3CF1BF62-C4C5-42B3-B14A-846BF3E7BB32}" presName="sibTrans" presStyleCnt="0"/>
      <dgm:spPr/>
    </dgm:pt>
    <dgm:pt modelId="{E7D3890B-4F99-46A8-9AEF-1020038F3AE1}" type="pres">
      <dgm:prSet presAssocID="{B3C6A8D3-B1E2-49CB-BDCD-4D3E9FD6872F}" presName="composite" presStyleCnt="0"/>
      <dgm:spPr/>
    </dgm:pt>
    <dgm:pt modelId="{BA13E6AD-5FC8-455B-B87D-5A5757724C9C}" type="pres">
      <dgm:prSet presAssocID="{B3C6A8D3-B1E2-49CB-BDCD-4D3E9FD6872F}" presName="rect1" presStyleLbl="trAlignAcc1" presStyleIdx="2" presStyleCnt="4">
        <dgm:presLayoutVars>
          <dgm:bulletEnabled val="1"/>
        </dgm:presLayoutVars>
      </dgm:prSet>
      <dgm:spPr/>
    </dgm:pt>
    <dgm:pt modelId="{157B0619-BA6A-4B80-9568-4BC4AD391D07}" type="pres">
      <dgm:prSet presAssocID="{B3C6A8D3-B1E2-49CB-BDCD-4D3E9FD6872F}" presName="rect2" presStyleLbl="fgImgPlace1" presStyleIdx="2" presStyleCnt="4"/>
      <dgm:spPr/>
    </dgm:pt>
    <dgm:pt modelId="{F99B3E39-BF23-4375-84B8-D5A679465E74}" type="pres">
      <dgm:prSet presAssocID="{553DB495-EDDF-4274-AAEF-E10C139E6B4C}" presName="sibTrans" presStyleCnt="0"/>
      <dgm:spPr/>
    </dgm:pt>
    <dgm:pt modelId="{2406C50E-BDBC-4EE0-985B-5F62C081377D}" type="pres">
      <dgm:prSet presAssocID="{914A6B33-641E-4D4A-B3B0-434B7E78E84A}" presName="composite" presStyleCnt="0"/>
      <dgm:spPr/>
    </dgm:pt>
    <dgm:pt modelId="{B91678B9-CC8D-4D14-A352-27BB8E7398CB}" type="pres">
      <dgm:prSet presAssocID="{914A6B33-641E-4D4A-B3B0-434B7E78E84A}" presName="rect1" presStyleLbl="trAlignAcc1" presStyleIdx="3" presStyleCnt="4">
        <dgm:presLayoutVars>
          <dgm:bulletEnabled val="1"/>
        </dgm:presLayoutVars>
      </dgm:prSet>
      <dgm:spPr/>
    </dgm:pt>
    <dgm:pt modelId="{26E00711-FCE5-45BC-8334-EB60C03AD386}" type="pres">
      <dgm:prSet presAssocID="{914A6B33-641E-4D4A-B3B0-434B7E78E84A}" presName="rect2" presStyleLbl="fgImgPlace1" presStyleIdx="3" presStyleCnt="4"/>
      <dgm:spPr/>
    </dgm:pt>
  </dgm:ptLst>
  <dgm:cxnLst>
    <dgm:cxn modelId="{5A467000-AE7B-4541-AFDE-55E6FFCC63F3}" srcId="{911F0DAA-D326-430D-A940-C14322E1F868}" destId="{18890C4C-578C-4C6D-985F-55F5ADAF8A0E}" srcOrd="1" destOrd="0" parTransId="{FF210E91-428C-4352-B71D-1FE45F7FF93C}" sibTransId="{3CF1BF62-C4C5-42B3-B14A-846BF3E7BB32}"/>
    <dgm:cxn modelId="{8CB0BF0C-2796-4315-8589-ACCF8685CB14}" type="presOf" srcId="{911F0DAA-D326-430D-A940-C14322E1F868}" destId="{1F53079E-387E-4F7E-9D7F-664F428E88B2}" srcOrd="0" destOrd="0" presId="urn:microsoft.com/office/officeart/2008/layout/PictureStrips"/>
    <dgm:cxn modelId="{DFD7D310-6D5A-47FC-9B70-57ACA75FC99E}" srcId="{911F0DAA-D326-430D-A940-C14322E1F868}" destId="{50565E9C-7750-4192-9F38-0FC3F9BD0006}" srcOrd="0" destOrd="0" parTransId="{C5297AC8-A47E-4557-950E-EBD55DDA2AD9}" sibTransId="{E200CDB1-2828-47CB-A33D-6684A1C73E7D}"/>
    <dgm:cxn modelId="{B6DBD479-884C-446A-8673-1AF3C1536575}" type="presOf" srcId="{914A6B33-641E-4D4A-B3B0-434B7E78E84A}" destId="{B91678B9-CC8D-4D14-A352-27BB8E7398CB}" srcOrd="0" destOrd="0" presId="urn:microsoft.com/office/officeart/2008/layout/PictureStrips"/>
    <dgm:cxn modelId="{2912E08C-B9D5-48BA-AFC5-63989889355F}" srcId="{911F0DAA-D326-430D-A940-C14322E1F868}" destId="{914A6B33-641E-4D4A-B3B0-434B7E78E84A}" srcOrd="3" destOrd="0" parTransId="{63B7F70C-F1C2-4913-B050-7532FF105B2B}" sibTransId="{1672F6AD-1600-42DB-B807-C60E42BF76FF}"/>
    <dgm:cxn modelId="{FAAB65E2-723C-4358-A866-EE17F83BD16B}" type="presOf" srcId="{50565E9C-7750-4192-9F38-0FC3F9BD0006}" destId="{321663FC-6778-4D0C-9CC6-5536F9D22094}" srcOrd="0" destOrd="0" presId="urn:microsoft.com/office/officeart/2008/layout/PictureStrips"/>
    <dgm:cxn modelId="{6A4A4CF1-3622-40EB-AEFD-48C919768493}" type="presOf" srcId="{B3C6A8D3-B1E2-49CB-BDCD-4D3E9FD6872F}" destId="{BA13E6AD-5FC8-455B-B87D-5A5757724C9C}" srcOrd="0" destOrd="0" presId="urn:microsoft.com/office/officeart/2008/layout/PictureStrips"/>
    <dgm:cxn modelId="{0CD839F4-559D-416E-B492-4E3AD01DF488}" type="presOf" srcId="{18890C4C-578C-4C6D-985F-55F5ADAF8A0E}" destId="{0AB788F5-AA2B-4040-8D0A-DC799778FB94}" srcOrd="0" destOrd="0" presId="urn:microsoft.com/office/officeart/2008/layout/PictureStrips"/>
    <dgm:cxn modelId="{DF48D6F9-AB71-4BE8-834C-89BC8DB5AF68}" srcId="{911F0DAA-D326-430D-A940-C14322E1F868}" destId="{B3C6A8D3-B1E2-49CB-BDCD-4D3E9FD6872F}" srcOrd="2" destOrd="0" parTransId="{6526351A-CF75-453C-B360-1A119AFF19E0}" sibTransId="{553DB495-EDDF-4274-AAEF-E10C139E6B4C}"/>
    <dgm:cxn modelId="{C768BF67-5D3E-4E68-9D6D-DCBB6F439FE6}" type="presParOf" srcId="{1F53079E-387E-4F7E-9D7F-664F428E88B2}" destId="{AD59BD72-E9C5-4FD0-9404-136F6806C046}" srcOrd="0" destOrd="0" presId="urn:microsoft.com/office/officeart/2008/layout/PictureStrips"/>
    <dgm:cxn modelId="{2FB4D1AD-5672-48F0-969D-56D4BAA687A4}" type="presParOf" srcId="{AD59BD72-E9C5-4FD0-9404-136F6806C046}" destId="{321663FC-6778-4D0C-9CC6-5536F9D22094}" srcOrd="0" destOrd="0" presId="urn:microsoft.com/office/officeart/2008/layout/PictureStrips"/>
    <dgm:cxn modelId="{BD6172B3-B2A2-407B-931C-E0586910F3DE}" type="presParOf" srcId="{AD59BD72-E9C5-4FD0-9404-136F6806C046}" destId="{E4434786-3800-49A0-9F1D-BE06DEEDA87D}" srcOrd="1" destOrd="0" presId="urn:microsoft.com/office/officeart/2008/layout/PictureStrips"/>
    <dgm:cxn modelId="{F4A9343C-91C7-4E78-BE43-FF06EB54C62C}" type="presParOf" srcId="{1F53079E-387E-4F7E-9D7F-664F428E88B2}" destId="{7C2276BA-17F5-49E7-BC38-96E4B19EDCD5}" srcOrd="1" destOrd="0" presId="urn:microsoft.com/office/officeart/2008/layout/PictureStrips"/>
    <dgm:cxn modelId="{C7041C7A-1C29-4F1B-9436-17B03304C5F8}" type="presParOf" srcId="{1F53079E-387E-4F7E-9D7F-664F428E88B2}" destId="{D14A35ED-36D6-4DA4-A3FC-21B5CE197FB7}" srcOrd="2" destOrd="0" presId="urn:microsoft.com/office/officeart/2008/layout/PictureStrips"/>
    <dgm:cxn modelId="{B40C02A4-FD95-401B-9801-7BFD5961958B}" type="presParOf" srcId="{D14A35ED-36D6-4DA4-A3FC-21B5CE197FB7}" destId="{0AB788F5-AA2B-4040-8D0A-DC799778FB94}" srcOrd="0" destOrd="0" presId="urn:microsoft.com/office/officeart/2008/layout/PictureStrips"/>
    <dgm:cxn modelId="{F88A2A82-C955-43EB-B164-CE7918D078B9}" type="presParOf" srcId="{D14A35ED-36D6-4DA4-A3FC-21B5CE197FB7}" destId="{C8CA4BA0-F05D-4509-B86E-BAB5CC58CB84}" srcOrd="1" destOrd="0" presId="urn:microsoft.com/office/officeart/2008/layout/PictureStrips"/>
    <dgm:cxn modelId="{C4D1A95E-7B94-4EE7-91D9-27D3ABB51AB6}" type="presParOf" srcId="{1F53079E-387E-4F7E-9D7F-664F428E88B2}" destId="{E94F04AA-AEA3-4B4E-AEB0-151AD2669071}" srcOrd="3" destOrd="0" presId="urn:microsoft.com/office/officeart/2008/layout/PictureStrips"/>
    <dgm:cxn modelId="{BF8406AF-ECA1-40B8-A9D4-DE79FA0F54BA}" type="presParOf" srcId="{1F53079E-387E-4F7E-9D7F-664F428E88B2}" destId="{E7D3890B-4F99-46A8-9AEF-1020038F3AE1}" srcOrd="4" destOrd="0" presId="urn:microsoft.com/office/officeart/2008/layout/PictureStrips"/>
    <dgm:cxn modelId="{9C465B0B-89DC-4652-B454-39B448B573CF}" type="presParOf" srcId="{E7D3890B-4F99-46A8-9AEF-1020038F3AE1}" destId="{BA13E6AD-5FC8-455B-B87D-5A5757724C9C}" srcOrd="0" destOrd="0" presId="urn:microsoft.com/office/officeart/2008/layout/PictureStrips"/>
    <dgm:cxn modelId="{15433A90-A6B8-4F2C-B5F4-EEDC2AD2C8FD}" type="presParOf" srcId="{E7D3890B-4F99-46A8-9AEF-1020038F3AE1}" destId="{157B0619-BA6A-4B80-9568-4BC4AD391D07}" srcOrd="1" destOrd="0" presId="urn:microsoft.com/office/officeart/2008/layout/PictureStrips"/>
    <dgm:cxn modelId="{B9FA45BF-7E38-479C-A4F8-88701B1A3263}" type="presParOf" srcId="{1F53079E-387E-4F7E-9D7F-664F428E88B2}" destId="{F99B3E39-BF23-4375-84B8-D5A679465E74}" srcOrd="5" destOrd="0" presId="urn:microsoft.com/office/officeart/2008/layout/PictureStrips"/>
    <dgm:cxn modelId="{88CEB39B-52AC-458F-8CD3-9839226E7CCC}" type="presParOf" srcId="{1F53079E-387E-4F7E-9D7F-664F428E88B2}" destId="{2406C50E-BDBC-4EE0-985B-5F62C081377D}" srcOrd="6" destOrd="0" presId="urn:microsoft.com/office/officeart/2008/layout/PictureStrips"/>
    <dgm:cxn modelId="{3A0E143A-EE19-402E-9E12-6633EF32FAC2}" type="presParOf" srcId="{2406C50E-BDBC-4EE0-985B-5F62C081377D}" destId="{B91678B9-CC8D-4D14-A352-27BB8E7398CB}" srcOrd="0" destOrd="0" presId="urn:microsoft.com/office/officeart/2008/layout/PictureStrips"/>
    <dgm:cxn modelId="{BA92523D-F824-4A6D-AC51-3131397407D5}" type="presParOf" srcId="{2406C50E-BDBC-4EE0-985B-5F62C081377D}" destId="{26E00711-FCE5-45BC-8334-EB60C03AD38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5B95FE-BA73-464C-B9C2-84CAFFD37081}" type="doc">
      <dgm:prSet loTypeId="urn:microsoft.com/office/officeart/2008/layout/PictureStrips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7638A99-69EC-425A-A893-5BA1A66DFB1B}">
      <dgm:prSet phldrT="[Текст]"/>
      <dgm:spPr/>
      <dgm:t>
        <a:bodyPr/>
        <a:lstStyle/>
        <a:p>
          <a:r>
            <a:rPr lang="en-US" dirty="0" err="1"/>
            <a:t>bakteriologie</a:t>
          </a:r>
          <a:endParaRPr lang="en-US" dirty="0"/>
        </a:p>
        <a:p>
          <a:endParaRPr lang="ru-RU" dirty="0"/>
        </a:p>
      </dgm:t>
    </dgm:pt>
    <dgm:pt modelId="{C6BEC984-1E50-403A-AA51-BE40FBF84181}" type="parTrans" cxnId="{8FD55B9A-0D8E-434D-836A-34708F18ED42}">
      <dgm:prSet/>
      <dgm:spPr/>
      <dgm:t>
        <a:bodyPr/>
        <a:lstStyle/>
        <a:p>
          <a:endParaRPr lang="ru-RU"/>
        </a:p>
      </dgm:t>
    </dgm:pt>
    <dgm:pt modelId="{33894C45-DE0C-462C-9EBC-A53F5ED812CA}" type="sibTrans" cxnId="{8FD55B9A-0D8E-434D-836A-34708F18ED42}">
      <dgm:prSet/>
      <dgm:spPr/>
      <dgm:t>
        <a:bodyPr/>
        <a:lstStyle/>
        <a:p>
          <a:endParaRPr lang="ru-RU"/>
        </a:p>
      </dgm:t>
    </dgm:pt>
    <dgm:pt modelId="{B3D46FA0-904B-491D-8C9E-1A24AA99AE1A}">
      <dgm:prSet phldrT="[Текст]"/>
      <dgm:spPr/>
      <dgm:t>
        <a:bodyPr/>
        <a:lstStyle/>
        <a:p>
          <a:r>
            <a:rPr lang="en-US" dirty="0" err="1"/>
            <a:t>Optik</a:t>
          </a:r>
          <a:r>
            <a:rPr lang="en-US" dirty="0"/>
            <a:t>, </a:t>
          </a:r>
          <a:r>
            <a:rPr lang="en-US" dirty="0" err="1"/>
            <a:t>Mechanik</a:t>
          </a:r>
          <a:endParaRPr lang="ru-RU" dirty="0"/>
        </a:p>
      </dgm:t>
    </dgm:pt>
    <dgm:pt modelId="{1980558F-7C4B-40A1-BE7E-B2345A5C4487}" type="parTrans" cxnId="{41E496AE-E1DF-46A6-B372-FAEB9EEA8188}">
      <dgm:prSet/>
      <dgm:spPr/>
      <dgm:t>
        <a:bodyPr/>
        <a:lstStyle/>
        <a:p>
          <a:endParaRPr lang="ru-RU"/>
        </a:p>
      </dgm:t>
    </dgm:pt>
    <dgm:pt modelId="{1B717E5D-3329-4AB0-B428-93693967B707}" type="sibTrans" cxnId="{41E496AE-E1DF-46A6-B372-FAEB9EEA8188}">
      <dgm:prSet/>
      <dgm:spPr/>
      <dgm:t>
        <a:bodyPr/>
        <a:lstStyle/>
        <a:p>
          <a:endParaRPr lang="ru-RU"/>
        </a:p>
      </dgm:t>
    </dgm:pt>
    <dgm:pt modelId="{9E4F939D-53CF-4EF0-B04F-DB278A4C1A68}">
      <dgm:prSet phldrT="[Текст]"/>
      <dgm:spPr/>
      <dgm:t>
        <a:bodyPr/>
        <a:lstStyle/>
        <a:p>
          <a:r>
            <a:rPr lang="en-US" dirty="0" err="1"/>
            <a:t>Theologie</a:t>
          </a:r>
          <a:endParaRPr lang="ru-RU" dirty="0"/>
        </a:p>
      </dgm:t>
    </dgm:pt>
    <dgm:pt modelId="{4D3E0799-D0C7-4ABC-AA5C-CFE40719EFCE}" type="parTrans" cxnId="{A703AB62-8004-47A6-A79E-6CBE50F1DDA9}">
      <dgm:prSet/>
      <dgm:spPr/>
      <dgm:t>
        <a:bodyPr/>
        <a:lstStyle/>
        <a:p>
          <a:endParaRPr lang="ru-RU"/>
        </a:p>
      </dgm:t>
    </dgm:pt>
    <dgm:pt modelId="{4660BF12-725A-41BA-B58E-9637DCF070DA}" type="sibTrans" cxnId="{A703AB62-8004-47A6-A79E-6CBE50F1DDA9}">
      <dgm:prSet/>
      <dgm:spPr/>
      <dgm:t>
        <a:bodyPr/>
        <a:lstStyle/>
        <a:p>
          <a:endParaRPr lang="ru-RU"/>
        </a:p>
      </dgm:t>
    </dgm:pt>
    <dgm:pt modelId="{0A2B6A2E-E167-4665-A9ED-34AE7AFFB74E}">
      <dgm:prSet phldrT="[Текст]"/>
      <dgm:spPr/>
      <dgm:t>
        <a:bodyPr/>
        <a:lstStyle/>
        <a:p>
          <a:r>
            <a:rPr lang="en-US" dirty="0" err="1"/>
            <a:t>Physik</a:t>
          </a:r>
          <a:endParaRPr lang="ru-RU" dirty="0"/>
        </a:p>
      </dgm:t>
    </dgm:pt>
    <dgm:pt modelId="{3B9FAF9B-D1D1-4488-BEEC-AB816BCCAB9B}" type="parTrans" cxnId="{12997A35-908C-4697-8D40-73FF279043C8}">
      <dgm:prSet/>
      <dgm:spPr/>
      <dgm:t>
        <a:bodyPr/>
        <a:lstStyle/>
        <a:p>
          <a:endParaRPr lang="ru-RU"/>
        </a:p>
      </dgm:t>
    </dgm:pt>
    <dgm:pt modelId="{86EF1C12-4958-48E3-9B86-42EC4E2527D8}" type="sibTrans" cxnId="{12997A35-908C-4697-8D40-73FF279043C8}">
      <dgm:prSet/>
      <dgm:spPr/>
      <dgm:t>
        <a:bodyPr/>
        <a:lstStyle/>
        <a:p>
          <a:endParaRPr lang="ru-RU"/>
        </a:p>
      </dgm:t>
    </dgm:pt>
    <dgm:pt modelId="{F7CF6A2A-0C99-48A7-A0A5-50A2260E0263}" type="pres">
      <dgm:prSet presAssocID="{2D5B95FE-BA73-464C-B9C2-84CAFFD37081}" presName="Name0" presStyleCnt="0">
        <dgm:presLayoutVars>
          <dgm:dir/>
          <dgm:resizeHandles val="exact"/>
        </dgm:presLayoutVars>
      </dgm:prSet>
      <dgm:spPr/>
    </dgm:pt>
    <dgm:pt modelId="{2A03BC97-09A3-41E4-BBF1-ECD03168A12D}" type="pres">
      <dgm:prSet presAssocID="{E7638A99-69EC-425A-A893-5BA1A66DFB1B}" presName="composite" presStyleCnt="0"/>
      <dgm:spPr/>
    </dgm:pt>
    <dgm:pt modelId="{FAA6387C-0585-40CD-B2BB-A8FA019D3A34}" type="pres">
      <dgm:prSet presAssocID="{E7638A99-69EC-425A-A893-5BA1A66DFB1B}" presName="rect1" presStyleLbl="trAlignAcc1" presStyleIdx="0" presStyleCnt="4">
        <dgm:presLayoutVars>
          <dgm:bulletEnabled val="1"/>
        </dgm:presLayoutVars>
      </dgm:prSet>
      <dgm:spPr/>
    </dgm:pt>
    <dgm:pt modelId="{918D8382-E38D-45FE-9B68-7D7957F24196}" type="pres">
      <dgm:prSet presAssocID="{E7638A99-69EC-425A-A893-5BA1A66DFB1B}" presName="rect2" presStyleLbl="fgImgPlace1" presStyleIdx="0" presStyleCnt="4"/>
      <dgm:spPr/>
    </dgm:pt>
    <dgm:pt modelId="{A96D32DD-2CCE-48CC-ABC5-DCEC67B07818}" type="pres">
      <dgm:prSet presAssocID="{33894C45-DE0C-462C-9EBC-A53F5ED812CA}" presName="sibTrans" presStyleCnt="0"/>
      <dgm:spPr/>
    </dgm:pt>
    <dgm:pt modelId="{80CC5B93-819B-41A6-867D-353F83414796}" type="pres">
      <dgm:prSet presAssocID="{B3D46FA0-904B-491D-8C9E-1A24AA99AE1A}" presName="composite" presStyleCnt="0"/>
      <dgm:spPr/>
    </dgm:pt>
    <dgm:pt modelId="{F839B62F-8C78-478D-A166-1C414E5039D3}" type="pres">
      <dgm:prSet presAssocID="{B3D46FA0-904B-491D-8C9E-1A24AA99AE1A}" presName="rect1" presStyleLbl="trAlignAcc1" presStyleIdx="1" presStyleCnt="4">
        <dgm:presLayoutVars>
          <dgm:bulletEnabled val="1"/>
        </dgm:presLayoutVars>
      </dgm:prSet>
      <dgm:spPr/>
    </dgm:pt>
    <dgm:pt modelId="{9C114A2C-B118-4040-A197-CF674B68ED9B}" type="pres">
      <dgm:prSet presAssocID="{B3D46FA0-904B-491D-8C9E-1A24AA99AE1A}" presName="rect2" presStyleLbl="fgImgPlace1" presStyleIdx="1" presStyleCnt="4"/>
      <dgm:spPr/>
    </dgm:pt>
    <dgm:pt modelId="{C831A5FC-892A-48EF-B40D-AB9D2DA8E1E7}" type="pres">
      <dgm:prSet presAssocID="{1B717E5D-3329-4AB0-B428-93693967B707}" presName="sibTrans" presStyleCnt="0"/>
      <dgm:spPr/>
    </dgm:pt>
    <dgm:pt modelId="{6C2506EE-482D-40A5-A970-4443BE1ADBDA}" type="pres">
      <dgm:prSet presAssocID="{9E4F939D-53CF-4EF0-B04F-DB278A4C1A68}" presName="composite" presStyleCnt="0"/>
      <dgm:spPr/>
    </dgm:pt>
    <dgm:pt modelId="{19377291-17CA-458C-86F0-24815DB9D765}" type="pres">
      <dgm:prSet presAssocID="{9E4F939D-53CF-4EF0-B04F-DB278A4C1A68}" presName="rect1" presStyleLbl="trAlignAcc1" presStyleIdx="2" presStyleCnt="4">
        <dgm:presLayoutVars>
          <dgm:bulletEnabled val="1"/>
        </dgm:presLayoutVars>
      </dgm:prSet>
      <dgm:spPr/>
    </dgm:pt>
    <dgm:pt modelId="{B31CD286-A913-4C51-9064-C49F62400C90}" type="pres">
      <dgm:prSet presAssocID="{9E4F939D-53CF-4EF0-B04F-DB278A4C1A68}" presName="rect2" presStyleLbl="fgImgPlace1" presStyleIdx="2" presStyleCnt="4"/>
      <dgm:spPr/>
    </dgm:pt>
    <dgm:pt modelId="{77BEF995-1D54-4113-9C53-11CF71A739E0}" type="pres">
      <dgm:prSet presAssocID="{4660BF12-725A-41BA-B58E-9637DCF070DA}" presName="sibTrans" presStyleCnt="0"/>
      <dgm:spPr/>
    </dgm:pt>
    <dgm:pt modelId="{AF79B25F-E4D5-41E6-B188-8E1810A9FD3F}" type="pres">
      <dgm:prSet presAssocID="{0A2B6A2E-E167-4665-A9ED-34AE7AFFB74E}" presName="composite" presStyleCnt="0"/>
      <dgm:spPr/>
    </dgm:pt>
    <dgm:pt modelId="{1B3FA478-C2A9-4DE9-AC5A-57C3704AE4AB}" type="pres">
      <dgm:prSet presAssocID="{0A2B6A2E-E167-4665-A9ED-34AE7AFFB74E}" presName="rect1" presStyleLbl="trAlignAcc1" presStyleIdx="3" presStyleCnt="4">
        <dgm:presLayoutVars>
          <dgm:bulletEnabled val="1"/>
        </dgm:presLayoutVars>
      </dgm:prSet>
      <dgm:spPr/>
    </dgm:pt>
    <dgm:pt modelId="{D6D73AB8-9F96-42C9-8764-C8062F643C2D}" type="pres">
      <dgm:prSet presAssocID="{0A2B6A2E-E167-4665-A9ED-34AE7AFFB74E}" presName="rect2" presStyleLbl="fgImgPlace1" presStyleIdx="3" presStyleCnt="4"/>
      <dgm:spPr/>
    </dgm:pt>
  </dgm:ptLst>
  <dgm:cxnLst>
    <dgm:cxn modelId="{40B4B326-02F7-443F-8F84-C0F824220535}" type="presOf" srcId="{B3D46FA0-904B-491D-8C9E-1A24AA99AE1A}" destId="{F839B62F-8C78-478D-A166-1C414E5039D3}" srcOrd="0" destOrd="0" presId="urn:microsoft.com/office/officeart/2008/layout/PictureStrips"/>
    <dgm:cxn modelId="{12997A35-908C-4697-8D40-73FF279043C8}" srcId="{2D5B95FE-BA73-464C-B9C2-84CAFFD37081}" destId="{0A2B6A2E-E167-4665-A9ED-34AE7AFFB74E}" srcOrd="3" destOrd="0" parTransId="{3B9FAF9B-D1D1-4488-BEEC-AB816BCCAB9B}" sibTransId="{86EF1C12-4958-48E3-9B86-42EC4E2527D8}"/>
    <dgm:cxn modelId="{58E5B33B-4A50-4831-AF45-7BE65AE6828A}" type="presOf" srcId="{E7638A99-69EC-425A-A893-5BA1A66DFB1B}" destId="{FAA6387C-0585-40CD-B2BB-A8FA019D3A34}" srcOrd="0" destOrd="0" presId="urn:microsoft.com/office/officeart/2008/layout/PictureStrips"/>
    <dgm:cxn modelId="{A703AB62-8004-47A6-A79E-6CBE50F1DDA9}" srcId="{2D5B95FE-BA73-464C-B9C2-84CAFFD37081}" destId="{9E4F939D-53CF-4EF0-B04F-DB278A4C1A68}" srcOrd="2" destOrd="0" parTransId="{4D3E0799-D0C7-4ABC-AA5C-CFE40719EFCE}" sibTransId="{4660BF12-725A-41BA-B58E-9637DCF070DA}"/>
    <dgm:cxn modelId="{C6C68765-8DEF-4DB8-AA1B-AA61A383A8E9}" type="presOf" srcId="{9E4F939D-53CF-4EF0-B04F-DB278A4C1A68}" destId="{19377291-17CA-458C-86F0-24815DB9D765}" srcOrd="0" destOrd="0" presId="urn:microsoft.com/office/officeart/2008/layout/PictureStrips"/>
    <dgm:cxn modelId="{8FD55B9A-0D8E-434D-836A-34708F18ED42}" srcId="{2D5B95FE-BA73-464C-B9C2-84CAFFD37081}" destId="{E7638A99-69EC-425A-A893-5BA1A66DFB1B}" srcOrd="0" destOrd="0" parTransId="{C6BEC984-1E50-403A-AA51-BE40FBF84181}" sibTransId="{33894C45-DE0C-462C-9EBC-A53F5ED812CA}"/>
    <dgm:cxn modelId="{41E496AE-E1DF-46A6-B372-FAEB9EEA8188}" srcId="{2D5B95FE-BA73-464C-B9C2-84CAFFD37081}" destId="{B3D46FA0-904B-491D-8C9E-1A24AA99AE1A}" srcOrd="1" destOrd="0" parTransId="{1980558F-7C4B-40A1-BE7E-B2345A5C4487}" sibTransId="{1B717E5D-3329-4AB0-B428-93693967B707}"/>
    <dgm:cxn modelId="{A15F85D7-D088-4263-8ECC-16924ADE9F17}" type="presOf" srcId="{0A2B6A2E-E167-4665-A9ED-34AE7AFFB74E}" destId="{1B3FA478-C2A9-4DE9-AC5A-57C3704AE4AB}" srcOrd="0" destOrd="0" presId="urn:microsoft.com/office/officeart/2008/layout/PictureStrips"/>
    <dgm:cxn modelId="{B9D49AFB-11AF-4F8A-B980-2DD8BC1342FD}" type="presOf" srcId="{2D5B95FE-BA73-464C-B9C2-84CAFFD37081}" destId="{F7CF6A2A-0C99-48A7-A0A5-50A2260E0263}" srcOrd="0" destOrd="0" presId="urn:microsoft.com/office/officeart/2008/layout/PictureStrips"/>
    <dgm:cxn modelId="{593462F3-A2F3-4C99-97A6-311D5617125D}" type="presParOf" srcId="{F7CF6A2A-0C99-48A7-A0A5-50A2260E0263}" destId="{2A03BC97-09A3-41E4-BBF1-ECD03168A12D}" srcOrd="0" destOrd="0" presId="urn:microsoft.com/office/officeart/2008/layout/PictureStrips"/>
    <dgm:cxn modelId="{3EB78D1E-5EA2-4EF1-A85A-F79FE6589A10}" type="presParOf" srcId="{2A03BC97-09A3-41E4-BBF1-ECD03168A12D}" destId="{FAA6387C-0585-40CD-B2BB-A8FA019D3A34}" srcOrd="0" destOrd="0" presId="urn:microsoft.com/office/officeart/2008/layout/PictureStrips"/>
    <dgm:cxn modelId="{5904A32B-6DFF-4758-B22C-D0EA63F567F1}" type="presParOf" srcId="{2A03BC97-09A3-41E4-BBF1-ECD03168A12D}" destId="{918D8382-E38D-45FE-9B68-7D7957F24196}" srcOrd="1" destOrd="0" presId="urn:microsoft.com/office/officeart/2008/layout/PictureStrips"/>
    <dgm:cxn modelId="{9AD33FEA-29E3-4B2C-93EC-A409A85485BD}" type="presParOf" srcId="{F7CF6A2A-0C99-48A7-A0A5-50A2260E0263}" destId="{A96D32DD-2CCE-48CC-ABC5-DCEC67B07818}" srcOrd="1" destOrd="0" presId="urn:microsoft.com/office/officeart/2008/layout/PictureStrips"/>
    <dgm:cxn modelId="{5B069D5D-EE9C-4F0F-BE6B-F89B7D0F5382}" type="presParOf" srcId="{F7CF6A2A-0C99-48A7-A0A5-50A2260E0263}" destId="{80CC5B93-819B-41A6-867D-353F83414796}" srcOrd="2" destOrd="0" presId="urn:microsoft.com/office/officeart/2008/layout/PictureStrips"/>
    <dgm:cxn modelId="{984872E0-CA23-408B-AAEF-C00D3A60D6B7}" type="presParOf" srcId="{80CC5B93-819B-41A6-867D-353F83414796}" destId="{F839B62F-8C78-478D-A166-1C414E5039D3}" srcOrd="0" destOrd="0" presId="urn:microsoft.com/office/officeart/2008/layout/PictureStrips"/>
    <dgm:cxn modelId="{CADA58BE-5031-4462-B7A3-FB8E6971253E}" type="presParOf" srcId="{80CC5B93-819B-41A6-867D-353F83414796}" destId="{9C114A2C-B118-4040-A197-CF674B68ED9B}" srcOrd="1" destOrd="0" presId="urn:microsoft.com/office/officeart/2008/layout/PictureStrips"/>
    <dgm:cxn modelId="{A4025AC8-435F-4E73-8437-3CFF04745D80}" type="presParOf" srcId="{F7CF6A2A-0C99-48A7-A0A5-50A2260E0263}" destId="{C831A5FC-892A-48EF-B40D-AB9D2DA8E1E7}" srcOrd="3" destOrd="0" presId="urn:microsoft.com/office/officeart/2008/layout/PictureStrips"/>
    <dgm:cxn modelId="{3BABD030-6CDA-4652-96E1-4713FBD67C22}" type="presParOf" srcId="{F7CF6A2A-0C99-48A7-A0A5-50A2260E0263}" destId="{6C2506EE-482D-40A5-A970-4443BE1ADBDA}" srcOrd="4" destOrd="0" presId="urn:microsoft.com/office/officeart/2008/layout/PictureStrips"/>
    <dgm:cxn modelId="{EE909277-CDD4-4564-9343-061452D7BA86}" type="presParOf" srcId="{6C2506EE-482D-40A5-A970-4443BE1ADBDA}" destId="{19377291-17CA-458C-86F0-24815DB9D765}" srcOrd="0" destOrd="0" presId="urn:microsoft.com/office/officeart/2008/layout/PictureStrips"/>
    <dgm:cxn modelId="{532473E9-CE10-4AB0-AE29-FD59CEC05A86}" type="presParOf" srcId="{6C2506EE-482D-40A5-A970-4443BE1ADBDA}" destId="{B31CD286-A913-4C51-9064-C49F62400C90}" srcOrd="1" destOrd="0" presId="urn:microsoft.com/office/officeart/2008/layout/PictureStrips"/>
    <dgm:cxn modelId="{9DC31580-D63C-4F63-8B4C-F0726CE5409E}" type="presParOf" srcId="{F7CF6A2A-0C99-48A7-A0A5-50A2260E0263}" destId="{77BEF995-1D54-4113-9C53-11CF71A739E0}" srcOrd="5" destOrd="0" presId="urn:microsoft.com/office/officeart/2008/layout/PictureStrips"/>
    <dgm:cxn modelId="{4364E9B8-7548-40B3-AF15-8F96D120D471}" type="presParOf" srcId="{F7CF6A2A-0C99-48A7-A0A5-50A2260E0263}" destId="{AF79B25F-E4D5-41E6-B188-8E1810A9FD3F}" srcOrd="6" destOrd="0" presId="urn:microsoft.com/office/officeart/2008/layout/PictureStrips"/>
    <dgm:cxn modelId="{D04E0E53-F371-4E47-8F93-BF544284D13B}" type="presParOf" srcId="{AF79B25F-E4D5-41E6-B188-8E1810A9FD3F}" destId="{1B3FA478-C2A9-4DE9-AC5A-57C3704AE4AB}" srcOrd="0" destOrd="0" presId="urn:microsoft.com/office/officeart/2008/layout/PictureStrips"/>
    <dgm:cxn modelId="{2BF73A1E-C5E5-4308-8204-B91C13EAC804}" type="presParOf" srcId="{AF79B25F-E4D5-41E6-B188-8E1810A9FD3F}" destId="{D6D73AB8-9F96-42C9-8764-C8062F643C2D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E3E1DD-2470-4E1B-A39A-C8AA984E8394}" type="doc">
      <dgm:prSet loTypeId="urn:microsoft.com/office/officeart/2005/8/layout/venn3" loCatId="relationship" qsTypeId="urn:microsoft.com/office/officeart/2005/8/quickstyle/3d2#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353CAF5-C9B1-4EBC-AC9C-FCD42D04421B}">
      <dgm:prSet phldrT="[Текст]"/>
      <dgm:spPr/>
      <dgm:t>
        <a:bodyPr/>
        <a:lstStyle/>
        <a:p>
          <a:r>
            <a:rPr lang="en-US" dirty="0"/>
            <a:t>w</a:t>
          </a:r>
          <a:endParaRPr lang="ru-RU" dirty="0"/>
        </a:p>
      </dgm:t>
    </dgm:pt>
    <dgm:pt modelId="{923B33E4-B241-4F4C-A3C9-C59D8FB8FDB6}" type="parTrans" cxnId="{1E4B61EB-98D3-4FF4-963D-DC95185AA3AE}">
      <dgm:prSet/>
      <dgm:spPr/>
      <dgm:t>
        <a:bodyPr/>
        <a:lstStyle/>
        <a:p>
          <a:endParaRPr lang="ru-RU"/>
        </a:p>
      </dgm:t>
    </dgm:pt>
    <dgm:pt modelId="{34AA35E0-FA42-4E89-9CD5-BC967AC11822}" type="sibTrans" cxnId="{1E4B61EB-98D3-4FF4-963D-DC95185AA3AE}">
      <dgm:prSet/>
      <dgm:spPr/>
      <dgm:t>
        <a:bodyPr/>
        <a:lstStyle/>
        <a:p>
          <a:endParaRPr lang="ru-RU"/>
        </a:p>
      </dgm:t>
    </dgm:pt>
    <dgm:pt modelId="{1B83C2EB-5992-4B06-B6E2-186B7ECF6C31}">
      <dgm:prSet phldrT="[Текст]"/>
      <dgm:spPr/>
      <dgm:t>
        <a:bodyPr/>
        <a:lstStyle/>
        <a:p>
          <a:r>
            <a:rPr lang="en-US" dirty="0"/>
            <a:t>a</a:t>
          </a:r>
          <a:endParaRPr lang="ru-RU" dirty="0"/>
        </a:p>
      </dgm:t>
    </dgm:pt>
    <dgm:pt modelId="{941ADDB7-D125-44B0-B461-8B7852B1D812}" type="parTrans" cxnId="{D51A5B9E-C56D-4C36-A8F3-EA134CCCF502}">
      <dgm:prSet/>
      <dgm:spPr/>
      <dgm:t>
        <a:bodyPr/>
        <a:lstStyle/>
        <a:p>
          <a:endParaRPr lang="ru-RU"/>
        </a:p>
      </dgm:t>
    </dgm:pt>
    <dgm:pt modelId="{271D7F39-8EA5-48D8-8612-673858F98185}" type="sibTrans" cxnId="{D51A5B9E-C56D-4C36-A8F3-EA134CCCF502}">
      <dgm:prSet/>
      <dgm:spPr/>
      <dgm:t>
        <a:bodyPr/>
        <a:lstStyle/>
        <a:p>
          <a:endParaRPr lang="ru-RU"/>
        </a:p>
      </dgm:t>
    </dgm:pt>
    <dgm:pt modelId="{B6A47CB5-CAB2-4959-A008-CC74C5499929}">
      <dgm:prSet phldrT="[Текст]"/>
      <dgm:spPr/>
      <dgm:t>
        <a:bodyPr/>
        <a:lstStyle/>
        <a:p>
          <a:r>
            <a:rPr lang="en-US" dirty="0"/>
            <a:t>s</a:t>
          </a:r>
          <a:endParaRPr lang="ru-RU" dirty="0"/>
        </a:p>
      </dgm:t>
    </dgm:pt>
    <dgm:pt modelId="{76DF78EB-173F-4CD5-814F-834886E71B13}" type="parTrans" cxnId="{910F5696-55E8-42B7-8DCA-34724AE3B713}">
      <dgm:prSet/>
      <dgm:spPr/>
      <dgm:t>
        <a:bodyPr/>
        <a:lstStyle/>
        <a:p>
          <a:endParaRPr lang="ru-RU"/>
        </a:p>
      </dgm:t>
    </dgm:pt>
    <dgm:pt modelId="{BB46ACF5-9EBA-4F20-9960-BA5FAAD20B98}" type="sibTrans" cxnId="{910F5696-55E8-42B7-8DCA-34724AE3B713}">
      <dgm:prSet/>
      <dgm:spPr/>
      <dgm:t>
        <a:bodyPr/>
        <a:lstStyle/>
        <a:p>
          <a:endParaRPr lang="ru-RU"/>
        </a:p>
      </dgm:t>
    </dgm:pt>
    <dgm:pt modelId="{146F7BD6-6391-4708-B9BF-19D97F4423F1}">
      <dgm:prSet phldrT="[Текст]"/>
      <dgm:spPr/>
      <dgm:t>
        <a:bodyPr/>
        <a:lstStyle/>
        <a:p>
          <a:r>
            <a:rPr lang="en-US" dirty="0"/>
            <a:t>e</a:t>
          </a:r>
          <a:endParaRPr lang="ru-RU" dirty="0"/>
        </a:p>
      </dgm:t>
    </dgm:pt>
    <dgm:pt modelId="{A4E5C630-A018-44DD-B196-7F43F68AA862}" type="parTrans" cxnId="{51B72F34-8568-47EA-884A-189A37518857}">
      <dgm:prSet/>
      <dgm:spPr/>
      <dgm:t>
        <a:bodyPr/>
        <a:lstStyle/>
        <a:p>
          <a:endParaRPr lang="ru-RU"/>
        </a:p>
      </dgm:t>
    </dgm:pt>
    <dgm:pt modelId="{DF085DDE-3EBE-4433-8F27-7B1DF333383D}" type="sibTrans" cxnId="{51B72F34-8568-47EA-884A-189A37518857}">
      <dgm:prSet/>
      <dgm:spPr/>
      <dgm:t>
        <a:bodyPr/>
        <a:lstStyle/>
        <a:p>
          <a:endParaRPr lang="ru-RU"/>
        </a:p>
      </dgm:t>
    </dgm:pt>
    <dgm:pt modelId="{159289C3-28A9-493A-9869-BDB5F717A438}">
      <dgm:prSet phldrT="[Текст]"/>
      <dgm:spPr/>
      <dgm:t>
        <a:bodyPr/>
        <a:lstStyle/>
        <a:p>
          <a:r>
            <a:rPr lang="en-US" dirty="0"/>
            <a:t>s</a:t>
          </a:r>
          <a:endParaRPr lang="ru-RU" dirty="0"/>
        </a:p>
      </dgm:t>
    </dgm:pt>
    <dgm:pt modelId="{23E6FD15-1556-40B5-A2AF-1AE8201AA424}" type="parTrans" cxnId="{E9F22B55-797C-466A-806F-97AFEABF7177}">
      <dgm:prSet/>
      <dgm:spPr/>
      <dgm:t>
        <a:bodyPr/>
        <a:lstStyle/>
        <a:p>
          <a:endParaRPr lang="ru-RU"/>
        </a:p>
      </dgm:t>
    </dgm:pt>
    <dgm:pt modelId="{711F1FA2-E72F-4DA1-97C0-55B8DB9661AE}" type="sibTrans" cxnId="{E9F22B55-797C-466A-806F-97AFEABF7177}">
      <dgm:prSet/>
      <dgm:spPr/>
      <dgm:t>
        <a:bodyPr/>
        <a:lstStyle/>
        <a:p>
          <a:endParaRPr lang="ru-RU"/>
        </a:p>
      </dgm:t>
    </dgm:pt>
    <dgm:pt modelId="{F7428F6C-BD06-4AF9-A1F3-31325B0B7085}">
      <dgm:prSet phldrT="[Текст]"/>
      <dgm:spPr/>
      <dgm:t>
        <a:bodyPr/>
        <a:lstStyle/>
        <a:p>
          <a:r>
            <a:rPr lang="en-US" dirty="0"/>
            <a:t>m</a:t>
          </a:r>
          <a:endParaRPr lang="ru-RU" dirty="0"/>
        </a:p>
      </dgm:t>
    </dgm:pt>
    <dgm:pt modelId="{871FD6B4-051C-48DF-BB6E-1E6AA7277902}" type="parTrans" cxnId="{FA2E19ED-3903-4324-A84B-380E96AACD6C}">
      <dgm:prSet/>
      <dgm:spPr/>
      <dgm:t>
        <a:bodyPr/>
        <a:lstStyle/>
        <a:p>
          <a:endParaRPr lang="ru-RU"/>
        </a:p>
      </dgm:t>
    </dgm:pt>
    <dgm:pt modelId="{4641BDFE-62FD-4752-A630-CE1D896AA303}" type="sibTrans" cxnId="{FA2E19ED-3903-4324-A84B-380E96AACD6C}">
      <dgm:prSet/>
      <dgm:spPr/>
      <dgm:t>
        <a:bodyPr/>
        <a:lstStyle/>
        <a:p>
          <a:endParaRPr lang="ru-RU"/>
        </a:p>
      </dgm:t>
    </dgm:pt>
    <dgm:pt modelId="{3398213B-4161-4D80-9A39-FE0C0FA04C25}">
      <dgm:prSet phldrT="[Текст]"/>
      <dgm:spPr/>
      <dgm:t>
        <a:bodyPr/>
        <a:lstStyle/>
        <a:p>
          <a:r>
            <a:rPr lang="en-US" dirty="0"/>
            <a:t>a</a:t>
          </a:r>
          <a:endParaRPr lang="ru-RU" dirty="0"/>
        </a:p>
      </dgm:t>
    </dgm:pt>
    <dgm:pt modelId="{22DBFD46-8FF7-49C2-83AB-31977C8224A7}" type="parTrans" cxnId="{5215D012-3F89-481B-B3D8-AE35D4E1939C}">
      <dgm:prSet/>
      <dgm:spPr/>
      <dgm:t>
        <a:bodyPr/>
        <a:lstStyle/>
        <a:p>
          <a:endParaRPr lang="ru-RU"/>
        </a:p>
      </dgm:t>
    </dgm:pt>
    <dgm:pt modelId="{CFBAF094-96EF-43E3-9015-E1DBE834B686}" type="sibTrans" cxnId="{5215D012-3F89-481B-B3D8-AE35D4E1939C}">
      <dgm:prSet/>
      <dgm:spPr/>
      <dgm:t>
        <a:bodyPr/>
        <a:lstStyle/>
        <a:p>
          <a:endParaRPr lang="ru-RU"/>
        </a:p>
      </dgm:t>
    </dgm:pt>
    <dgm:pt modelId="{F1A2E1DC-0227-44A1-AA04-AFD6EF229845}">
      <dgm:prSet phldrT="[Текст]"/>
      <dgm:spPr/>
      <dgm:t>
        <a:bodyPr/>
        <a:lstStyle/>
        <a:p>
          <a:r>
            <a:rPr lang="en-US" dirty="0"/>
            <a:t>l</a:t>
          </a:r>
          <a:endParaRPr lang="ru-RU" dirty="0"/>
        </a:p>
      </dgm:t>
    </dgm:pt>
    <dgm:pt modelId="{87A48A51-C2EF-49BE-8057-9FF247584DA4}" type="parTrans" cxnId="{F7B00E3B-11F3-4B3C-AC45-9BD821BB1EAA}">
      <dgm:prSet/>
      <dgm:spPr/>
      <dgm:t>
        <a:bodyPr/>
        <a:lstStyle/>
        <a:p>
          <a:endParaRPr lang="ru-RU"/>
        </a:p>
      </dgm:t>
    </dgm:pt>
    <dgm:pt modelId="{DEB95572-1989-4AE3-A74C-8731509C79EC}" type="sibTrans" cxnId="{F7B00E3B-11F3-4B3C-AC45-9BD821BB1EAA}">
      <dgm:prSet/>
      <dgm:spPr/>
      <dgm:t>
        <a:bodyPr/>
        <a:lstStyle/>
        <a:p>
          <a:endParaRPr lang="ru-RU"/>
        </a:p>
      </dgm:t>
    </dgm:pt>
    <dgm:pt modelId="{79943D01-76DB-423B-8DA1-BDDF5D47F28A}">
      <dgm:prSet phldrT="[Текст]"/>
      <dgm:spPr/>
      <dgm:t>
        <a:bodyPr/>
        <a:lstStyle/>
        <a:p>
          <a:r>
            <a:rPr lang="en-US" dirty="0"/>
            <a:t>r</a:t>
          </a:r>
          <a:endParaRPr lang="ru-RU" dirty="0"/>
        </a:p>
      </dgm:t>
    </dgm:pt>
    <dgm:pt modelId="{50DC13DF-C0CC-42D2-80D8-A574EF969F13}" type="parTrans" cxnId="{53BB189B-B49D-4A1E-93A3-B8E40969DD9E}">
      <dgm:prSet/>
      <dgm:spPr/>
      <dgm:t>
        <a:bodyPr/>
        <a:lstStyle/>
        <a:p>
          <a:endParaRPr lang="ru-RU"/>
        </a:p>
      </dgm:t>
    </dgm:pt>
    <dgm:pt modelId="{0BD3B683-169D-457F-A94A-3976E5E42F66}" type="sibTrans" cxnId="{53BB189B-B49D-4A1E-93A3-B8E40969DD9E}">
      <dgm:prSet/>
      <dgm:spPr/>
      <dgm:t>
        <a:bodyPr/>
        <a:lstStyle/>
        <a:p>
          <a:endParaRPr lang="ru-RU"/>
        </a:p>
      </dgm:t>
    </dgm:pt>
    <dgm:pt modelId="{F59730C6-E79C-4DA4-975E-600AE1BA543A}">
      <dgm:prSet phldrT="[Текст]"/>
      <dgm:spPr/>
      <dgm:t>
        <a:bodyPr/>
        <a:lstStyle/>
        <a:p>
          <a:r>
            <a:rPr lang="en-US" dirty="0"/>
            <a:t>g</a:t>
          </a:r>
          <a:endParaRPr lang="ru-RU" dirty="0"/>
        </a:p>
      </dgm:t>
    </dgm:pt>
    <dgm:pt modelId="{9F3647C8-8CF8-4C2C-8CDE-3171669CAD19}" type="parTrans" cxnId="{EA5CC5C7-51A8-4EB0-ABDC-42AE761093CA}">
      <dgm:prSet/>
      <dgm:spPr/>
      <dgm:t>
        <a:bodyPr/>
        <a:lstStyle/>
        <a:p>
          <a:endParaRPr lang="ru-RU"/>
        </a:p>
      </dgm:t>
    </dgm:pt>
    <dgm:pt modelId="{89D7BF32-16AD-43B5-86D7-320FAC7CCFEB}" type="sibTrans" cxnId="{EA5CC5C7-51A8-4EB0-ABDC-42AE761093CA}">
      <dgm:prSet/>
      <dgm:spPr/>
      <dgm:t>
        <a:bodyPr/>
        <a:lstStyle/>
        <a:p>
          <a:endParaRPr lang="ru-RU"/>
        </a:p>
      </dgm:t>
    </dgm:pt>
    <dgm:pt modelId="{F364FD7C-C797-4571-959B-0964AC70902F}">
      <dgm:prSet phldrT="[Текст]"/>
      <dgm:spPr/>
      <dgm:t>
        <a:bodyPr/>
        <a:lstStyle/>
        <a:p>
          <a:r>
            <a:rPr lang="en-US" dirty="0"/>
            <a:t>e</a:t>
          </a:r>
          <a:endParaRPr lang="ru-RU" dirty="0"/>
        </a:p>
      </dgm:t>
    </dgm:pt>
    <dgm:pt modelId="{ADD9D5AF-4DFE-407F-8166-FDA247DC4EC2}" type="parTrans" cxnId="{9811C3A9-EBFB-4918-9BFA-EAB29F0BE213}">
      <dgm:prSet/>
      <dgm:spPr/>
      <dgm:t>
        <a:bodyPr/>
        <a:lstStyle/>
        <a:p>
          <a:endParaRPr lang="ru-RU"/>
        </a:p>
      </dgm:t>
    </dgm:pt>
    <dgm:pt modelId="{1E51A906-C76F-4FF6-B093-BE0291B48223}" type="sibTrans" cxnId="{9811C3A9-EBFB-4918-9BFA-EAB29F0BE213}">
      <dgm:prSet/>
      <dgm:spPr/>
      <dgm:t>
        <a:bodyPr/>
        <a:lstStyle/>
        <a:p>
          <a:endParaRPr lang="ru-RU"/>
        </a:p>
      </dgm:t>
    </dgm:pt>
    <dgm:pt modelId="{201FB2B9-9B10-4F7F-8921-3ECD7FBF519F}">
      <dgm:prSet phldrT="[Текст]"/>
      <dgm:spPr/>
      <dgm:t>
        <a:bodyPr/>
        <a:lstStyle/>
        <a:p>
          <a:r>
            <a:rPr lang="en-US" dirty="0"/>
            <a:t>n</a:t>
          </a:r>
          <a:endParaRPr lang="ru-RU" dirty="0"/>
        </a:p>
      </dgm:t>
    </dgm:pt>
    <dgm:pt modelId="{552C046A-D6E8-4453-9F3F-ACEB030B2E49}" type="parTrans" cxnId="{96F560C1-F1EC-44EB-B41F-4ADC536EB5D6}">
      <dgm:prSet/>
      <dgm:spPr/>
      <dgm:t>
        <a:bodyPr/>
        <a:lstStyle/>
        <a:p>
          <a:endParaRPr lang="ru-RU"/>
        </a:p>
      </dgm:t>
    </dgm:pt>
    <dgm:pt modelId="{5EB5439F-45A6-499B-89E8-1231E0CE7B7E}" type="sibTrans" cxnId="{96F560C1-F1EC-44EB-B41F-4ADC536EB5D6}">
      <dgm:prSet/>
      <dgm:spPr/>
      <dgm:t>
        <a:bodyPr/>
        <a:lstStyle/>
        <a:p>
          <a:endParaRPr lang="ru-RU"/>
        </a:p>
      </dgm:t>
    </dgm:pt>
    <dgm:pt modelId="{0AFEBD06-0E76-4ED9-AB7C-C6B1D93B2E9C}" type="pres">
      <dgm:prSet presAssocID="{08E3E1DD-2470-4E1B-A39A-C8AA984E8394}" presName="Name0" presStyleCnt="0">
        <dgm:presLayoutVars>
          <dgm:dir/>
          <dgm:resizeHandles val="exact"/>
        </dgm:presLayoutVars>
      </dgm:prSet>
      <dgm:spPr/>
    </dgm:pt>
    <dgm:pt modelId="{522D3BA9-D4B0-4472-8898-0629C1BA76E0}" type="pres">
      <dgm:prSet presAssocID="{D353CAF5-C9B1-4EBC-AC9C-FCD42D04421B}" presName="Name5" presStyleLbl="vennNode1" presStyleIdx="0" presStyleCnt="12">
        <dgm:presLayoutVars>
          <dgm:bulletEnabled val="1"/>
        </dgm:presLayoutVars>
      </dgm:prSet>
      <dgm:spPr/>
    </dgm:pt>
    <dgm:pt modelId="{AB93755C-9A17-448D-80EF-28F0E912FDF5}" type="pres">
      <dgm:prSet presAssocID="{34AA35E0-FA42-4E89-9CD5-BC967AC11822}" presName="space" presStyleCnt="0"/>
      <dgm:spPr/>
    </dgm:pt>
    <dgm:pt modelId="{0587BC2B-394A-49A4-8479-FCEF2B76105B}" type="pres">
      <dgm:prSet presAssocID="{159289C3-28A9-493A-9869-BDB5F717A438}" presName="Name5" presStyleLbl="vennNode1" presStyleIdx="1" presStyleCnt="12">
        <dgm:presLayoutVars>
          <dgm:bulletEnabled val="1"/>
        </dgm:presLayoutVars>
      </dgm:prSet>
      <dgm:spPr/>
    </dgm:pt>
    <dgm:pt modelId="{F380E339-3AC8-4326-8547-C69E165F69BD}" type="pres">
      <dgm:prSet presAssocID="{711F1FA2-E72F-4DA1-97C0-55B8DB9661AE}" presName="space" presStyleCnt="0"/>
      <dgm:spPr/>
    </dgm:pt>
    <dgm:pt modelId="{B5746680-8379-4593-B9D8-6AC7CF11F8E3}" type="pres">
      <dgm:prSet presAssocID="{1B83C2EB-5992-4B06-B6E2-186B7ECF6C31}" presName="Name5" presStyleLbl="vennNode1" presStyleIdx="2" presStyleCnt="12">
        <dgm:presLayoutVars>
          <dgm:bulletEnabled val="1"/>
        </dgm:presLayoutVars>
      </dgm:prSet>
      <dgm:spPr/>
    </dgm:pt>
    <dgm:pt modelId="{9D8D989D-A298-4C1B-A27F-DE0AEEC6E5CD}" type="pres">
      <dgm:prSet presAssocID="{271D7F39-8EA5-48D8-8612-673858F98185}" presName="space" presStyleCnt="0"/>
      <dgm:spPr/>
    </dgm:pt>
    <dgm:pt modelId="{DC000C00-121B-453E-8198-B8E241E6858C}" type="pres">
      <dgm:prSet presAssocID="{B6A47CB5-CAB2-4959-A008-CC74C5499929}" presName="Name5" presStyleLbl="vennNode1" presStyleIdx="3" presStyleCnt="12">
        <dgm:presLayoutVars>
          <dgm:bulletEnabled val="1"/>
        </dgm:presLayoutVars>
      </dgm:prSet>
      <dgm:spPr/>
    </dgm:pt>
    <dgm:pt modelId="{F295CA31-3865-4C12-AF54-DF7A2248D50C}" type="pres">
      <dgm:prSet presAssocID="{BB46ACF5-9EBA-4F20-9960-BA5FAAD20B98}" presName="space" presStyleCnt="0"/>
      <dgm:spPr/>
    </dgm:pt>
    <dgm:pt modelId="{CD76C984-F431-4620-ACE4-2533DAB3165D}" type="pres">
      <dgm:prSet presAssocID="{F7428F6C-BD06-4AF9-A1F3-31325B0B7085}" presName="Name5" presStyleLbl="vennNode1" presStyleIdx="4" presStyleCnt="12">
        <dgm:presLayoutVars>
          <dgm:bulletEnabled val="1"/>
        </dgm:presLayoutVars>
      </dgm:prSet>
      <dgm:spPr/>
    </dgm:pt>
    <dgm:pt modelId="{647F5F47-E730-4458-8713-F8B253007A29}" type="pres">
      <dgm:prSet presAssocID="{4641BDFE-62FD-4752-A630-CE1D896AA303}" presName="space" presStyleCnt="0"/>
      <dgm:spPr/>
    </dgm:pt>
    <dgm:pt modelId="{BC788D29-1897-4B0A-A894-C36316DBE3AC}" type="pres">
      <dgm:prSet presAssocID="{3398213B-4161-4D80-9A39-FE0C0FA04C25}" presName="Name5" presStyleLbl="vennNode1" presStyleIdx="5" presStyleCnt="12">
        <dgm:presLayoutVars>
          <dgm:bulletEnabled val="1"/>
        </dgm:presLayoutVars>
      </dgm:prSet>
      <dgm:spPr/>
    </dgm:pt>
    <dgm:pt modelId="{1A1A09BB-B34C-4FF4-865C-425A6A1B6CE3}" type="pres">
      <dgm:prSet presAssocID="{CFBAF094-96EF-43E3-9015-E1DBE834B686}" presName="space" presStyleCnt="0"/>
      <dgm:spPr/>
    </dgm:pt>
    <dgm:pt modelId="{FE72B05A-7DFA-40D3-81CB-63D4D7BB5F70}" type="pres">
      <dgm:prSet presAssocID="{146F7BD6-6391-4708-B9BF-19D97F4423F1}" presName="Name5" presStyleLbl="vennNode1" presStyleIdx="6" presStyleCnt="12">
        <dgm:presLayoutVars>
          <dgm:bulletEnabled val="1"/>
        </dgm:presLayoutVars>
      </dgm:prSet>
      <dgm:spPr/>
    </dgm:pt>
    <dgm:pt modelId="{52BC5BD6-FC25-4574-A8F4-C2CD61E08B52}" type="pres">
      <dgm:prSet presAssocID="{DF085DDE-3EBE-4433-8F27-7B1DF333383D}" presName="space" presStyleCnt="0"/>
      <dgm:spPr/>
    </dgm:pt>
    <dgm:pt modelId="{3AA96533-2BDF-4F7A-AD61-063DA2D5207B}" type="pres">
      <dgm:prSet presAssocID="{79943D01-76DB-423B-8DA1-BDDF5D47F28A}" presName="Name5" presStyleLbl="vennNode1" presStyleIdx="7" presStyleCnt="12">
        <dgm:presLayoutVars>
          <dgm:bulletEnabled val="1"/>
        </dgm:presLayoutVars>
      </dgm:prSet>
      <dgm:spPr/>
    </dgm:pt>
    <dgm:pt modelId="{7A6DB3FA-4667-4ECD-BCCA-D1D2E7574C12}" type="pres">
      <dgm:prSet presAssocID="{0BD3B683-169D-457F-A94A-3976E5E42F66}" presName="space" presStyleCnt="0"/>
      <dgm:spPr/>
    </dgm:pt>
    <dgm:pt modelId="{FC7923A1-C1F6-48CE-A18D-BB27DBFDC12A}" type="pres">
      <dgm:prSet presAssocID="{F59730C6-E79C-4DA4-975E-600AE1BA543A}" presName="Name5" presStyleLbl="vennNode1" presStyleIdx="8" presStyleCnt="12">
        <dgm:presLayoutVars>
          <dgm:bulletEnabled val="1"/>
        </dgm:presLayoutVars>
      </dgm:prSet>
      <dgm:spPr/>
    </dgm:pt>
    <dgm:pt modelId="{EA477B07-093D-490E-B233-37D97C51874D}" type="pres">
      <dgm:prSet presAssocID="{89D7BF32-16AD-43B5-86D7-320FAC7CCFEB}" presName="space" presStyleCnt="0"/>
      <dgm:spPr/>
    </dgm:pt>
    <dgm:pt modelId="{C245C050-9BE6-4E5A-81DC-8553C207F18C}" type="pres">
      <dgm:prSet presAssocID="{F364FD7C-C797-4571-959B-0964AC70902F}" presName="Name5" presStyleLbl="vennNode1" presStyleIdx="9" presStyleCnt="12">
        <dgm:presLayoutVars>
          <dgm:bulletEnabled val="1"/>
        </dgm:presLayoutVars>
      </dgm:prSet>
      <dgm:spPr/>
    </dgm:pt>
    <dgm:pt modelId="{A0801A8F-9C0A-44D0-9288-D526F6A53865}" type="pres">
      <dgm:prSet presAssocID="{1E51A906-C76F-4FF6-B093-BE0291B48223}" presName="space" presStyleCnt="0"/>
      <dgm:spPr/>
    </dgm:pt>
    <dgm:pt modelId="{D6F79ED3-A980-4B89-85F9-63AEB3C8BB18}" type="pres">
      <dgm:prSet presAssocID="{201FB2B9-9B10-4F7F-8921-3ECD7FBF519F}" presName="Name5" presStyleLbl="vennNode1" presStyleIdx="10" presStyleCnt="12">
        <dgm:presLayoutVars>
          <dgm:bulletEnabled val="1"/>
        </dgm:presLayoutVars>
      </dgm:prSet>
      <dgm:spPr/>
    </dgm:pt>
    <dgm:pt modelId="{E78B3C45-1C26-440B-9658-CDDA03C291D9}" type="pres">
      <dgm:prSet presAssocID="{5EB5439F-45A6-499B-89E8-1231E0CE7B7E}" presName="space" presStyleCnt="0"/>
      <dgm:spPr/>
    </dgm:pt>
    <dgm:pt modelId="{584DF2AB-BBFC-43FD-8B7E-504FFE06AF6A}" type="pres">
      <dgm:prSet presAssocID="{F1A2E1DC-0227-44A1-AA04-AFD6EF229845}" presName="Name5" presStyleLbl="vennNode1" presStyleIdx="11" presStyleCnt="12">
        <dgm:presLayoutVars>
          <dgm:bulletEnabled val="1"/>
        </dgm:presLayoutVars>
      </dgm:prSet>
      <dgm:spPr/>
    </dgm:pt>
  </dgm:ptLst>
  <dgm:cxnLst>
    <dgm:cxn modelId="{C58B6B03-E760-487F-AB97-62D7434E8C24}" type="presOf" srcId="{201FB2B9-9B10-4F7F-8921-3ECD7FBF519F}" destId="{D6F79ED3-A980-4B89-85F9-63AEB3C8BB18}" srcOrd="0" destOrd="0" presId="urn:microsoft.com/office/officeart/2005/8/layout/venn3"/>
    <dgm:cxn modelId="{BC586D04-6D97-412E-99E1-AB2FA7C23054}" type="presOf" srcId="{F59730C6-E79C-4DA4-975E-600AE1BA543A}" destId="{FC7923A1-C1F6-48CE-A18D-BB27DBFDC12A}" srcOrd="0" destOrd="0" presId="urn:microsoft.com/office/officeart/2005/8/layout/venn3"/>
    <dgm:cxn modelId="{96C39811-47BB-447A-A4BC-AD547C03172C}" type="presOf" srcId="{B6A47CB5-CAB2-4959-A008-CC74C5499929}" destId="{DC000C00-121B-453E-8198-B8E241E6858C}" srcOrd="0" destOrd="0" presId="urn:microsoft.com/office/officeart/2005/8/layout/venn3"/>
    <dgm:cxn modelId="{5215D012-3F89-481B-B3D8-AE35D4E1939C}" srcId="{08E3E1DD-2470-4E1B-A39A-C8AA984E8394}" destId="{3398213B-4161-4D80-9A39-FE0C0FA04C25}" srcOrd="5" destOrd="0" parTransId="{22DBFD46-8FF7-49C2-83AB-31977C8224A7}" sibTransId="{CFBAF094-96EF-43E3-9015-E1DBE834B686}"/>
    <dgm:cxn modelId="{FC667B20-9DBE-47F8-B057-EE29E82FD9E2}" type="presOf" srcId="{F364FD7C-C797-4571-959B-0964AC70902F}" destId="{C245C050-9BE6-4E5A-81DC-8553C207F18C}" srcOrd="0" destOrd="0" presId="urn:microsoft.com/office/officeart/2005/8/layout/venn3"/>
    <dgm:cxn modelId="{7AA7232F-77C3-4A3E-8439-CBCE30A3CD70}" type="presOf" srcId="{F7428F6C-BD06-4AF9-A1F3-31325B0B7085}" destId="{CD76C984-F431-4620-ACE4-2533DAB3165D}" srcOrd="0" destOrd="0" presId="urn:microsoft.com/office/officeart/2005/8/layout/venn3"/>
    <dgm:cxn modelId="{51B72F34-8568-47EA-884A-189A37518857}" srcId="{08E3E1DD-2470-4E1B-A39A-C8AA984E8394}" destId="{146F7BD6-6391-4708-B9BF-19D97F4423F1}" srcOrd="6" destOrd="0" parTransId="{A4E5C630-A018-44DD-B196-7F43F68AA862}" sibTransId="{DF085DDE-3EBE-4433-8F27-7B1DF333383D}"/>
    <dgm:cxn modelId="{E245BB35-C14C-4F2E-BB69-3E7159AC62DF}" type="presOf" srcId="{3398213B-4161-4D80-9A39-FE0C0FA04C25}" destId="{BC788D29-1897-4B0A-A894-C36316DBE3AC}" srcOrd="0" destOrd="0" presId="urn:microsoft.com/office/officeart/2005/8/layout/venn3"/>
    <dgm:cxn modelId="{F7B00E3B-11F3-4B3C-AC45-9BD821BB1EAA}" srcId="{08E3E1DD-2470-4E1B-A39A-C8AA984E8394}" destId="{F1A2E1DC-0227-44A1-AA04-AFD6EF229845}" srcOrd="11" destOrd="0" parTransId="{87A48A51-C2EF-49BE-8057-9FF247584DA4}" sibTransId="{DEB95572-1989-4AE3-A74C-8731509C79EC}"/>
    <dgm:cxn modelId="{98A30861-1820-4A07-8AC6-E8055EFF9444}" type="presOf" srcId="{79943D01-76DB-423B-8DA1-BDDF5D47F28A}" destId="{3AA96533-2BDF-4F7A-AD61-063DA2D5207B}" srcOrd="0" destOrd="0" presId="urn:microsoft.com/office/officeart/2005/8/layout/venn3"/>
    <dgm:cxn modelId="{4E383550-5931-43D7-99E7-C4370C822041}" type="presOf" srcId="{159289C3-28A9-493A-9869-BDB5F717A438}" destId="{0587BC2B-394A-49A4-8479-FCEF2B76105B}" srcOrd="0" destOrd="0" presId="urn:microsoft.com/office/officeart/2005/8/layout/venn3"/>
    <dgm:cxn modelId="{38967351-776C-42DB-927C-62C5E8C823BC}" type="presOf" srcId="{D353CAF5-C9B1-4EBC-AC9C-FCD42D04421B}" destId="{522D3BA9-D4B0-4472-8898-0629C1BA76E0}" srcOrd="0" destOrd="0" presId="urn:microsoft.com/office/officeart/2005/8/layout/venn3"/>
    <dgm:cxn modelId="{E9F22B55-797C-466A-806F-97AFEABF7177}" srcId="{08E3E1DD-2470-4E1B-A39A-C8AA984E8394}" destId="{159289C3-28A9-493A-9869-BDB5F717A438}" srcOrd="1" destOrd="0" parTransId="{23E6FD15-1556-40B5-A2AF-1AE8201AA424}" sibTransId="{711F1FA2-E72F-4DA1-97C0-55B8DB9661AE}"/>
    <dgm:cxn modelId="{8E025D58-2660-4682-978C-AE8AFA97923B}" type="presOf" srcId="{08E3E1DD-2470-4E1B-A39A-C8AA984E8394}" destId="{0AFEBD06-0E76-4ED9-AB7C-C6B1D93B2E9C}" srcOrd="0" destOrd="0" presId="urn:microsoft.com/office/officeart/2005/8/layout/venn3"/>
    <dgm:cxn modelId="{F7D9AE5A-B111-4DD5-9BE0-BF04B8EEB684}" type="presOf" srcId="{F1A2E1DC-0227-44A1-AA04-AFD6EF229845}" destId="{584DF2AB-BBFC-43FD-8B7E-504FFE06AF6A}" srcOrd="0" destOrd="0" presId="urn:microsoft.com/office/officeart/2005/8/layout/venn3"/>
    <dgm:cxn modelId="{910F5696-55E8-42B7-8DCA-34724AE3B713}" srcId="{08E3E1DD-2470-4E1B-A39A-C8AA984E8394}" destId="{B6A47CB5-CAB2-4959-A008-CC74C5499929}" srcOrd="3" destOrd="0" parTransId="{76DF78EB-173F-4CD5-814F-834886E71B13}" sibTransId="{BB46ACF5-9EBA-4F20-9960-BA5FAAD20B98}"/>
    <dgm:cxn modelId="{53BB189B-B49D-4A1E-93A3-B8E40969DD9E}" srcId="{08E3E1DD-2470-4E1B-A39A-C8AA984E8394}" destId="{79943D01-76DB-423B-8DA1-BDDF5D47F28A}" srcOrd="7" destOrd="0" parTransId="{50DC13DF-C0CC-42D2-80D8-A574EF969F13}" sibTransId="{0BD3B683-169D-457F-A94A-3976E5E42F66}"/>
    <dgm:cxn modelId="{D51A5B9E-C56D-4C36-A8F3-EA134CCCF502}" srcId="{08E3E1DD-2470-4E1B-A39A-C8AA984E8394}" destId="{1B83C2EB-5992-4B06-B6E2-186B7ECF6C31}" srcOrd="2" destOrd="0" parTransId="{941ADDB7-D125-44B0-B461-8B7852B1D812}" sibTransId="{271D7F39-8EA5-48D8-8612-673858F98185}"/>
    <dgm:cxn modelId="{15110CA3-CD43-492D-BD3E-3E68D5BCB1DC}" type="presOf" srcId="{146F7BD6-6391-4708-B9BF-19D97F4423F1}" destId="{FE72B05A-7DFA-40D3-81CB-63D4D7BB5F70}" srcOrd="0" destOrd="0" presId="urn:microsoft.com/office/officeart/2005/8/layout/venn3"/>
    <dgm:cxn modelId="{9811C3A9-EBFB-4918-9BFA-EAB29F0BE213}" srcId="{08E3E1DD-2470-4E1B-A39A-C8AA984E8394}" destId="{F364FD7C-C797-4571-959B-0964AC70902F}" srcOrd="9" destOrd="0" parTransId="{ADD9D5AF-4DFE-407F-8166-FDA247DC4EC2}" sibTransId="{1E51A906-C76F-4FF6-B093-BE0291B48223}"/>
    <dgm:cxn modelId="{96F560C1-F1EC-44EB-B41F-4ADC536EB5D6}" srcId="{08E3E1DD-2470-4E1B-A39A-C8AA984E8394}" destId="{201FB2B9-9B10-4F7F-8921-3ECD7FBF519F}" srcOrd="10" destOrd="0" parTransId="{552C046A-D6E8-4453-9F3F-ACEB030B2E49}" sibTransId="{5EB5439F-45A6-499B-89E8-1231E0CE7B7E}"/>
    <dgm:cxn modelId="{EA5CC5C7-51A8-4EB0-ABDC-42AE761093CA}" srcId="{08E3E1DD-2470-4E1B-A39A-C8AA984E8394}" destId="{F59730C6-E79C-4DA4-975E-600AE1BA543A}" srcOrd="8" destOrd="0" parTransId="{9F3647C8-8CF8-4C2C-8CDE-3171669CAD19}" sibTransId="{89D7BF32-16AD-43B5-86D7-320FAC7CCFEB}"/>
    <dgm:cxn modelId="{0D7191CF-04CE-41DB-9711-9213D68843EC}" type="presOf" srcId="{1B83C2EB-5992-4B06-B6E2-186B7ECF6C31}" destId="{B5746680-8379-4593-B9D8-6AC7CF11F8E3}" srcOrd="0" destOrd="0" presId="urn:microsoft.com/office/officeart/2005/8/layout/venn3"/>
    <dgm:cxn modelId="{1E4B61EB-98D3-4FF4-963D-DC95185AA3AE}" srcId="{08E3E1DD-2470-4E1B-A39A-C8AA984E8394}" destId="{D353CAF5-C9B1-4EBC-AC9C-FCD42D04421B}" srcOrd="0" destOrd="0" parTransId="{923B33E4-B241-4F4C-A3C9-C59D8FB8FDB6}" sibTransId="{34AA35E0-FA42-4E89-9CD5-BC967AC11822}"/>
    <dgm:cxn modelId="{FA2E19ED-3903-4324-A84B-380E96AACD6C}" srcId="{08E3E1DD-2470-4E1B-A39A-C8AA984E8394}" destId="{F7428F6C-BD06-4AF9-A1F3-31325B0B7085}" srcOrd="4" destOrd="0" parTransId="{871FD6B4-051C-48DF-BB6E-1E6AA7277902}" sibTransId="{4641BDFE-62FD-4752-A630-CE1D896AA303}"/>
    <dgm:cxn modelId="{7CF508CC-FC82-45F7-8578-0D671ABF3885}" type="presParOf" srcId="{0AFEBD06-0E76-4ED9-AB7C-C6B1D93B2E9C}" destId="{522D3BA9-D4B0-4472-8898-0629C1BA76E0}" srcOrd="0" destOrd="0" presId="urn:microsoft.com/office/officeart/2005/8/layout/venn3"/>
    <dgm:cxn modelId="{39FDCAC7-604D-44E4-B0C7-1F6B584FB881}" type="presParOf" srcId="{0AFEBD06-0E76-4ED9-AB7C-C6B1D93B2E9C}" destId="{AB93755C-9A17-448D-80EF-28F0E912FDF5}" srcOrd="1" destOrd="0" presId="urn:microsoft.com/office/officeart/2005/8/layout/venn3"/>
    <dgm:cxn modelId="{89474814-1AE1-4AC2-BA57-295778E91217}" type="presParOf" srcId="{0AFEBD06-0E76-4ED9-AB7C-C6B1D93B2E9C}" destId="{0587BC2B-394A-49A4-8479-FCEF2B76105B}" srcOrd="2" destOrd="0" presId="urn:microsoft.com/office/officeart/2005/8/layout/venn3"/>
    <dgm:cxn modelId="{90CBFA07-792B-4E8B-8BB7-9D5DD6B8932E}" type="presParOf" srcId="{0AFEBD06-0E76-4ED9-AB7C-C6B1D93B2E9C}" destId="{F380E339-3AC8-4326-8547-C69E165F69BD}" srcOrd="3" destOrd="0" presId="urn:microsoft.com/office/officeart/2005/8/layout/venn3"/>
    <dgm:cxn modelId="{B8AD1092-AD08-42A0-9915-1695FD3C9E53}" type="presParOf" srcId="{0AFEBD06-0E76-4ED9-AB7C-C6B1D93B2E9C}" destId="{B5746680-8379-4593-B9D8-6AC7CF11F8E3}" srcOrd="4" destOrd="0" presId="urn:microsoft.com/office/officeart/2005/8/layout/venn3"/>
    <dgm:cxn modelId="{B6DE8758-9F6E-4D03-918B-AEC5005447BE}" type="presParOf" srcId="{0AFEBD06-0E76-4ED9-AB7C-C6B1D93B2E9C}" destId="{9D8D989D-A298-4C1B-A27F-DE0AEEC6E5CD}" srcOrd="5" destOrd="0" presId="urn:microsoft.com/office/officeart/2005/8/layout/venn3"/>
    <dgm:cxn modelId="{1E25E900-68BA-4776-AFDB-CD8094A5EE76}" type="presParOf" srcId="{0AFEBD06-0E76-4ED9-AB7C-C6B1D93B2E9C}" destId="{DC000C00-121B-453E-8198-B8E241E6858C}" srcOrd="6" destOrd="0" presId="urn:microsoft.com/office/officeart/2005/8/layout/venn3"/>
    <dgm:cxn modelId="{3A0FA10E-FCF8-48C7-A1DA-5F3CDF45CDDC}" type="presParOf" srcId="{0AFEBD06-0E76-4ED9-AB7C-C6B1D93B2E9C}" destId="{F295CA31-3865-4C12-AF54-DF7A2248D50C}" srcOrd="7" destOrd="0" presId="urn:microsoft.com/office/officeart/2005/8/layout/venn3"/>
    <dgm:cxn modelId="{CF9BE4DF-CE7C-4417-9478-AB70D3D8D6B7}" type="presParOf" srcId="{0AFEBD06-0E76-4ED9-AB7C-C6B1D93B2E9C}" destId="{CD76C984-F431-4620-ACE4-2533DAB3165D}" srcOrd="8" destOrd="0" presId="urn:microsoft.com/office/officeart/2005/8/layout/venn3"/>
    <dgm:cxn modelId="{AAC77CE6-4CFF-4511-9DC9-1AE51F2D7D63}" type="presParOf" srcId="{0AFEBD06-0E76-4ED9-AB7C-C6B1D93B2E9C}" destId="{647F5F47-E730-4458-8713-F8B253007A29}" srcOrd="9" destOrd="0" presId="urn:microsoft.com/office/officeart/2005/8/layout/venn3"/>
    <dgm:cxn modelId="{92F3E8BC-0822-45CB-A3F7-2E883C25E29A}" type="presParOf" srcId="{0AFEBD06-0E76-4ED9-AB7C-C6B1D93B2E9C}" destId="{BC788D29-1897-4B0A-A894-C36316DBE3AC}" srcOrd="10" destOrd="0" presId="urn:microsoft.com/office/officeart/2005/8/layout/venn3"/>
    <dgm:cxn modelId="{EA1EF7E3-2845-4065-B717-D8C7D6613EA3}" type="presParOf" srcId="{0AFEBD06-0E76-4ED9-AB7C-C6B1D93B2E9C}" destId="{1A1A09BB-B34C-4FF4-865C-425A6A1B6CE3}" srcOrd="11" destOrd="0" presId="urn:microsoft.com/office/officeart/2005/8/layout/venn3"/>
    <dgm:cxn modelId="{1F0B18C0-5A9F-4B07-BBA6-06A51E9D84C7}" type="presParOf" srcId="{0AFEBD06-0E76-4ED9-AB7C-C6B1D93B2E9C}" destId="{FE72B05A-7DFA-40D3-81CB-63D4D7BB5F70}" srcOrd="12" destOrd="0" presId="urn:microsoft.com/office/officeart/2005/8/layout/venn3"/>
    <dgm:cxn modelId="{92DC6E9A-2BE6-48AF-9B17-4D923C19ABEE}" type="presParOf" srcId="{0AFEBD06-0E76-4ED9-AB7C-C6B1D93B2E9C}" destId="{52BC5BD6-FC25-4574-A8F4-C2CD61E08B52}" srcOrd="13" destOrd="0" presId="urn:microsoft.com/office/officeart/2005/8/layout/venn3"/>
    <dgm:cxn modelId="{40FB8938-516D-4471-A338-5B34673E0D8D}" type="presParOf" srcId="{0AFEBD06-0E76-4ED9-AB7C-C6B1D93B2E9C}" destId="{3AA96533-2BDF-4F7A-AD61-063DA2D5207B}" srcOrd="14" destOrd="0" presId="urn:microsoft.com/office/officeart/2005/8/layout/venn3"/>
    <dgm:cxn modelId="{B0EDCA2B-EAAC-472D-BCC2-FAF800AD6D61}" type="presParOf" srcId="{0AFEBD06-0E76-4ED9-AB7C-C6B1D93B2E9C}" destId="{7A6DB3FA-4667-4ECD-BCCA-D1D2E7574C12}" srcOrd="15" destOrd="0" presId="urn:microsoft.com/office/officeart/2005/8/layout/venn3"/>
    <dgm:cxn modelId="{FAA5CCDF-00DC-4DBF-806F-8C91491C61E2}" type="presParOf" srcId="{0AFEBD06-0E76-4ED9-AB7C-C6B1D93B2E9C}" destId="{FC7923A1-C1F6-48CE-A18D-BB27DBFDC12A}" srcOrd="16" destOrd="0" presId="urn:microsoft.com/office/officeart/2005/8/layout/venn3"/>
    <dgm:cxn modelId="{703CFA88-AFF8-4733-A7B6-7295EEB78655}" type="presParOf" srcId="{0AFEBD06-0E76-4ED9-AB7C-C6B1D93B2E9C}" destId="{EA477B07-093D-490E-B233-37D97C51874D}" srcOrd="17" destOrd="0" presId="urn:microsoft.com/office/officeart/2005/8/layout/venn3"/>
    <dgm:cxn modelId="{E2213017-D09F-493D-A2BB-A0DD450D1E84}" type="presParOf" srcId="{0AFEBD06-0E76-4ED9-AB7C-C6B1D93B2E9C}" destId="{C245C050-9BE6-4E5A-81DC-8553C207F18C}" srcOrd="18" destOrd="0" presId="urn:microsoft.com/office/officeart/2005/8/layout/venn3"/>
    <dgm:cxn modelId="{F7107012-3950-45B3-9200-F962D89C7996}" type="presParOf" srcId="{0AFEBD06-0E76-4ED9-AB7C-C6B1D93B2E9C}" destId="{A0801A8F-9C0A-44D0-9288-D526F6A53865}" srcOrd="19" destOrd="0" presId="urn:microsoft.com/office/officeart/2005/8/layout/venn3"/>
    <dgm:cxn modelId="{6900A070-6622-424D-888E-60B131E9F5BD}" type="presParOf" srcId="{0AFEBD06-0E76-4ED9-AB7C-C6B1D93B2E9C}" destId="{D6F79ED3-A980-4B89-85F9-63AEB3C8BB18}" srcOrd="20" destOrd="0" presId="urn:microsoft.com/office/officeart/2005/8/layout/venn3"/>
    <dgm:cxn modelId="{79AEAE1B-A11E-45E7-83C5-2FDA09F04D69}" type="presParOf" srcId="{0AFEBD06-0E76-4ED9-AB7C-C6B1D93B2E9C}" destId="{E78B3C45-1C26-440B-9658-CDDA03C291D9}" srcOrd="21" destOrd="0" presId="urn:microsoft.com/office/officeart/2005/8/layout/venn3"/>
    <dgm:cxn modelId="{6F41FE91-37F1-4924-A397-F41D20D371EE}" type="presParOf" srcId="{0AFEBD06-0E76-4ED9-AB7C-C6B1D93B2E9C}" destId="{584DF2AB-BBFC-43FD-8B7E-504FFE06AF6A}" srcOrd="2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A62091B-45D0-4305-A7E0-0AA3520A955F}" type="doc">
      <dgm:prSet loTypeId="urn:microsoft.com/office/officeart/2005/8/layout/venn3" loCatId="relationship" qsTypeId="urn:microsoft.com/office/officeart/2005/8/quickstyle/3d2#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E0AC58E-2D36-4ADA-AA5F-30E4B0A8F35B}">
      <dgm:prSet phldrT="[Текст]"/>
      <dgm:spPr/>
      <dgm:t>
        <a:bodyPr/>
        <a:lstStyle/>
        <a:p>
          <a:r>
            <a:rPr lang="en-US" dirty="0"/>
            <a:t>n</a:t>
          </a:r>
          <a:endParaRPr lang="ru-RU" dirty="0"/>
        </a:p>
      </dgm:t>
    </dgm:pt>
    <dgm:pt modelId="{19DEA894-8902-4A25-A5CF-3D9626BE1D33}" type="parTrans" cxnId="{319350F2-627F-4473-8B22-5EBE666C728A}">
      <dgm:prSet/>
      <dgm:spPr/>
      <dgm:t>
        <a:bodyPr/>
        <a:lstStyle/>
        <a:p>
          <a:endParaRPr lang="ru-RU"/>
        </a:p>
      </dgm:t>
    </dgm:pt>
    <dgm:pt modelId="{5B1F69F0-58E9-4C0E-A167-FC9CCCFD1145}" type="sibTrans" cxnId="{319350F2-627F-4473-8B22-5EBE666C728A}">
      <dgm:prSet/>
      <dgm:spPr/>
      <dgm:t>
        <a:bodyPr/>
        <a:lstStyle/>
        <a:p>
          <a:endParaRPr lang="ru-RU"/>
        </a:p>
      </dgm:t>
    </dgm:pt>
    <dgm:pt modelId="{8B899962-953D-481B-ABE6-612BAAC979BA}">
      <dgm:prSet phldrT="[Текст]"/>
      <dgm:spPr/>
      <dgm:t>
        <a:bodyPr/>
        <a:lstStyle/>
        <a:p>
          <a:r>
            <a:rPr lang="en-US" dirty="0"/>
            <a:t>k</a:t>
          </a:r>
          <a:endParaRPr lang="ru-RU" dirty="0"/>
        </a:p>
      </dgm:t>
    </dgm:pt>
    <dgm:pt modelId="{E65B763F-08C4-4663-9A29-8FE7ED54B635}" type="parTrans" cxnId="{20A50A0F-92A3-4842-9875-290E4FEAE3CB}">
      <dgm:prSet/>
      <dgm:spPr/>
      <dgm:t>
        <a:bodyPr/>
        <a:lstStyle/>
        <a:p>
          <a:endParaRPr lang="ru-RU"/>
        </a:p>
      </dgm:t>
    </dgm:pt>
    <dgm:pt modelId="{45DE64EB-114F-4B10-837E-A35DB54CAA31}" type="sibTrans" cxnId="{20A50A0F-92A3-4842-9875-290E4FEAE3CB}">
      <dgm:prSet/>
      <dgm:spPr/>
      <dgm:t>
        <a:bodyPr/>
        <a:lstStyle/>
        <a:p>
          <a:endParaRPr lang="ru-RU"/>
        </a:p>
      </dgm:t>
    </dgm:pt>
    <dgm:pt modelId="{1A49CE43-9A87-4117-A988-4DC8F30A0415}">
      <dgm:prSet phldrT="[Текст]"/>
      <dgm:spPr/>
      <dgm:t>
        <a:bodyPr/>
        <a:lstStyle/>
        <a:p>
          <a:r>
            <a:rPr lang="en-US" dirty="0"/>
            <a:t>d</a:t>
          </a:r>
          <a:endParaRPr lang="ru-RU" dirty="0"/>
        </a:p>
      </dgm:t>
    </dgm:pt>
    <dgm:pt modelId="{34C3F51C-6A43-4E02-B3DF-5DDFD8016482}" type="parTrans" cxnId="{110B23DA-F5D5-414A-BB70-F2F536E8F33C}">
      <dgm:prSet/>
      <dgm:spPr/>
      <dgm:t>
        <a:bodyPr/>
        <a:lstStyle/>
        <a:p>
          <a:endParaRPr lang="ru-RU"/>
        </a:p>
      </dgm:t>
    </dgm:pt>
    <dgm:pt modelId="{1AD81B07-87F0-4909-9EB3-52C55F1F00E8}" type="sibTrans" cxnId="{110B23DA-F5D5-414A-BB70-F2F536E8F33C}">
      <dgm:prSet/>
      <dgm:spPr/>
      <dgm:t>
        <a:bodyPr/>
        <a:lstStyle/>
        <a:p>
          <a:endParaRPr lang="ru-RU"/>
        </a:p>
      </dgm:t>
    </dgm:pt>
    <dgm:pt modelId="{9DA79223-3DF8-4D09-BA84-20BFA6F2F64F}">
      <dgm:prSet phldrT="[Текст]"/>
      <dgm:spPr/>
      <dgm:t>
        <a:bodyPr/>
        <a:lstStyle/>
        <a:p>
          <a:r>
            <a:rPr lang="en-US" dirty="0"/>
            <a:t>e</a:t>
          </a:r>
          <a:endParaRPr lang="ru-RU" dirty="0"/>
        </a:p>
      </dgm:t>
    </dgm:pt>
    <dgm:pt modelId="{DAABC05D-3D68-4ED7-A420-B8DABBEF7600}" type="parTrans" cxnId="{F6C2CC2D-0358-4484-9EB6-5BC15E06C49A}">
      <dgm:prSet/>
      <dgm:spPr/>
      <dgm:t>
        <a:bodyPr/>
        <a:lstStyle/>
        <a:p>
          <a:endParaRPr lang="ru-RU"/>
        </a:p>
      </dgm:t>
    </dgm:pt>
    <dgm:pt modelId="{8B9FAF87-38E0-4497-9239-C859B43CE95A}" type="sibTrans" cxnId="{F6C2CC2D-0358-4484-9EB6-5BC15E06C49A}">
      <dgm:prSet/>
      <dgm:spPr/>
      <dgm:t>
        <a:bodyPr/>
        <a:lstStyle/>
        <a:p>
          <a:endParaRPr lang="ru-RU"/>
        </a:p>
      </dgm:t>
    </dgm:pt>
    <dgm:pt modelId="{778A3A90-F108-4F38-8D14-95A9043B1202}">
      <dgm:prSet phldrT="[Текст]"/>
      <dgm:spPr/>
      <dgm:t>
        <a:bodyPr/>
        <a:lstStyle/>
        <a:p>
          <a:r>
            <a:rPr lang="en-US" dirty="0"/>
            <a:t>i</a:t>
          </a:r>
          <a:endParaRPr lang="ru-RU" dirty="0"/>
        </a:p>
      </dgm:t>
    </dgm:pt>
    <dgm:pt modelId="{4E2CB179-9078-43DD-B9CB-0EDD92A1C5AB}" type="parTrans" cxnId="{0BD05AF5-E747-4C71-B913-755A6A9A27EF}">
      <dgm:prSet/>
      <dgm:spPr/>
      <dgm:t>
        <a:bodyPr/>
        <a:lstStyle/>
        <a:p>
          <a:endParaRPr lang="ru-RU"/>
        </a:p>
      </dgm:t>
    </dgm:pt>
    <dgm:pt modelId="{D8D73FA0-A7DB-4A07-936E-B7369108D783}" type="sibTrans" cxnId="{0BD05AF5-E747-4C71-B913-755A6A9A27EF}">
      <dgm:prSet/>
      <dgm:spPr/>
      <dgm:t>
        <a:bodyPr/>
        <a:lstStyle/>
        <a:p>
          <a:endParaRPr lang="ru-RU"/>
        </a:p>
      </dgm:t>
    </dgm:pt>
    <dgm:pt modelId="{D7B17C56-34EE-4528-99AC-C78F689039A7}">
      <dgm:prSet phldrT="[Текст]"/>
      <dgm:spPr/>
      <dgm:t>
        <a:bodyPr/>
        <a:lstStyle/>
        <a:p>
          <a:r>
            <a:rPr lang="en-US" dirty="0"/>
            <a:t>a</a:t>
          </a:r>
          <a:endParaRPr lang="ru-RU" dirty="0"/>
        </a:p>
      </dgm:t>
    </dgm:pt>
    <dgm:pt modelId="{68FFE73F-56BD-4F8D-98DD-9916D1AC8AF2}" type="parTrans" cxnId="{D5CFEDAB-0EE3-4DE2-BFFB-F77ECD7B7451}">
      <dgm:prSet/>
      <dgm:spPr/>
      <dgm:t>
        <a:bodyPr/>
        <a:lstStyle/>
        <a:p>
          <a:endParaRPr lang="ru-RU"/>
        </a:p>
      </dgm:t>
    </dgm:pt>
    <dgm:pt modelId="{8DE37965-A996-43B5-B29A-FA98A3FA7DDD}" type="sibTrans" cxnId="{D5CFEDAB-0EE3-4DE2-BFFB-F77ECD7B7451}">
      <dgm:prSet/>
      <dgm:spPr/>
      <dgm:t>
        <a:bodyPr/>
        <a:lstStyle/>
        <a:p>
          <a:endParaRPr lang="ru-RU"/>
        </a:p>
      </dgm:t>
    </dgm:pt>
    <dgm:pt modelId="{868E8664-78CC-45A8-910E-4BBE9D363E6A}">
      <dgm:prSet phldrT="[Текст]"/>
      <dgm:spPr/>
      <dgm:t>
        <a:bodyPr/>
        <a:lstStyle/>
        <a:p>
          <a:r>
            <a:rPr lang="en-US" dirty="0"/>
            <a:t>m</a:t>
          </a:r>
          <a:endParaRPr lang="ru-RU" dirty="0"/>
        </a:p>
      </dgm:t>
    </dgm:pt>
    <dgm:pt modelId="{4DC64489-09CE-40DA-9528-EF91378EA6B1}" type="parTrans" cxnId="{C83DA861-5C46-4053-8FB6-847D92EDD738}">
      <dgm:prSet/>
      <dgm:spPr/>
      <dgm:t>
        <a:bodyPr/>
        <a:lstStyle/>
        <a:p>
          <a:endParaRPr lang="ru-RU"/>
        </a:p>
      </dgm:t>
    </dgm:pt>
    <dgm:pt modelId="{627F6213-2C2D-404B-8C0A-BB2A240C0901}" type="sibTrans" cxnId="{C83DA861-5C46-4053-8FB6-847D92EDD738}">
      <dgm:prSet/>
      <dgm:spPr/>
      <dgm:t>
        <a:bodyPr/>
        <a:lstStyle/>
        <a:p>
          <a:endParaRPr lang="ru-RU"/>
        </a:p>
      </dgm:t>
    </dgm:pt>
    <dgm:pt modelId="{53C6A53F-065C-4E86-903B-D68ACC78C9C9}">
      <dgm:prSet phldrT="[Текст]"/>
      <dgm:spPr/>
      <dgm:t>
        <a:bodyPr/>
        <a:lstStyle/>
        <a:p>
          <a:r>
            <a:rPr lang="en-US" dirty="0"/>
            <a:t>w</a:t>
          </a:r>
          <a:endParaRPr lang="ru-RU" dirty="0"/>
        </a:p>
      </dgm:t>
    </dgm:pt>
    <dgm:pt modelId="{2E26ED19-1728-42F2-B31D-F2E313AF080A}" type="parTrans" cxnId="{1BC51121-C3B1-44E2-B3BC-6F251DC80C0B}">
      <dgm:prSet/>
      <dgm:spPr/>
      <dgm:t>
        <a:bodyPr/>
        <a:lstStyle/>
        <a:p>
          <a:endParaRPr lang="ru-RU"/>
        </a:p>
      </dgm:t>
    </dgm:pt>
    <dgm:pt modelId="{01A57621-CDAA-4CB2-BE1D-EC4177001CE0}" type="sibTrans" cxnId="{1BC51121-C3B1-44E2-B3BC-6F251DC80C0B}">
      <dgm:prSet/>
      <dgm:spPr/>
      <dgm:t>
        <a:bodyPr/>
        <a:lstStyle/>
        <a:p>
          <a:endParaRPr lang="ru-RU"/>
        </a:p>
      </dgm:t>
    </dgm:pt>
    <dgm:pt modelId="{1719DEC1-FF9F-42D0-8B46-D6FE43A5D8A1}">
      <dgm:prSet phldrT="[Текст]"/>
      <dgm:spPr/>
      <dgm:t>
        <a:bodyPr/>
        <a:lstStyle/>
        <a:p>
          <a:r>
            <a:rPr lang="en-US" dirty="0"/>
            <a:t>a</a:t>
          </a:r>
          <a:endParaRPr lang="ru-RU" dirty="0"/>
        </a:p>
      </dgm:t>
    </dgm:pt>
    <dgm:pt modelId="{F7FD1753-EE17-4D63-B230-F14047C205DA}" type="parTrans" cxnId="{0E0CCD40-B527-4969-A5BF-C0F7AB7DF359}">
      <dgm:prSet/>
      <dgm:spPr/>
      <dgm:t>
        <a:bodyPr/>
        <a:lstStyle/>
        <a:p>
          <a:endParaRPr lang="ru-RU"/>
        </a:p>
      </dgm:t>
    </dgm:pt>
    <dgm:pt modelId="{27FB38A9-D295-4938-A77F-CB836F6FE243}" type="sibTrans" cxnId="{0E0CCD40-B527-4969-A5BF-C0F7AB7DF359}">
      <dgm:prSet/>
      <dgm:spPr/>
      <dgm:t>
        <a:bodyPr/>
        <a:lstStyle/>
        <a:p>
          <a:endParaRPr lang="ru-RU"/>
        </a:p>
      </dgm:t>
    </dgm:pt>
    <dgm:pt modelId="{C01EA2A8-93BB-4692-A3F8-2BA31FE994FE}">
      <dgm:prSet phldrT="[Текст]"/>
      <dgm:spPr/>
      <dgm:t>
        <a:bodyPr/>
        <a:lstStyle/>
        <a:p>
          <a:r>
            <a:rPr lang="en-US" dirty="0"/>
            <a:t>e</a:t>
          </a:r>
          <a:endParaRPr lang="ru-RU" dirty="0"/>
        </a:p>
      </dgm:t>
    </dgm:pt>
    <dgm:pt modelId="{CFF1A7A6-69C0-430C-8E6D-D4C627AC7652}" type="parTrans" cxnId="{B7A44AF1-613F-4E10-B928-8FF3BF73A4E4}">
      <dgm:prSet/>
      <dgm:spPr/>
      <dgm:t>
        <a:bodyPr/>
        <a:lstStyle/>
        <a:p>
          <a:endParaRPr lang="ru-RU"/>
        </a:p>
      </dgm:t>
    </dgm:pt>
    <dgm:pt modelId="{86D57B83-ACF2-4FB0-9BFA-E85FB5B825B9}" type="sibTrans" cxnId="{B7A44AF1-613F-4E10-B928-8FF3BF73A4E4}">
      <dgm:prSet/>
      <dgm:spPr/>
      <dgm:t>
        <a:bodyPr/>
        <a:lstStyle/>
        <a:p>
          <a:endParaRPr lang="ru-RU"/>
        </a:p>
      </dgm:t>
    </dgm:pt>
    <dgm:pt modelId="{EA9DC099-4599-4CD8-8445-D83B6C338E6B}">
      <dgm:prSet phldrT="[Текст]"/>
      <dgm:spPr/>
      <dgm:t>
        <a:bodyPr/>
        <a:lstStyle/>
        <a:p>
          <a:r>
            <a:rPr lang="en-US" dirty="0"/>
            <a:t>l</a:t>
          </a:r>
          <a:endParaRPr lang="ru-RU" dirty="0"/>
        </a:p>
      </dgm:t>
    </dgm:pt>
    <dgm:pt modelId="{B9FD38F2-B5B6-44FF-9AD6-E9CB948F268F}" type="parTrans" cxnId="{8220972B-718A-4E97-A38B-59648D0848A1}">
      <dgm:prSet/>
      <dgm:spPr/>
      <dgm:t>
        <a:bodyPr/>
        <a:lstStyle/>
        <a:p>
          <a:endParaRPr lang="ru-RU"/>
        </a:p>
      </dgm:t>
    </dgm:pt>
    <dgm:pt modelId="{449E1E12-F0A7-4D86-904F-A130C3080ABC}" type="sibTrans" cxnId="{8220972B-718A-4E97-A38B-59648D0848A1}">
      <dgm:prSet/>
      <dgm:spPr/>
      <dgm:t>
        <a:bodyPr/>
        <a:lstStyle/>
        <a:p>
          <a:endParaRPr lang="ru-RU"/>
        </a:p>
      </dgm:t>
    </dgm:pt>
    <dgm:pt modelId="{83BE882E-BDA2-42C6-96D9-0AD5D39FE867}" type="pres">
      <dgm:prSet presAssocID="{7A62091B-45D0-4305-A7E0-0AA3520A955F}" presName="Name0" presStyleCnt="0">
        <dgm:presLayoutVars>
          <dgm:dir/>
          <dgm:resizeHandles val="exact"/>
        </dgm:presLayoutVars>
      </dgm:prSet>
      <dgm:spPr/>
    </dgm:pt>
    <dgm:pt modelId="{766B9029-8B19-4DB8-BDF0-B1FA23139687}" type="pres">
      <dgm:prSet presAssocID="{0E0AC58E-2D36-4ADA-AA5F-30E4B0A8F35B}" presName="Name5" presStyleLbl="vennNode1" presStyleIdx="0" presStyleCnt="11">
        <dgm:presLayoutVars>
          <dgm:bulletEnabled val="1"/>
        </dgm:presLayoutVars>
      </dgm:prSet>
      <dgm:spPr/>
    </dgm:pt>
    <dgm:pt modelId="{D382880B-0F1F-4BC6-BAEE-15BEE3388723}" type="pres">
      <dgm:prSet presAssocID="{5B1F69F0-58E9-4C0E-A167-FC9CCCFD1145}" presName="space" presStyleCnt="0"/>
      <dgm:spPr/>
    </dgm:pt>
    <dgm:pt modelId="{9C8BA2BB-F427-44D4-B62F-49874A507E2F}" type="pres">
      <dgm:prSet presAssocID="{8B899962-953D-481B-ABE6-612BAAC979BA}" presName="Name5" presStyleLbl="vennNode1" presStyleIdx="1" presStyleCnt="11">
        <dgm:presLayoutVars>
          <dgm:bulletEnabled val="1"/>
        </dgm:presLayoutVars>
      </dgm:prSet>
      <dgm:spPr/>
    </dgm:pt>
    <dgm:pt modelId="{B01A34C4-37E2-45E1-882B-CFE48CBB6555}" type="pres">
      <dgm:prSet presAssocID="{45DE64EB-114F-4B10-837E-A35DB54CAA31}" presName="space" presStyleCnt="0"/>
      <dgm:spPr/>
    </dgm:pt>
    <dgm:pt modelId="{0153275C-8B63-44D4-91C2-86B634CC05D3}" type="pres">
      <dgm:prSet presAssocID="{1A49CE43-9A87-4117-A988-4DC8F30A0415}" presName="Name5" presStyleLbl="vennNode1" presStyleIdx="2" presStyleCnt="11">
        <dgm:presLayoutVars>
          <dgm:bulletEnabled val="1"/>
        </dgm:presLayoutVars>
      </dgm:prSet>
      <dgm:spPr/>
    </dgm:pt>
    <dgm:pt modelId="{42A39D62-3FCA-4D0B-96B3-D307A21D6714}" type="pres">
      <dgm:prSet presAssocID="{1AD81B07-87F0-4909-9EB3-52C55F1F00E8}" presName="space" presStyleCnt="0"/>
      <dgm:spPr/>
    </dgm:pt>
    <dgm:pt modelId="{CA1969F1-8782-42CE-A03C-EF0EB14A2E70}" type="pres">
      <dgm:prSet presAssocID="{9DA79223-3DF8-4D09-BA84-20BFA6F2F64F}" presName="Name5" presStyleLbl="vennNode1" presStyleIdx="3" presStyleCnt="11">
        <dgm:presLayoutVars>
          <dgm:bulletEnabled val="1"/>
        </dgm:presLayoutVars>
      </dgm:prSet>
      <dgm:spPr/>
    </dgm:pt>
    <dgm:pt modelId="{7B559AC2-F70A-497A-849E-4DDA3EECA0FA}" type="pres">
      <dgm:prSet presAssocID="{8B9FAF87-38E0-4497-9239-C859B43CE95A}" presName="space" presStyleCnt="0"/>
      <dgm:spPr/>
    </dgm:pt>
    <dgm:pt modelId="{8493BFE2-F4DF-4353-BB65-FD1E938834D6}" type="pres">
      <dgm:prSet presAssocID="{778A3A90-F108-4F38-8D14-95A9043B1202}" presName="Name5" presStyleLbl="vennNode1" presStyleIdx="4" presStyleCnt="11">
        <dgm:presLayoutVars>
          <dgm:bulletEnabled val="1"/>
        </dgm:presLayoutVars>
      </dgm:prSet>
      <dgm:spPr/>
    </dgm:pt>
    <dgm:pt modelId="{46D195DF-29DE-4A2F-98B3-E276BD898721}" type="pres">
      <dgm:prSet presAssocID="{D8D73FA0-A7DB-4A07-936E-B7369108D783}" presName="space" presStyleCnt="0"/>
      <dgm:spPr/>
    </dgm:pt>
    <dgm:pt modelId="{22EDC877-6425-40C3-91F0-E3927CA8C490}" type="pres">
      <dgm:prSet presAssocID="{D7B17C56-34EE-4528-99AC-C78F689039A7}" presName="Name5" presStyleLbl="vennNode1" presStyleIdx="5" presStyleCnt="11">
        <dgm:presLayoutVars>
          <dgm:bulletEnabled val="1"/>
        </dgm:presLayoutVars>
      </dgm:prSet>
      <dgm:spPr/>
    </dgm:pt>
    <dgm:pt modelId="{3363AE0E-335E-402A-9091-D207B116C205}" type="pres">
      <dgm:prSet presAssocID="{8DE37965-A996-43B5-B29A-FA98A3FA7DDD}" presName="space" presStyleCnt="0"/>
      <dgm:spPr/>
    </dgm:pt>
    <dgm:pt modelId="{5A80046F-2D03-4C01-982E-156EDA51284F}" type="pres">
      <dgm:prSet presAssocID="{868E8664-78CC-45A8-910E-4BBE9D363E6A}" presName="Name5" presStyleLbl="vennNode1" presStyleIdx="6" presStyleCnt="11">
        <dgm:presLayoutVars>
          <dgm:bulletEnabled val="1"/>
        </dgm:presLayoutVars>
      </dgm:prSet>
      <dgm:spPr/>
    </dgm:pt>
    <dgm:pt modelId="{BC178FBF-56DF-4964-82EC-9779154EEFAE}" type="pres">
      <dgm:prSet presAssocID="{627F6213-2C2D-404B-8C0A-BB2A240C0901}" presName="space" presStyleCnt="0"/>
      <dgm:spPr/>
    </dgm:pt>
    <dgm:pt modelId="{0F5DB003-7311-41C3-8438-142006C18805}" type="pres">
      <dgm:prSet presAssocID="{53C6A53F-065C-4E86-903B-D68ACC78C9C9}" presName="Name5" presStyleLbl="vennNode1" presStyleIdx="7" presStyleCnt="11">
        <dgm:presLayoutVars>
          <dgm:bulletEnabled val="1"/>
        </dgm:presLayoutVars>
      </dgm:prSet>
      <dgm:spPr/>
    </dgm:pt>
    <dgm:pt modelId="{CCAADD59-0EEB-4291-B099-9F042DEEBA13}" type="pres">
      <dgm:prSet presAssocID="{01A57621-CDAA-4CB2-BE1D-EC4177001CE0}" presName="space" presStyleCnt="0"/>
      <dgm:spPr/>
    </dgm:pt>
    <dgm:pt modelId="{7321352E-CEEC-48C0-BA8C-B0B90A4B4135}" type="pres">
      <dgm:prSet presAssocID="{1719DEC1-FF9F-42D0-8B46-D6FE43A5D8A1}" presName="Name5" presStyleLbl="vennNode1" presStyleIdx="8" presStyleCnt="11">
        <dgm:presLayoutVars>
          <dgm:bulletEnabled val="1"/>
        </dgm:presLayoutVars>
      </dgm:prSet>
      <dgm:spPr/>
    </dgm:pt>
    <dgm:pt modelId="{06594D76-3F2B-43E0-A66B-DCAEC2A42582}" type="pres">
      <dgm:prSet presAssocID="{27FB38A9-D295-4938-A77F-CB836F6FE243}" presName="space" presStyleCnt="0"/>
      <dgm:spPr/>
    </dgm:pt>
    <dgm:pt modelId="{2E031A14-FA4D-4570-AE8B-ADDFA484EA85}" type="pres">
      <dgm:prSet presAssocID="{C01EA2A8-93BB-4692-A3F8-2BA31FE994FE}" presName="Name5" presStyleLbl="vennNode1" presStyleIdx="9" presStyleCnt="11">
        <dgm:presLayoutVars>
          <dgm:bulletEnabled val="1"/>
        </dgm:presLayoutVars>
      </dgm:prSet>
      <dgm:spPr/>
    </dgm:pt>
    <dgm:pt modelId="{71BF9287-7F87-4E0F-BB4E-A8BC2CBC726E}" type="pres">
      <dgm:prSet presAssocID="{86D57B83-ACF2-4FB0-9BFA-E85FB5B825B9}" presName="space" presStyleCnt="0"/>
      <dgm:spPr/>
    </dgm:pt>
    <dgm:pt modelId="{446B2BAB-04FB-48EB-A99C-ECFB8CB7EAC4}" type="pres">
      <dgm:prSet presAssocID="{EA9DC099-4599-4CD8-8445-D83B6C338E6B}" presName="Name5" presStyleLbl="vennNode1" presStyleIdx="10" presStyleCnt="11">
        <dgm:presLayoutVars>
          <dgm:bulletEnabled val="1"/>
        </dgm:presLayoutVars>
      </dgm:prSet>
      <dgm:spPr/>
    </dgm:pt>
  </dgm:ptLst>
  <dgm:cxnLst>
    <dgm:cxn modelId="{20A50A0F-92A3-4842-9875-290E4FEAE3CB}" srcId="{7A62091B-45D0-4305-A7E0-0AA3520A955F}" destId="{8B899962-953D-481B-ABE6-612BAAC979BA}" srcOrd="1" destOrd="0" parTransId="{E65B763F-08C4-4663-9A29-8FE7ED54B635}" sibTransId="{45DE64EB-114F-4B10-837E-A35DB54CAA31}"/>
    <dgm:cxn modelId="{1BC51121-C3B1-44E2-B3BC-6F251DC80C0B}" srcId="{7A62091B-45D0-4305-A7E0-0AA3520A955F}" destId="{53C6A53F-065C-4E86-903B-D68ACC78C9C9}" srcOrd="7" destOrd="0" parTransId="{2E26ED19-1728-42F2-B31D-F2E313AF080A}" sibTransId="{01A57621-CDAA-4CB2-BE1D-EC4177001CE0}"/>
    <dgm:cxn modelId="{9E2E1528-D1FC-4537-B564-CDD2CC631887}" type="presOf" srcId="{778A3A90-F108-4F38-8D14-95A9043B1202}" destId="{8493BFE2-F4DF-4353-BB65-FD1E938834D6}" srcOrd="0" destOrd="0" presId="urn:microsoft.com/office/officeart/2005/8/layout/venn3"/>
    <dgm:cxn modelId="{8220972B-718A-4E97-A38B-59648D0848A1}" srcId="{7A62091B-45D0-4305-A7E0-0AA3520A955F}" destId="{EA9DC099-4599-4CD8-8445-D83B6C338E6B}" srcOrd="10" destOrd="0" parTransId="{B9FD38F2-B5B6-44FF-9AD6-E9CB948F268F}" sibTransId="{449E1E12-F0A7-4D86-904F-A130C3080ABC}"/>
    <dgm:cxn modelId="{F6C2CC2D-0358-4484-9EB6-5BC15E06C49A}" srcId="{7A62091B-45D0-4305-A7E0-0AA3520A955F}" destId="{9DA79223-3DF8-4D09-BA84-20BFA6F2F64F}" srcOrd="3" destOrd="0" parTransId="{DAABC05D-3D68-4ED7-A420-B8DABBEF7600}" sibTransId="{8B9FAF87-38E0-4497-9239-C859B43CE95A}"/>
    <dgm:cxn modelId="{0E0CCD40-B527-4969-A5BF-C0F7AB7DF359}" srcId="{7A62091B-45D0-4305-A7E0-0AA3520A955F}" destId="{1719DEC1-FF9F-42D0-8B46-D6FE43A5D8A1}" srcOrd="8" destOrd="0" parTransId="{F7FD1753-EE17-4D63-B230-F14047C205DA}" sibTransId="{27FB38A9-D295-4938-A77F-CB836F6FE243}"/>
    <dgm:cxn modelId="{C83DA861-5C46-4053-8FB6-847D92EDD738}" srcId="{7A62091B-45D0-4305-A7E0-0AA3520A955F}" destId="{868E8664-78CC-45A8-910E-4BBE9D363E6A}" srcOrd="6" destOrd="0" parTransId="{4DC64489-09CE-40DA-9528-EF91378EA6B1}" sibTransId="{627F6213-2C2D-404B-8C0A-BB2A240C0901}"/>
    <dgm:cxn modelId="{3C0AF66E-252A-467E-9150-EB5D5D3C7B90}" type="presOf" srcId="{868E8664-78CC-45A8-910E-4BBE9D363E6A}" destId="{5A80046F-2D03-4C01-982E-156EDA51284F}" srcOrd="0" destOrd="0" presId="urn:microsoft.com/office/officeart/2005/8/layout/venn3"/>
    <dgm:cxn modelId="{9717B88C-6F79-43E8-B5C4-9A86C1AD7761}" type="presOf" srcId="{9DA79223-3DF8-4D09-BA84-20BFA6F2F64F}" destId="{CA1969F1-8782-42CE-A03C-EF0EB14A2E70}" srcOrd="0" destOrd="0" presId="urn:microsoft.com/office/officeart/2005/8/layout/venn3"/>
    <dgm:cxn modelId="{806BBD99-BC12-4C04-930D-74E1F351E654}" type="presOf" srcId="{EA9DC099-4599-4CD8-8445-D83B6C338E6B}" destId="{446B2BAB-04FB-48EB-A99C-ECFB8CB7EAC4}" srcOrd="0" destOrd="0" presId="urn:microsoft.com/office/officeart/2005/8/layout/venn3"/>
    <dgm:cxn modelId="{BDB164A9-62E8-4221-8CB1-C1AFFAB857BA}" type="presOf" srcId="{53C6A53F-065C-4E86-903B-D68ACC78C9C9}" destId="{0F5DB003-7311-41C3-8438-142006C18805}" srcOrd="0" destOrd="0" presId="urn:microsoft.com/office/officeart/2005/8/layout/venn3"/>
    <dgm:cxn modelId="{D5CFEDAB-0EE3-4DE2-BFFB-F77ECD7B7451}" srcId="{7A62091B-45D0-4305-A7E0-0AA3520A955F}" destId="{D7B17C56-34EE-4528-99AC-C78F689039A7}" srcOrd="5" destOrd="0" parTransId="{68FFE73F-56BD-4F8D-98DD-9916D1AC8AF2}" sibTransId="{8DE37965-A996-43B5-B29A-FA98A3FA7DDD}"/>
    <dgm:cxn modelId="{2E97FAAF-4FBD-4CEF-8F00-D52C38586CFE}" type="presOf" srcId="{1A49CE43-9A87-4117-A988-4DC8F30A0415}" destId="{0153275C-8B63-44D4-91C2-86B634CC05D3}" srcOrd="0" destOrd="0" presId="urn:microsoft.com/office/officeart/2005/8/layout/venn3"/>
    <dgm:cxn modelId="{622F43BC-7C0E-4F2A-9A2B-83B5DD7AE66A}" type="presOf" srcId="{C01EA2A8-93BB-4692-A3F8-2BA31FE994FE}" destId="{2E031A14-FA4D-4570-AE8B-ADDFA484EA85}" srcOrd="0" destOrd="0" presId="urn:microsoft.com/office/officeart/2005/8/layout/venn3"/>
    <dgm:cxn modelId="{C09CAFC8-C350-45A0-9A43-FBE2BD759A38}" type="presOf" srcId="{D7B17C56-34EE-4528-99AC-C78F689039A7}" destId="{22EDC877-6425-40C3-91F0-E3927CA8C490}" srcOrd="0" destOrd="0" presId="urn:microsoft.com/office/officeart/2005/8/layout/venn3"/>
    <dgm:cxn modelId="{F8A42AD1-4076-4FBA-8BE1-3F503A12A5AB}" type="presOf" srcId="{0E0AC58E-2D36-4ADA-AA5F-30E4B0A8F35B}" destId="{766B9029-8B19-4DB8-BDF0-B1FA23139687}" srcOrd="0" destOrd="0" presId="urn:microsoft.com/office/officeart/2005/8/layout/venn3"/>
    <dgm:cxn modelId="{110B23DA-F5D5-414A-BB70-F2F536E8F33C}" srcId="{7A62091B-45D0-4305-A7E0-0AA3520A955F}" destId="{1A49CE43-9A87-4117-A988-4DC8F30A0415}" srcOrd="2" destOrd="0" parTransId="{34C3F51C-6A43-4E02-B3DF-5DDFD8016482}" sibTransId="{1AD81B07-87F0-4909-9EB3-52C55F1F00E8}"/>
    <dgm:cxn modelId="{A03E99DD-9C35-4624-970B-71AEFAABCC4C}" type="presOf" srcId="{1719DEC1-FF9F-42D0-8B46-D6FE43A5D8A1}" destId="{7321352E-CEEC-48C0-BA8C-B0B90A4B4135}" srcOrd="0" destOrd="0" presId="urn:microsoft.com/office/officeart/2005/8/layout/venn3"/>
    <dgm:cxn modelId="{40E741E5-3E83-431E-8557-65DE9CFB135A}" type="presOf" srcId="{7A62091B-45D0-4305-A7E0-0AA3520A955F}" destId="{83BE882E-BDA2-42C6-96D9-0AD5D39FE867}" srcOrd="0" destOrd="0" presId="urn:microsoft.com/office/officeart/2005/8/layout/venn3"/>
    <dgm:cxn modelId="{DCA681E5-4575-44DA-8697-B99A90DE6583}" type="presOf" srcId="{8B899962-953D-481B-ABE6-612BAAC979BA}" destId="{9C8BA2BB-F427-44D4-B62F-49874A507E2F}" srcOrd="0" destOrd="0" presId="urn:microsoft.com/office/officeart/2005/8/layout/venn3"/>
    <dgm:cxn modelId="{B7A44AF1-613F-4E10-B928-8FF3BF73A4E4}" srcId="{7A62091B-45D0-4305-A7E0-0AA3520A955F}" destId="{C01EA2A8-93BB-4692-A3F8-2BA31FE994FE}" srcOrd="9" destOrd="0" parTransId="{CFF1A7A6-69C0-430C-8E6D-D4C627AC7652}" sibTransId="{86D57B83-ACF2-4FB0-9BFA-E85FB5B825B9}"/>
    <dgm:cxn modelId="{319350F2-627F-4473-8B22-5EBE666C728A}" srcId="{7A62091B-45D0-4305-A7E0-0AA3520A955F}" destId="{0E0AC58E-2D36-4ADA-AA5F-30E4B0A8F35B}" srcOrd="0" destOrd="0" parTransId="{19DEA894-8902-4A25-A5CF-3D9626BE1D33}" sibTransId="{5B1F69F0-58E9-4C0E-A167-FC9CCCFD1145}"/>
    <dgm:cxn modelId="{0BD05AF5-E747-4C71-B913-755A6A9A27EF}" srcId="{7A62091B-45D0-4305-A7E0-0AA3520A955F}" destId="{778A3A90-F108-4F38-8D14-95A9043B1202}" srcOrd="4" destOrd="0" parTransId="{4E2CB179-9078-43DD-B9CB-0EDD92A1C5AB}" sibTransId="{D8D73FA0-A7DB-4A07-936E-B7369108D783}"/>
    <dgm:cxn modelId="{F7141EAD-D090-4A26-B630-30C3F4E2E14D}" type="presParOf" srcId="{83BE882E-BDA2-42C6-96D9-0AD5D39FE867}" destId="{766B9029-8B19-4DB8-BDF0-B1FA23139687}" srcOrd="0" destOrd="0" presId="urn:microsoft.com/office/officeart/2005/8/layout/venn3"/>
    <dgm:cxn modelId="{C0113C0D-4EDE-46F1-B6DB-843512B4F7E4}" type="presParOf" srcId="{83BE882E-BDA2-42C6-96D9-0AD5D39FE867}" destId="{D382880B-0F1F-4BC6-BAEE-15BEE3388723}" srcOrd="1" destOrd="0" presId="urn:microsoft.com/office/officeart/2005/8/layout/venn3"/>
    <dgm:cxn modelId="{E6399568-CCAB-4E91-9421-26EC02FD781B}" type="presParOf" srcId="{83BE882E-BDA2-42C6-96D9-0AD5D39FE867}" destId="{9C8BA2BB-F427-44D4-B62F-49874A507E2F}" srcOrd="2" destOrd="0" presId="urn:microsoft.com/office/officeart/2005/8/layout/venn3"/>
    <dgm:cxn modelId="{CF46FC24-4132-46B0-AD3B-4808D3A638E1}" type="presParOf" srcId="{83BE882E-BDA2-42C6-96D9-0AD5D39FE867}" destId="{B01A34C4-37E2-45E1-882B-CFE48CBB6555}" srcOrd="3" destOrd="0" presId="urn:microsoft.com/office/officeart/2005/8/layout/venn3"/>
    <dgm:cxn modelId="{70ACCF69-AB6C-40EA-BC8E-24538B082BDC}" type="presParOf" srcId="{83BE882E-BDA2-42C6-96D9-0AD5D39FE867}" destId="{0153275C-8B63-44D4-91C2-86B634CC05D3}" srcOrd="4" destOrd="0" presId="urn:microsoft.com/office/officeart/2005/8/layout/venn3"/>
    <dgm:cxn modelId="{ADA8606E-A3DB-4A89-AFC2-DC758A63C5DE}" type="presParOf" srcId="{83BE882E-BDA2-42C6-96D9-0AD5D39FE867}" destId="{42A39D62-3FCA-4D0B-96B3-D307A21D6714}" srcOrd="5" destOrd="0" presId="urn:microsoft.com/office/officeart/2005/8/layout/venn3"/>
    <dgm:cxn modelId="{7EC4CED3-C898-4A16-BFEB-A0848EE9D955}" type="presParOf" srcId="{83BE882E-BDA2-42C6-96D9-0AD5D39FE867}" destId="{CA1969F1-8782-42CE-A03C-EF0EB14A2E70}" srcOrd="6" destOrd="0" presId="urn:microsoft.com/office/officeart/2005/8/layout/venn3"/>
    <dgm:cxn modelId="{1DF73BFF-4D9B-401C-B986-6B6730241836}" type="presParOf" srcId="{83BE882E-BDA2-42C6-96D9-0AD5D39FE867}" destId="{7B559AC2-F70A-497A-849E-4DDA3EECA0FA}" srcOrd="7" destOrd="0" presId="urn:microsoft.com/office/officeart/2005/8/layout/venn3"/>
    <dgm:cxn modelId="{33399AFA-0CB9-40B9-9C5B-563760836D39}" type="presParOf" srcId="{83BE882E-BDA2-42C6-96D9-0AD5D39FE867}" destId="{8493BFE2-F4DF-4353-BB65-FD1E938834D6}" srcOrd="8" destOrd="0" presId="urn:microsoft.com/office/officeart/2005/8/layout/venn3"/>
    <dgm:cxn modelId="{E788AA94-5B89-49B0-A4B3-D33E14108744}" type="presParOf" srcId="{83BE882E-BDA2-42C6-96D9-0AD5D39FE867}" destId="{46D195DF-29DE-4A2F-98B3-E276BD898721}" srcOrd="9" destOrd="0" presId="urn:microsoft.com/office/officeart/2005/8/layout/venn3"/>
    <dgm:cxn modelId="{470368D1-1AE0-4247-8816-485B62727C04}" type="presParOf" srcId="{83BE882E-BDA2-42C6-96D9-0AD5D39FE867}" destId="{22EDC877-6425-40C3-91F0-E3927CA8C490}" srcOrd="10" destOrd="0" presId="urn:microsoft.com/office/officeart/2005/8/layout/venn3"/>
    <dgm:cxn modelId="{BAD3C2DA-7698-4137-B872-31309F424ED7}" type="presParOf" srcId="{83BE882E-BDA2-42C6-96D9-0AD5D39FE867}" destId="{3363AE0E-335E-402A-9091-D207B116C205}" srcOrd="11" destOrd="0" presId="urn:microsoft.com/office/officeart/2005/8/layout/venn3"/>
    <dgm:cxn modelId="{43E717A7-FA05-4476-ABF9-A722DFA7C476}" type="presParOf" srcId="{83BE882E-BDA2-42C6-96D9-0AD5D39FE867}" destId="{5A80046F-2D03-4C01-982E-156EDA51284F}" srcOrd="12" destOrd="0" presId="urn:microsoft.com/office/officeart/2005/8/layout/venn3"/>
    <dgm:cxn modelId="{E0BFDC87-1F2C-4ED9-A00C-22E1B41DB968}" type="presParOf" srcId="{83BE882E-BDA2-42C6-96D9-0AD5D39FE867}" destId="{BC178FBF-56DF-4964-82EC-9779154EEFAE}" srcOrd="13" destOrd="0" presId="urn:microsoft.com/office/officeart/2005/8/layout/venn3"/>
    <dgm:cxn modelId="{9C69D8B1-51B4-4F06-ABC2-016092354B7D}" type="presParOf" srcId="{83BE882E-BDA2-42C6-96D9-0AD5D39FE867}" destId="{0F5DB003-7311-41C3-8438-142006C18805}" srcOrd="14" destOrd="0" presId="urn:microsoft.com/office/officeart/2005/8/layout/venn3"/>
    <dgm:cxn modelId="{87DED43E-5EB5-4664-AAF0-AE49952F67FB}" type="presParOf" srcId="{83BE882E-BDA2-42C6-96D9-0AD5D39FE867}" destId="{CCAADD59-0EEB-4291-B099-9F042DEEBA13}" srcOrd="15" destOrd="0" presId="urn:microsoft.com/office/officeart/2005/8/layout/venn3"/>
    <dgm:cxn modelId="{63946821-B79F-48FC-9BA7-E05F3DA733EC}" type="presParOf" srcId="{83BE882E-BDA2-42C6-96D9-0AD5D39FE867}" destId="{7321352E-CEEC-48C0-BA8C-B0B90A4B4135}" srcOrd="16" destOrd="0" presId="urn:microsoft.com/office/officeart/2005/8/layout/venn3"/>
    <dgm:cxn modelId="{75BD20D6-6553-40B8-B948-635B30615402}" type="presParOf" srcId="{83BE882E-BDA2-42C6-96D9-0AD5D39FE867}" destId="{06594D76-3F2B-43E0-A66B-DCAEC2A42582}" srcOrd="17" destOrd="0" presId="urn:microsoft.com/office/officeart/2005/8/layout/venn3"/>
    <dgm:cxn modelId="{02F377B2-7B81-40DC-BE95-FB55C8540FB2}" type="presParOf" srcId="{83BE882E-BDA2-42C6-96D9-0AD5D39FE867}" destId="{2E031A14-FA4D-4570-AE8B-ADDFA484EA85}" srcOrd="18" destOrd="0" presId="urn:microsoft.com/office/officeart/2005/8/layout/venn3"/>
    <dgm:cxn modelId="{5A457923-4CCE-4E17-AE70-D22B08316BE5}" type="presParOf" srcId="{83BE882E-BDA2-42C6-96D9-0AD5D39FE867}" destId="{71BF9287-7F87-4E0F-BB4E-A8BC2CBC726E}" srcOrd="19" destOrd="0" presId="urn:microsoft.com/office/officeart/2005/8/layout/venn3"/>
    <dgm:cxn modelId="{3A390739-BC19-44A2-A23C-684A05E4D3CD}" type="presParOf" srcId="{83BE882E-BDA2-42C6-96D9-0AD5D39FE867}" destId="{446B2BAB-04FB-48EB-A99C-ECFB8CB7EAC4}" srcOrd="2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AC2B31-617C-492C-98EB-A7F9CC34F1FF}" type="doc">
      <dgm:prSet loTypeId="urn:microsoft.com/office/officeart/2005/8/layout/venn3" loCatId="relationship" qsTypeId="urn:microsoft.com/office/officeart/2005/8/quickstyle/3d2#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E6BD669-FF2C-41A4-86E0-5DC6E789A915}">
      <dgm:prSet phldrT="[Текст]"/>
      <dgm:spPr/>
      <dgm:t>
        <a:bodyPr/>
        <a:lstStyle/>
        <a:p>
          <a:r>
            <a:rPr lang="en-US" dirty="0"/>
            <a:t>l</a:t>
          </a:r>
          <a:endParaRPr lang="ru-RU" dirty="0"/>
        </a:p>
      </dgm:t>
    </dgm:pt>
    <dgm:pt modelId="{B61668A9-668C-443C-BEF1-2146B0368490}" type="parTrans" cxnId="{D1866B32-AF0C-4F9F-A9AD-C8CFCC3A8915}">
      <dgm:prSet/>
      <dgm:spPr/>
      <dgm:t>
        <a:bodyPr/>
        <a:lstStyle/>
        <a:p>
          <a:endParaRPr lang="ru-RU"/>
        </a:p>
      </dgm:t>
    </dgm:pt>
    <dgm:pt modelId="{5F1E5B65-876A-4BDE-A6FD-F02B7226F3FA}" type="sibTrans" cxnId="{D1866B32-AF0C-4F9F-A9AD-C8CFCC3A8915}">
      <dgm:prSet/>
      <dgm:spPr/>
      <dgm:t>
        <a:bodyPr/>
        <a:lstStyle/>
        <a:p>
          <a:endParaRPr lang="ru-RU"/>
        </a:p>
      </dgm:t>
    </dgm:pt>
    <dgm:pt modelId="{923E2998-5780-4E29-8417-A19D9AF3F0B0}">
      <dgm:prSet phldrT="[Текст]"/>
      <dgm:spPr/>
      <dgm:t>
        <a:bodyPr/>
        <a:lstStyle/>
        <a:p>
          <a:r>
            <a:rPr lang="en-US" dirty="0"/>
            <a:t>o</a:t>
          </a:r>
          <a:endParaRPr lang="ru-RU" dirty="0"/>
        </a:p>
      </dgm:t>
    </dgm:pt>
    <dgm:pt modelId="{D61658D6-90F2-45BD-AF05-2DFB96CF7416}" type="parTrans" cxnId="{E6715243-00AB-4DE5-8987-C49FC1100957}">
      <dgm:prSet/>
      <dgm:spPr/>
      <dgm:t>
        <a:bodyPr/>
        <a:lstStyle/>
        <a:p>
          <a:endParaRPr lang="ru-RU"/>
        </a:p>
      </dgm:t>
    </dgm:pt>
    <dgm:pt modelId="{830D5352-EAB8-461A-9F05-FB060819FBDB}" type="sibTrans" cxnId="{E6715243-00AB-4DE5-8987-C49FC1100957}">
      <dgm:prSet/>
      <dgm:spPr/>
      <dgm:t>
        <a:bodyPr/>
        <a:lstStyle/>
        <a:p>
          <a:endParaRPr lang="ru-RU"/>
        </a:p>
      </dgm:t>
    </dgm:pt>
    <dgm:pt modelId="{54BFAC3F-A793-4940-822C-21239D537477}">
      <dgm:prSet phldrT="[Текст]"/>
      <dgm:spPr/>
      <dgm:t>
        <a:bodyPr/>
        <a:lstStyle/>
        <a:p>
          <a:r>
            <a:rPr lang="en-US" dirty="0"/>
            <a:t>o</a:t>
          </a:r>
          <a:endParaRPr lang="ru-RU" dirty="0"/>
        </a:p>
      </dgm:t>
    </dgm:pt>
    <dgm:pt modelId="{5B912D65-8D7C-4AAF-BD56-998CFD5E5F2C}" type="parTrans" cxnId="{884E5F1D-EF0E-4E09-ADE7-22B773E2CE5F}">
      <dgm:prSet/>
      <dgm:spPr/>
      <dgm:t>
        <a:bodyPr/>
        <a:lstStyle/>
        <a:p>
          <a:endParaRPr lang="ru-RU"/>
        </a:p>
      </dgm:t>
    </dgm:pt>
    <dgm:pt modelId="{BEB0DFC1-9474-46BF-B298-2523118EB657}" type="sibTrans" cxnId="{884E5F1D-EF0E-4E09-ADE7-22B773E2CE5F}">
      <dgm:prSet/>
      <dgm:spPr/>
      <dgm:t>
        <a:bodyPr/>
        <a:lstStyle/>
        <a:p>
          <a:endParaRPr lang="ru-RU"/>
        </a:p>
      </dgm:t>
    </dgm:pt>
    <dgm:pt modelId="{4ABE35F0-82E0-4DD5-BEF0-339C326D96DF}">
      <dgm:prSet phldrT="[Текст]"/>
      <dgm:spPr/>
      <dgm:t>
        <a:bodyPr/>
        <a:lstStyle/>
        <a:p>
          <a:r>
            <a:rPr lang="en-US" dirty="0"/>
            <a:t>c</a:t>
          </a:r>
          <a:endParaRPr lang="ru-RU" dirty="0"/>
        </a:p>
      </dgm:t>
    </dgm:pt>
    <dgm:pt modelId="{4B5E656C-D7AC-4816-A5D4-7081B570AB3D}" type="parTrans" cxnId="{30057CDC-470B-44BB-9143-B53C9B4C1515}">
      <dgm:prSet/>
      <dgm:spPr/>
      <dgm:t>
        <a:bodyPr/>
        <a:lstStyle/>
        <a:p>
          <a:endParaRPr lang="ru-RU"/>
        </a:p>
      </dgm:t>
    </dgm:pt>
    <dgm:pt modelId="{6D3237CF-F582-4E0B-AE68-EDC1F2320ABE}" type="sibTrans" cxnId="{30057CDC-470B-44BB-9143-B53C9B4C1515}">
      <dgm:prSet/>
      <dgm:spPr/>
      <dgm:t>
        <a:bodyPr/>
        <a:lstStyle/>
        <a:p>
          <a:endParaRPr lang="ru-RU"/>
        </a:p>
      </dgm:t>
    </dgm:pt>
    <dgm:pt modelId="{07AFD0B4-525E-46BA-A6FC-7278E6F9727C}">
      <dgm:prSet phldrT="[Текст]"/>
      <dgm:spPr/>
      <dgm:t>
        <a:bodyPr/>
        <a:lstStyle/>
        <a:p>
          <a:r>
            <a:rPr lang="en-US" dirty="0"/>
            <a:t>n</a:t>
          </a:r>
          <a:endParaRPr lang="ru-RU" dirty="0"/>
        </a:p>
      </dgm:t>
    </dgm:pt>
    <dgm:pt modelId="{89D0A82C-BAF2-4E8E-818E-C0B8015FCA57}" type="parTrans" cxnId="{CF4B848E-23A0-4353-8FC9-F05630B025B7}">
      <dgm:prSet/>
      <dgm:spPr/>
      <dgm:t>
        <a:bodyPr/>
        <a:lstStyle/>
        <a:p>
          <a:endParaRPr lang="ru-RU"/>
        </a:p>
      </dgm:t>
    </dgm:pt>
    <dgm:pt modelId="{6B3B1505-B6B1-4D2B-A1A1-C3C395D47163}" type="sibTrans" cxnId="{CF4B848E-23A0-4353-8FC9-F05630B025B7}">
      <dgm:prSet/>
      <dgm:spPr/>
      <dgm:t>
        <a:bodyPr/>
        <a:lstStyle/>
        <a:p>
          <a:endParaRPr lang="ru-RU"/>
        </a:p>
      </dgm:t>
    </dgm:pt>
    <dgm:pt modelId="{47F97925-9931-4BE8-980C-7901D9402A8F}">
      <dgm:prSet phldrT="[Текст]"/>
      <dgm:spPr/>
      <dgm:t>
        <a:bodyPr/>
        <a:lstStyle/>
        <a:p>
          <a:r>
            <a:rPr lang="en-US" dirty="0"/>
            <a:t>z</a:t>
          </a:r>
          <a:endParaRPr lang="ru-RU" dirty="0"/>
        </a:p>
      </dgm:t>
    </dgm:pt>
    <dgm:pt modelId="{E2A53234-4C16-46FC-8C0A-16113715ECC5}" type="parTrans" cxnId="{8DF120C5-D43A-413D-B1A4-9A1E9012F16B}">
      <dgm:prSet/>
      <dgm:spPr/>
      <dgm:t>
        <a:bodyPr/>
        <a:lstStyle/>
        <a:p>
          <a:endParaRPr lang="ru-RU"/>
        </a:p>
      </dgm:t>
    </dgm:pt>
    <dgm:pt modelId="{8D50825C-E568-4E10-8F13-DB444987045A}" type="sibTrans" cxnId="{8DF120C5-D43A-413D-B1A4-9A1E9012F16B}">
      <dgm:prSet/>
      <dgm:spPr/>
      <dgm:t>
        <a:bodyPr/>
        <a:lstStyle/>
        <a:p>
          <a:endParaRPr lang="ru-RU"/>
        </a:p>
      </dgm:t>
    </dgm:pt>
    <dgm:pt modelId="{D3DF4203-853C-4F60-8640-95810662DC12}">
      <dgm:prSet phldrT="[Текст]"/>
      <dgm:spPr/>
      <dgm:t>
        <a:bodyPr/>
        <a:lstStyle/>
        <a:p>
          <a:r>
            <a:rPr lang="en-US" dirty="0"/>
            <a:t>h</a:t>
          </a:r>
          <a:endParaRPr lang="ru-RU" dirty="0"/>
        </a:p>
      </dgm:t>
    </dgm:pt>
    <dgm:pt modelId="{4ACCDAD3-1877-4D19-936F-216E2B43FD1E}" type="parTrans" cxnId="{7F79D91F-CD2A-47D1-B0BE-71A4C36BFB93}">
      <dgm:prSet/>
      <dgm:spPr/>
      <dgm:t>
        <a:bodyPr/>
        <a:lstStyle/>
        <a:p>
          <a:endParaRPr lang="ru-RU"/>
        </a:p>
      </dgm:t>
    </dgm:pt>
    <dgm:pt modelId="{CE2E5D51-25F3-46F0-9E93-D95616CEE207}" type="sibTrans" cxnId="{7F79D91F-CD2A-47D1-B0BE-71A4C36BFB93}">
      <dgm:prSet/>
      <dgm:spPr/>
      <dgm:t>
        <a:bodyPr/>
        <a:lstStyle/>
        <a:p>
          <a:endParaRPr lang="ru-RU"/>
        </a:p>
      </dgm:t>
    </dgm:pt>
    <dgm:pt modelId="{9AF89B66-8640-4A42-8AA1-C8D942471DD6}">
      <dgm:prSet phldrT="[Текст]"/>
      <dgm:spPr/>
      <dgm:t>
        <a:bodyPr/>
        <a:lstStyle/>
        <a:p>
          <a:r>
            <a:rPr lang="en-US" dirty="0"/>
            <a:t>o</a:t>
          </a:r>
          <a:endParaRPr lang="ru-RU" dirty="0"/>
        </a:p>
      </dgm:t>
    </dgm:pt>
    <dgm:pt modelId="{A6C0C10E-7533-42E4-81A2-FB2E3CBA71E0}" type="parTrans" cxnId="{0C36D874-6834-4129-A420-AAF0A02C6E51}">
      <dgm:prSet/>
      <dgm:spPr/>
      <dgm:t>
        <a:bodyPr/>
        <a:lstStyle/>
        <a:p>
          <a:endParaRPr lang="ru-RU"/>
        </a:p>
      </dgm:t>
    </dgm:pt>
    <dgm:pt modelId="{4A57084D-492D-4BBA-9BDB-6F389301564D}" type="sibTrans" cxnId="{0C36D874-6834-4129-A420-AAF0A02C6E51}">
      <dgm:prSet/>
      <dgm:spPr/>
      <dgm:t>
        <a:bodyPr/>
        <a:lstStyle/>
        <a:p>
          <a:endParaRPr lang="ru-RU"/>
        </a:p>
      </dgm:t>
    </dgm:pt>
    <dgm:pt modelId="{C6ECE9DB-A587-4140-BDD5-45A849BE6EC9}" type="pres">
      <dgm:prSet presAssocID="{33AC2B31-617C-492C-98EB-A7F9CC34F1FF}" presName="Name0" presStyleCnt="0">
        <dgm:presLayoutVars>
          <dgm:dir/>
          <dgm:resizeHandles val="exact"/>
        </dgm:presLayoutVars>
      </dgm:prSet>
      <dgm:spPr/>
    </dgm:pt>
    <dgm:pt modelId="{2E4DF10A-449D-4FE5-81C1-F4E076E6A0C1}" type="pres">
      <dgm:prSet presAssocID="{6E6BD669-FF2C-41A4-86E0-5DC6E789A915}" presName="Name5" presStyleLbl="vennNode1" presStyleIdx="0" presStyleCnt="8">
        <dgm:presLayoutVars>
          <dgm:bulletEnabled val="1"/>
        </dgm:presLayoutVars>
      </dgm:prSet>
      <dgm:spPr/>
    </dgm:pt>
    <dgm:pt modelId="{64B98909-FDFA-4E8E-9CEC-8ADE3725CA00}" type="pres">
      <dgm:prSet presAssocID="{5F1E5B65-876A-4BDE-A6FD-F02B7226F3FA}" presName="space" presStyleCnt="0"/>
      <dgm:spPr/>
    </dgm:pt>
    <dgm:pt modelId="{A8907731-E6A1-4F3F-B105-5F7ECE8C71F2}" type="pres">
      <dgm:prSet presAssocID="{923E2998-5780-4E29-8417-A19D9AF3F0B0}" presName="Name5" presStyleLbl="vennNode1" presStyleIdx="1" presStyleCnt="8">
        <dgm:presLayoutVars>
          <dgm:bulletEnabled val="1"/>
        </dgm:presLayoutVars>
      </dgm:prSet>
      <dgm:spPr/>
    </dgm:pt>
    <dgm:pt modelId="{69EF7F51-135D-4C7E-BFE4-5D990A138C63}" type="pres">
      <dgm:prSet presAssocID="{830D5352-EAB8-461A-9F05-FB060819FBDB}" presName="space" presStyleCnt="0"/>
      <dgm:spPr/>
    </dgm:pt>
    <dgm:pt modelId="{5A35A92E-26F9-4D75-86BE-9E4CB9482C76}" type="pres">
      <dgm:prSet presAssocID="{54BFAC3F-A793-4940-822C-21239D537477}" presName="Name5" presStyleLbl="vennNode1" presStyleIdx="2" presStyleCnt="8">
        <dgm:presLayoutVars>
          <dgm:bulletEnabled val="1"/>
        </dgm:presLayoutVars>
      </dgm:prSet>
      <dgm:spPr/>
    </dgm:pt>
    <dgm:pt modelId="{3ABE9480-F3FF-47D9-9091-AC7CD7021559}" type="pres">
      <dgm:prSet presAssocID="{BEB0DFC1-9474-46BF-B298-2523118EB657}" presName="space" presStyleCnt="0"/>
      <dgm:spPr/>
    </dgm:pt>
    <dgm:pt modelId="{F542DE77-5C82-4729-9602-DE3DB7D5DD06}" type="pres">
      <dgm:prSet presAssocID="{4ABE35F0-82E0-4DD5-BEF0-339C326D96DF}" presName="Name5" presStyleLbl="vennNode1" presStyleIdx="3" presStyleCnt="8" custLinFactNeighborX="-4843" custLinFactNeighborY="-21">
        <dgm:presLayoutVars>
          <dgm:bulletEnabled val="1"/>
        </dgm:presLayoutVars>
      </dgm:prSet>
      <dgm:spPr/>
    </dgm:pt>
    <dgm:pt modelId="{4AF9376B-D35B-4919-A0B0-932B85E077F5}" type="pres">
      <dgm:prSet presAssocID="{6D3237CF-F582-4E0B-AE68-EDC1F2320ABE}" presName="space" presStyleCnt="0"/>
      <dgm:spPr/>
    </dgm:pt>
    <dgm:pt modelId="{19E18CFF-006B-428F-B76F-F102A66C203C}" type="pres">
      <dgm:prSet presAssocID="{47F97925-9931-4BE8-980C-7901D9402A8F}" presName="Name5" presStyleLbl="vennNode1" presStyleIdx="4" presStyleCnt="8">
        <dgm:presLayoutVars>
          <dgm:bulletEnabled val="1"/>
        </dgm:presLayoutVars>
      </dgm:prSet>
      <dgm:spPr/>
    </dgm:pt>
    <dgm:pt modelId="{90025772-3D38-469D-9930-12A574798902}" type="pres">
      <dgm:prSet presAssocID="{8D50825C-E568-4E10-8F13-DB444987045A}" presName="space" presStyleCnt="0"/>
      <dgm:spPr/>
    </dgm:pt>
    <dgm:pt modelId="{4863DC22-D4E0-465E-BBA8-90117DF78850}" type="pres">
      <dgm:prSet presAssocID="{D3DF4203-853C-4F60-8640-95810662DC12}" presName="Name5" presStyleLbl="vennNode1" presStyleIdx="5" presStyleCnt="8">
        <dgm:presLayoutVars>
          <dgm:bulletEnabled val="1"/>
        </dgm:presLayoutVars>
      </dgm:prSet>
      <dgm:spPr/>
    </dgm:pt>
    <dgm:pt modelId="{5C43CAF3-C1E0-4F66-9A01-523E7C5F7178}" type="pres">
      <dgm:prSet presAssocID="{CE2E5D51-25F3-46F0-9E93-D95616CEE207}" presName="space" presStyleCnt="0"/>
      <dgm:spPr/>
    </dgm:pt>
    <dgm:pt modelId="{E08BC320-E2A5-4B7C-B567-21961F215AF8}" type="pres">
      <dgm:prSet presAssocID="{9AF89B66-8640-4A42-8AA1-C8D942471DD6}" presName="Name5" presStyleLbl="vennNode1" presStyleIdx="6" presStyleCnt="8">
        <dgm:presLayoutVars>
          <dgm:bulletEnabled val="1"/>
        </dgm:presLayoutVars>
      </dgm:prSet>
      <dgm:spPr/>
    </dgm:pt>
    <dgm:pt modelId="{8440975B-2893-42E9-BF0C-445EF88999F0}" type="pres">
      <dgm:prSet presAssocID="{4A57084D-492D-4BBA-9BDB-6F389301564D}" presName="space" presStyleCnt="0"/>
      <dgm:spPr/>
    </dgm:pt>
    <dgm:pt modelId="{9EF26A4A-5284-442C-97F9-B7C332402F15}" type="pres">
      <dgm:prSet presAssocID="{07AFD0B4-525E-46BA-A6FC-7278E6F9727C}" presName="Name5" presStyleLbl="vennNode1" presStyleIdx="7" presStyleCnt="8">
        <dgm:presLayoutVars>
          <dgm:bulletEnabled val="1"/>
        </dgm:presLayoutVars>
      </dgm:prSet>
      <dgm:spPr/>
    </dgm:pt>
  </dgm:ptLst>
  <dgm:cxnLst>
    <dgm:cxn modelId="{8F45C00A-0F8F-4A93-B647-95A6762D382C}" type="presOf" srcId="{D3DF4203-853C-4F60-8640-95810662DC12}" destId="{4863DC22-D4E0-465E-BBA8-90117DF78850}" srcOrd="0" destOrd="0" presId="urn:microsoft.com/office/officeart/2005/8/layout/venn3"/>
    <dgm:cxn modelId="{884E5F1D-EF0E-4E09-ADE7-22B773E2CE5F}" srcId="{33AC2B31-617C-492C-98EB-A7F9CC34F1FF}" destId="{54BFAC3F-A793-4940-822C-21239D537477}" srcOrd="2" destOrd="0" parTransId="{5B912D65-8D7C-4AAF-BD56-998CFD5E5F2C}" sibTransId="{BEB0DFC1-9474-46BF-B298-2523118EB657}"/>
    <dgm:cxn modelId="{7F79D91F-CD2A-47D1-B0BE-71A4C36BFB93}" srcId="{33AC2B31-617C-492C-98EB-A7F9CC34F1FF}" destId="{D3DF4203-853C-4F60-8640-95810662DC12}" srcOrd="5" destOrd="0" parTransId="{4ACCDAD3-1877-4D19-936F-216E2B43FD1E}" sibTransId="{CE2E5D51-25F3-46F0-9E93-D95616CEE207}"/>
    <dgm:cxn modelId="{B7703527-47D0-4E48-B95B-24F9F49BA3B3}" type="presOf" srcId="{6E6BD669-FF2C-41A4-86E0-5DC6E789A915}" destId="{2E4DF10A-449D-4FE5-81C1-F4E076E6A0C1}" srcOrd="0" destOrd="0" presId="urn:microsoft.com/office/officeart/2005/8/layout/venn3"/>
    <dgm:cxn modelId="{52117B29-647E-4BE1-8CAC-49D7E4F6D80D}" type="presOf" srcId="{07AFD0B4-525E-46BA-A6FC-7278E6F9727C}" destId="{9EF26A4A-5284-442C-97F9-B7C332402F15}" srcOrd="0" destOrd="0" presId="urn:microsoft.com/office/officeart/2005/8/layout/venn3"/>
    <dgm:cxn modelId="{D1866B32-AF0C-4F9F-A9AD-C8CFCC3A8915}" srcId="{33AC2B31-617C-492C-98EB-A7F9CC34F1FF}" destId="{6E6BD669-FF2C-41A4-86E0-5DC6E789A915}" srcOrd="0" destOrd="0" parTransId="{B61668A9-668C-443C-BEF1-2146B0368490}" sibTransId="{5F1E5B65-876A-4BDE-A6FD-F02B7226F3FA}"/>
    <dgm:cxn modelId="{2D552E62-1F18-4944-9A28-7E7004F2BB23}" type="presOf" srcId="{33AC2B31-617C-492C-98EB-A7F9CC34F1FF}" destId="{C6ECE9DB-A587-4140-BDD5-45A849BE6EC9}" srcOrd="0" destOrd="0" presId="urn:microsoft.com/office/officeart/2005/8/layout/venn3"/>
    <dgm:cxn modelId="{E6715243-00AB-4DE5-8987-C49FC1100957}" srcId="{33AC2B31-617C-492C-98EB-A7F9CC34F1FF}" destId="{923E2998-5780-4E29-8417-A19D9AF3F0B0}" srcOrd="1" destOrd="0" parTransId="{D61658D6-90F2-45BD-AF05-2DFB96CF7416}" sibTransId="{830D5352-EAB8-461A-9F05-FB060819FBDB}"/>
    <dgm:cxn modelId="{6CE67D4E-43D1-47A0-B1E2-5D72BB3764C9}" type="presOf" srcId="{4ABE35F0-82E0-4DD5-BEF0-339C326D96DF}" destId="{F542DE77-5C82-4729-9602-DE3DB7D5DD06}" srcOrd="0" destOrd="0" presId="urn:microsoft.com/office/officeart/2005/8/layout/venn3"/>
    <dgm:cxn modelId="{979CC24E-B495-44AB-8BF7-2EA26477F53A}" type="presOf" srcId="{54BFAC3F-A793-4940-822C-21239D537477}" destId="{5A35A92E-26F9-4D75-86BE-9E4CB9482C76}" srcOrd="0" destOrd="0" presId="urn:microsoft.com/office/officeart/2005/8/layout/venn3"/>
    <dgm:cxn modelId="{0C36D874-6834-4129-A420-AAF0A02C6E51}" srcId="{33AC2B31-617C-492C-98EB-A7F9CC34F1FF}" destId="{9AF89B66-8640-4A42-8AA1-C8D942471DD6}" srcOrd="6" destOrd="0" parTransId="{A6C0C10E-7533-42E4-81A2-FB2E3CBA71E0}" sibTransId="{4A57084D-492D-4BBA-9BDB-6F389301564D}"/>
    <dgm:cxn modelId="{98C7BD7F-B2B4-4C86-832E-82C2AF1EBAA7}" type="presOf" srcId="{47F97925-9931-4BE8-980C-7901D9402A8F}" destId="{19E18CFF-006B-428F-B76F-F102A66C203C}" srcOrd="0" destOrd="0" presId="urn:microsoft.com/office/officeart/2005/8/layout/venn3"/>
    <dgm:cxn modelId="{CF4B848E-23A0-4353-8FC9-F05630B025B7}" srcId="{33AC2B31-617C-492C-98EB-A7F9CC34F1FF}" destId="{07AFD0B4-525E-46BA-A6FC-7278E6F9727C}" srcOrd="7" destOrd="0" parTransId="{89D0A82C-BAF2-4E8E-818E-C0B8015FCA57}" sibTransId="{6B3B1505-B6B1-4D2B-A1A1-C3C395D47163}"/>
    <dgm:cxn modelId="{8DF120C5-D43A-413D-B1A4-9A1E9012F16B}" srcId="{33AC2B31-617C-492C-98EB-A7F9CC34F1FF}" destId="{47F97925-9931-4BE8-980C-7901D9402A8F}" srcOrd="4" destOrd="0" parTransId="{E2A53234-4C16-46FC-8C0A-16113715ECC5}" sibTransId="{8D50825C-E568-4E10-8F13-DB444987045A}"/>
    <dgm:cxn modelId="{0543CBC5-6909-438A-B7AD-58A9375DAB30}" type="presOf" srcId="{923E2998-5780-4E29-8417-A19D9AF3F0B0}" destId="{A8907731-E6A1-4F3F-B105-5F7ECE8C71F2}" srcOrd="0" destOrd="0" presId="urn:microsoft.com/office/officeart/2005/8/layout/venn3"/>
    <dgm:cxn modelId="{30057CDC-470B-44BB-9143-B53C9B4C1515}" srcId="{33AC2B31-617C-492C-98EB-A7F9CC34F1FF}" destId="{4ABE35F0-82E0-4DD5-BEF0-339C326D96DF}" srcOrd="3" destOrd="0" parTransId="{4B5E656C-D7AC-4816-A5D4-7081B570AB3D}" sibTransId="{6D3237CF-F582-4E0B-AE68-EDC1F2320ABE}"/>
    <dgm:cxn modelId="{0A1286EE-82D0-4C79-B95C-20F7CD3579E4}" type="presOf" srcId="{9AF89B66-8640-4A42-8AA1-C8D942471DD6}" destId="{E08BC320-E2A5-4B7C-B567-21961F215AF8}" srcOrd="0" destOrd="0" presId="urn:microsoft.com/office/officeart/2005/8/layout/venn3"/>
    <dgm:cxn modelId="{291983BC-E58F-43CB-A3CE-9859DF5DD6ED}" type="presParOf" srcId="{C6ECE9DB-A587-4140-BDD5-45A849BE6EC9}" destId="{2E4DF10A-449D-4FE5-81C1-F4E076E6A0C1}" srcOrd="0" destOrd="0" presId="urn:microsoft.com/office/officeart/2005/8/layout/venn3"/>
    <dgm:cxn modelId="{C85CB368-7EAB-402C-9AF7-7975A6C2137C}" type="presParOf" srcId="{C6ECE9DB-A587-4140-BDD5-45A849BE6EC9}" destId="{64B98909-FDFA-4E8E-9CEC-8ADE3725CA00}" srcOrd="1" destOrd="0" presId="urn:microsoft.com/office/officeart/2005/8/layout/venn3"/>
    <dgm:cxn modelId="{5F570FBC-2869-428D-8731-6E7B76879794}" type="presParOf" srcId="{C6ECE9DB-A587-4140-BDD5-45A849BE6EC9}" destId="{A8907731-E6A1-4F3F-B105-5F7ECE8C71F2}" srcOrd="2" destOrd="0" presId="urn:microsoft.com/office/officeart/2005/8/layout/venn3"/>
    <dgm:cxn modelId="{F1A82D35-A9B2-4566-AD5B-F61C0FD5797C}" type="presParOf" srcId="{C6ECE9DB-A587-4140-BDD5-45A849BE6EC9}" destId="{69EF7F51-135D-4C7E-BFE4-5D990A138C63}" srcOrd="3" destOrd="0" presId="urn:microsoft.com/office/officeart/2005/8/layout/venn3"/>
    <dgm:cxn modelId="{E12E99FE-D476-4634-8376-94DFBD3A932F}" type="presParOf" srcId="{C6ECE9DB-A587-4140-BDD5-45A849BE6EC9}" destId="{5A35A92E-26F9-4D75-86BE-9E4CB9482C76}" srcOrd="4" destOrd="0" presId="urn:microsoft.com/office/officeart/2005/8/layout/venn3"/>
    <dgm:cxn modelId="{AA242449-834A-4DD0-BE8B-703AF8433590}" type="presParOf" srcId="{C6ECE9DB-A587-4140-BDD5-45A849BE6EC9}" destId="{3ABE9480-F3FF-47D9-9091-AC7CD7021559}" srcOrd="5" destOrd="0" presId="urn:microsoft.com/office/officeart/2005/8/layout/venn3"/>
    <dgm:cxn modelId="{D03788F4-9243-4E56-9682-0F2D23609BA2}" type="presParOf" srcId="{C6ECE9DB-A587-4140-BDD5-45A849BE6EC9}" destId="{F542DE77-5C82-4729-9602-DE3DB7D5DD06}" srcOrd="6" destOrd="0" presId="urn:microsoft.com/office/officeart/2005/8/layout/venn3"/>
    <dgm:cxn modelId="{31A74E0F-71F9-4623-BC49-BF052F521D69}" type="presParOf" srcId="{C6ECE9DB-A587-4140-BDD5-45A849BE6EC9}" destId="{4AF9376B-D35B-4919-A0B0-932B85E077F5}" srcOrd="7" destOrd="0" presId="urn:microsoft.com/office/officeart/2005/8/layout/venn3"/>
    <dgm:cxn modelId="{0C485BC1-8ADC-4AC3-A41D-DCCE26BD8CF9}" type="presParOf" srcId="{C6ECE9DB-A587-4140-BDD5-45A849BE6EC9}" destId="{19E18CFF-006B-428F-B76F-F102A66C203C}" srcOrd="8" destOrd="0" presId="urn:microsoft.com/office/officeart/2005/8/layout/venn3"/>
    <dgm:cxn modelId="{792EE1AB-60AE-4028-ABEF-2FC96C76C261}" type="presParOf" srcId="{C6ECE9DB-A587-4140-BDD5-45A849BE6EC9}" destId="{90025772-3D38-469D-9930-12A574798902}" srcOrd="9" destOrd="0" presId="urn:microsoft.com/office/officeart/2005/8/layout/venn3"/>
    <dgm:cxn modelId="{38F0BDF9-B28F-471A-B585-5838A7CE6F36}" type="presParOf" srcId="{C6ECE9DB-A587-4140-BDD5-45A849BE6EC9}" destId="{4863DC22-D4E0-465E-BBA8-90117DF78850}" srcOrd="10" destOrd="0" presId="urn:microsoft.com/office/officeart/2005/8/layout/venn3"/>
    <dgm:cxn modelId="{73AC2573-F4AE-4659-A276-F9A12C86D045}" type="presParOf" srcId="{C6ECE9DB-A587-4140-BDD5-45A849BE6EC9}" destId="{5C43CAF3-C1E0-4F66-9A01-523E7C5F7178}" srcOrd="11" destOrd="0" presId="urn:microsoft.com/office/officeart/2005/8/layout/venn3"/>
    <dgm:cxn modelId="{2A761BAD-6D6F-4101-9260-5FC471764CC1}" type="presParOf" srcId="{C6ECE9DB-A587-4140-BDD5-45A849BE6EC9}" destId="{E08BC320-E2A5-4B7C-B567-21961F215AF8}" srcOrd="12" destOrd="0" presId="urn:microsoft.com/office/officeart/2005/8/layout/venn3"/>
    <dgm:cxn modelId="{8CC3FBF1-45BF-403D-9D85-E04657269396}" type="presParOf" srcId="{C6ECE9DB-A587-4140-BDD5-45A849BE6EC9}" destId="{8440975B-2893-42E9-BF0C-445EF88999F0}" srcOrd="13" destOrd="0" presId="urn:microsoft.com/office/officeart/2005/8/layout/venn3"/>
    <dgm:cxn modelId="{BD8D21ED-BEE2-437C-B524-37D1913FA2AD}" type="presParOf" srcId="{C6ECE9DB-A587-4140-BDD5-45A849BE6EC9}" destId="{9EF26A4A-5284-442C-97F9-B7C332402F15}" srcOrd="1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59DF956-9AF8-4854-9C5E-4723E46F55D4}" type="doc">
      <dgm:prSet loTypeId="urn:microsoft.com/office/officeart/2005/8/layout/venn3" loCatId="relationship" qsTypeId="urn:microsoft.com/office/officeart/2005/8/quickstyle/3d2#4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F58F49B0-830B-47B0-827B-D914DCF6CA10}">
      <dgm:prSet phldrT="[Текст]"/>
      <dgm:spPr/>
      <dgm:t>
        <a:bodyPr/>
        <a:lstStyle/>
        <a:p>
          <a:r>
            <a:rPr lang="en-US" dirty="0"/>
            <a:t>v</a:t>
          </a:r>
          <a:endParaRPr lang="ru-RU" dirty="0"/>
        </a:p>
      </dgm:t>
    </dgm:pt>
    <dgm:pt modelId="{3DA13E0B-2F87-4D74-9601-BDF4BBA09196}" type="parTrans" cxnId="{0FA91379-3521-4961-A6B4-67C4B79B6B5F}">
      <dgm:prSet/>
      <dgm:spPr/>
      <dgm:t>
        <a:bodyPr/>
        <a:lstStyle/>
        <a:p>
          <a:endParaRPr lang="ru-RU"/>
        </a:p>
      </dgm:t>
    </dgm:pt>
    <dgm:pt modelId="{9AA9E57A-0035-4257-B36D-3312CB9D4015}" type="sibTrans" cxnId="{0FA91379-3521-4961-A6B4-67C4B79B6B5F}">
      <dgm:prSet/>
      <dgm:spPr/>
      <dgm:t>
        <a:bodyPr/>
        <a:lstStyle/>
        <a:p>
          <a:endParaRPr lang="ru-RU"/>
        </a:p>
      </dgm:t>
    </dgm:pt>
    <dgm:pt modelId="{3F3D1717-DA48-45C4-A66C-46AEA5BD1F5F}">
      <dgm:prSet phldrT="[Текст]"/>
      <dgm:spPr/>
      <dgm:t>
        <a:bodyPr/>
        <a:lstStyle/>
        <a:p>
          <a:r>
            <a:rPr lang="en-US" dirty="0"/>
            <a:t>l</a:t>
          </a:r>
          <a:endParaRPr lang="ru-RU" dirty="0"/>
        </a:p>
      </dgm:t>
    </dgm:pt>
    <dgm:pt modelId="{8E5AB05B-BF2B-495C-B2DA-E6B363388FF8}" type="parTrans" cxnId="{1C10305D-5BE5-46F0-BBCE-62DF61E895B1}">
      <dgm:prSet/>
      <dgm:spPr/>
      <dgm:t>
        <a:bodyPr/>
        <a:lstStyle/>
        <a:p>
          <a:endParaRPr lang="ru-RU"/>
        </a:p>
      </dgm:t>
    </dgm:pt>
    <dgm:pt modelId="{C80645F5-2F87-47EE-BB75-C0F7499DE6D7}" type="sibTrans" cxnId="{1C10305D-5BE5-46F0-BBCE-62DF61E895B1}">
      <dgm:prSet/>
      <dgm:spPr/>
      <dgm:t>
        <a:bodyPr/>
        <a:lstStyle/>
        <a:p>
          <a:endParaRPr lang="ru-RU"/>
        </a:p>
      </dgm:t>
    </dgm:pt>
    <dgm:pt modelId="{6188049A-C859-47AC-97BD-9AC559A9F006}">
      <dgm:prSet phldrT="[Текст]"/>
      <dgm:spPr/>
      <dgm:t>
        <a:bodyPr/>
        <a:lstStyle/>
        <a:p>
          <a:r>
            <a:rPr lang="en-US" dirty="0"/>
            <a:t>u</a:t>
          </a:r>
          <a:endParaRPr lang="ru-RU" dirty="0"/>
        </a:p>
      </dgm:t>
    </dgm:pt>
    <dgm:pt modelId="{23657378-E077-4D98-9976-E3C60E38DF63}" type="parTrans" cxnId="{CE222807-5C1B-4BBB-BB42-4A0BC1787419}">
      <dgm:prSet/>
      <dgm:spPr/>
      <dgm:t>
        <a:bodyPr/>
        <a:lstStyle/>
        <a:p>
          <a:endParaRPr lang="ru-RU"/>
        </a:p>
      </dgm:t>
    </dgm:pt>
    <dgm:pt modelId="{DB2F80AA-B226-453E-BB2F-C5D718DD27CC}" type="sibTrans" cxnId="{CE222807-5C1B-4BBB-BB42-4A0BC1787419}">
      <dgm:prSet/>
      <dgm:spPr/>
      <dgm:t>
        <a:bodyPr/>
        <a:lstStyle/>
        <a:p>
          <a:endParaRPr lang="ru-RU"/>
        </a:p>
      </dgm:t>
    </dgm:pt>
    <dgm:pt modelId="{2725BFA0-7239-4417-8EA5-DF47F069DF58}">
      <dgm:prSet phldrT="[Текст]"/>
      <dgm:spPr/>
      <dgm:t>
        <a:bodyPr/>
        <a:lstStyle/>
        <a:p>
          <a:r>
            <a:rPr lang="en-US" dirty="0"/>
            <a:t>r</a:t>
          </a:r>
          <a:endParaRPr lang="ru-RU" dirty="0"/>
        </a:p>
      </dgm:t>
    </dgm:pt>
    <dgm:pt modelId="{F048F720-B783-41AC-86A7-8550026EA9FD}" type="parTrans" cxnId="{B81C5C6F-9BDF-4984-983E-4606F51A7CD5}">
      <dgm:prSet/>
      <dgm:spPr/>
      <dgm:t>
        <a:bodyPr/>
        <a:lstStyle/>
        <a:p>
          <a:endParaRPr lang="ru-RU"/>
        </a:p>
      </dgm:t>
    </dgm:pt>
    <dgm:pt modelId="{2C680095-7466-4D56-9A46-D806C5C15E64}" type="sibTrans" cxnId="{B81C5C6F-9BDF-4984-983E-4606F51A7CD5}">
      <dgm:prSet/>
      <dgm:spPr/>
      <dgm:t>
        <a:bodyPr/>
        <a:lstStyle/>
        <a:p>
          <a:endParaRPr lang="ru-RU"/>
        </a:p>
      </dgm:t>
    </dgm:pt>
    <dgm:pt modelId="{DDC1BF1D-3DCC-40D1-A0D7-D9D153161ABB}">
      <dgm:prSet phldrT="[Текст]"/>
      <dgm:spPr/>
      <dgm:t>
        <a:bodyPr/>
        <a:lstStyle/>
        <a:p>
          <a:r>
            <a:rPr lang="en-US" dirty="0"/>
            <a:t>g</a:t>
          </a:r>
          <a:endParaRPr lang="ru-RU" dirty="0"/>
        </a:p>
      </dgm:t>
    </dgm:pt>
    <dgm:pt modelId="{B151B645-654F-4FCE-AD9D-DDB39F230117}" type="parTrans" cxnId="{ED14D4FC-FC75-49B0-B2C8-C4BCB4664FFC}">
      <dgm:prSet/>
      <dgm:spPr/>
      <dgm:t>
        <a:bodyPr/>
        <a:lstStyle/>
        <a:p>
          <a:endParaRPr lang="ru-RU"/>
        </a:p>
      </dgm:t>
    </dgm:pt>
    <dgm:pt modelId="{0410107D-26C4-4353-9F61-74D40FCBCE7A}" type="sibTrans" cxnId="{ED14D4FC-FC75-49B0-B2C8-C4BCB4664FFC}">
      <dgm:prSet/>
      <dgm:spPr/>
      <dgm:t>
        <a:bodyPr/>
        <a:lstStyle/>
        <a:p>
          <a:endParaRPr lang="ru-RU"/>
        </a:p>
      </dgm:t>
    </dgm:pt>
    <dgm:pt modelId="{C554C295-D73E-45A4-B37E-77D0DF5F11F6}">
      <dgm:prSet phldrT="[Текст]"/>
      <dgm:spPr/>
      <dgm:t>
        <a:bodyPr/>
        <a:lstStyle/>
        <a:p>
          <a:r>
            <a:rPr lang="en-US" dirty="0"/>
            <a:t>f</a:t>
          </a:r>
          <a:endParaRPr lang="ru-RU" dirty="0"/>
        </a:p>
      </dgm:t>
    </dgm:pt>
    <dgm:pt modelId="{3858528B-73C7-4CF7-A9E3-6F16D13778E1}" type="parTrans" cxnId="{6971866A-FA02-40B7-87D1-83B85A9A40CC}">
      <dgm:prSet/>
      <dgm:spPr/>
      <dgm:t>
        <a:bodyPr/>
        <a:lstStyle/>
        <a:p>
          <a:endParaRPr lang="ru-RU"/>
        </a:p>
      </dgm:t>
    </dgm:pt>
    <dgm:pt modelId="{EBE89FEF-66F8-444A-8449-E5B07DC4F9C0}" type="sibTrans" cxnId="{6971866A-FA02-40B7-87D1-83B85A9A40CC}">
      <dgm:prSet/>
      <dgm:spPr/>
      <dgm:t>
        <a:bodyPr/>
        <a:lstStyle/>
        <a:p>
          <a:endParaRPr lang="ru-RU"/>
        </a:p>
      </dgm:t>
    </dgm:pt>
    <dgm:pt modelId="{1F15BDE5-C9F6-4338-8F3A-9A55DBEDB21B}">
      <dgm:prSet phldrT="[Текст]"/>
      <dgm:spPr/>
      <dgm:t>
        <a:bodyPr/>
        <a:lstStyle/>
        <a:p>
          <a:r>
            <a:rPr lang="en-US" dirty="0"/>
            <a:t>e</a:t>
          </a:r>
          <a:endParaRPr lang="ru-RU" dirty="0"/>
        </a:p>
      </dgm:t>
    </dgm:pt>
    <dgm:pt modelId="{0740D653-B574-4A32-A7A2-4FC5DC6450DF}" type="parTrans" cxnId="{65972938-8B6F-471F-A0D6-C5AFEB70584A}">
      <dgm:prSet/>
      <dgm:spPr/>
      <dgm:t>
        <a:bodyPr/>
        <a:lstStyle/>
        <a:p>
          <a:endParaRPr lang="ru-RU"/>
        </a:p>
      </dgm:t>
    </dgm:pt>
    <dgm:pt modelId="{59E7AB9D-C74D-4DA1-BC84-11EC30ACC2D8}" type="sibTrans" cxnId="{65972938-8B6F-471F-A0D6-C5AFEB70584A}">
      <dgm:prSet/>
      <dgm:spPr/>
      <dgm:t>
        <a:bodyPr/>
        <a:lstStyle/>
        <a:p>
          <a:endParaRPr lang="ru-RU"/>
        </a:p>
      </dgm:t>
    </dgm:pt>
    <dgm:pt modelId="{16F4332F-F23B-47D3-B324-C60F995A5650}">
      <dgm:prSet phldrT="[Текст]"/>
      <dgm:spPr/>
      <dgm:t>
        <a:bodyPr/>
        <a:lstStyle/>
        <a:p>
          <a:r>
            <a:rPr lang="en-US" dirty="0"/>
            <a:t>t</a:t>
          </a:r>
          <a:endParaRPr lang="ru-RU" dirty="0"/>
        </a:p>
      </dgm:t>
    </dgm:pt>
    <dgm:pt modelId="{7B223EF3-E7B3-410C-9DE0-B80776C69926}" type="parTrans" cxnId="{44A9DC36-C9F4-4511-99E3-8C18DC2203A7}">
      <dgm:prSet/>
      <dgm:spPr/>
      <dgm:t>
        <a:bodyPr/>
        <a:lstStyle/>
        <a:p>
          <a:endParaRPr lang="ru-RU"/>
        </a:p>
      </dgm:t>
    </dgm:pt>
    <dgm:pt modelId="{E6C79675-BA11-4753-9FC3-05070E310F16}" type="sibTrans" cxnId="{44A9DC36-C9F4-4511-99E3-8C18DC2203A7}">
      <dgm:prSet/>
      <dgm:spPr/>
      <dgm:t>
        <a:bodyPr/>
        <a:lstStyle/>
        <a:p>
          <a:endParaRPr lang="ru-RU"/>
        </a:p>
      </dgm:t>
    </dgm:pt>
    <dgm:pt modelId="{FC980554-1C3C-45C6-8D24-A49740EBCDF8}">
      <dgm:prSet phldrT="[Текст]"/>
      <dgm:spPr/>
      <dgm:t>
        <a:bodyPr/>
        <a:lstStyle/>
        <a:p>
          <a:r>
            <a:rPr lang="en-US" dirty="0"/>
            <a:t>m</a:t>
          </a:r>
          <a:endParaRPr lang="ru-RU" dirty="0"/>
        </a:p>
      </dgm:t>
    </dgm:pt>
    <dgm:pt modelId="{1609F76A-EFED-4089-BDEB-C8E277F5D331}" type="parTrans" cxnId="{89EFE579-B5D4-47C8-850D-67443D107B18}">
      <dgm:prSet/>
      <dgm:spPr/>
      <dgm:t>
        <a:bodyPr/>
        <a:lstStyle/>
        <a:p>
          <a:endParaRPr lang="ru-RU"/>
        </a:p>
      </dgm:t>
    </dgm:pt>
    <dgm:pt modelId="{45A45C19-0B91-4C9D-99B0-9CEAF0B4B7B2}" type="sibTrans" cxnId="{89EFE579-B5D4-47C8-850D-67443D107B18}">
      <dgm:prSet/>
      <dgm:spPr/>
      <dgm:t>
        <a:bodyPr/>
        <a:lstStyle/>
        <a:p>
          <a:endParaRPr lang="ru-RU"/>
        </a:p>
      </dgm:t>
    </dgm:pt>
    <dgm:pt modelId="{B64FC04C-EAA7-44D5-91D8-56F332C4D023}">
      <dgm:prSet phldrT="[Текст]"/>
      <dgm:spPr/>
      <dgm:t>
        <a:bodyPr/>
        <a:lstStyle/>
        <a:p>
          <a:r>
            <a:rPr lang="en-US" dirty="0"/>
            <a:t>z</a:t>
          </a:r>
          <a:endParaRPr lang="ru-RU" dirty="0"/>
        </a:p>
      </dgm:t>
    </dgm:pt>
    <dgm:pt modelId="{56EC5227-1B90-4592-BE28-9C00D2EA8D90}" type="parTrans" cxnId="{88CCB1BB-233B-4154-9C1A-C8D6FDA52A86}">
      <dgm:prSet/>
      <dgm:spPr/>
      <dgm:t>
        <a:bodyPr/>
        <a:lstStyle/>
        <a:p>
          <a:endParaRPr lang="ru-RU"/>
        </a:p>
      </dgm:t>
    </dgm:pt>
    <dgm:pt modelId="{5F16DC63-BC46-47E6-A86B-017D30D09D0F}" type="sibTrans" cxnId="{88CCB1BB-233B-4154-9C1A-C8D6FDA52A86}">
      <dgm:prSet/>
      <dgm:spPr/>
      <dgm:t>
        <a:bodyPr/>
        <a:lstStyle/>
        <a:p>
          <a:endParaRPr lang="ru-RU"/>
        </a:p>
      </dgm:t>
    </dgm:pt>
    <dgm:pt modelId="{51512BFD-CCB1-4907-9CB8-C9B1CFD44BBC}">
      <dgm:prSet phldrT="[Текст]"/>
      <dgm:spPr/>
      <dgm:t>
        <a:bodyPr/>
        <a:lstStyle/>
        <a:p>
          <a:r>
            <a:rPr lang="en-US" dirty="0"/>
            <a:t>u</a:t>
          </a:r>
          <a:endParaRPr lang="ru-RU" dirty="0"/>
        </a:p>
      </dgm:t>
    </dgm:pt>
    <dgm:pt modelId="{A57F5C11-6F37-4EC5-9E2D-B9D3349A7C7E}" type="parTrans" cxnId="{32AD4899-28D4-44F1-BEAE-FE9B95242B00}">
      <dgm:prSet/>
      <dgm:spPr/>
      <dgm:t>
        <a:bodyPr/>
        <a:lstStyle/>
        <a:p>
          <a:endParaRPr lang="ru-RU"/>
        </a:p>
      </dgm:t>
    </dgm:pt>
    <dgm:pt modelId="{33C1D1AD-BA86-4A55-BA03-6E08A4D4042F}" type="sibTrans" cxnId="{32AD4899-28D4-44F1-BEAE-FE9B95242B00}">
      <dgm:prSet/>
      <dgm:spPr/>
      <dgm:t>
        <a:bodyPr/>
        <a:lstStyle/>
        <a:p>
          <a:endParaRPr lang="ru-RU"/>
        </a:p>
      </dgm:t>
    </dgm:pt>
    <dgm:pt modelId="{6AF34EB3-BAF2-4B2C-BD05-F0A70D9A6576}">
      <dgm:prSet phldrT="[Текст]"/>
      <dgm:spPr/>
      <dgm:t>
        <a:bodyPr/>
        <a:lstStyle/>
        <a:p>
          <a:r>
            <a:rPr lang="en-US" dirty="0"/>
            <a:t>s</a:t>
          </a:r>
          <a:endParaRPr lang="ru-RU" dirty="0"/>
        </a:p>
      </dgm:t>
    </dgm:pt>
    <dgm:pt modelId="{566E2D80-035A-4455-96B7-44B1D1C3C54D}" type="parTrans" cxnId="{96040C7F-267A-456A-BB7E-AAE21EA3D153}">
      <dgm:prSet/>
      <dgm:spPr/>
      <dgm:t>
        <a:bodyPr/>
        <a:lstStyle/>
        <a:p>
          <a:endParaRPr lang="ru-RU"/>
        </a:p>
      </dgm:t>
    </dgm:pt>
    <dgm:pt modelId="{6469B858-27C2-46AA-8383-28198E04E77E}" type="sibTrans" cxnId="{96040C7F-267A-456A-BB7E-AAE21EA3D153}">
      <dgm:prSet/>
      <dgm:spPr/>
      <dgm:t>
        <a:bodyPr/>
        <a:lstStyle/>
        <a:p>
          <a:endParaRPr lang="ru-RU"/>
        </a:p>
      </dgm:t>
    </dgm:pt>
    <dgm:pt modelId="{58CE81C8-4C45-477A-BB28-44476EDE04F1}">
      <dgm:prSet phldrT="[Текст]"/>
      <dgm:spPr/>
      <dgm:t>
        <a:bodyPr/>
        <a:lstStyle/>
        <a:p>
          <a:r>
            <a:rPr lang="en-US" dirty="0"/>
            <a:t>c</a:t>
          </a:r>
          <a:endParaRPr lang="ru-RU" dirty="0"/>
        </a:p>
      </dgm:t>
    </dgm:pt>
    <dgm:pt modelId="{5344628F-E352-48FD-B0B0-42227E1AE5A4}" type="parTrans" cxnId="{7B382923-187C-4C11-A99C-31C9F49FCEE2}">
      <dgm:prSet/>
      <dgm:spPr/>
      <dgm:t>
        <a:bodyPr/>
        <a:lstStyle/>
        <a:p>
          <a:endParaRPr lang="ru-RU"/>
        </a:p>
      </dgm:t>
    </dgm:pt>
    <dgm:pt modelId="{609DC846-0C73-4929-B624-36938F3C0D3F}" type="sibTrans" cxnId="{7B382923-187C-4C11-A99C-31C9F49FCEE2}">
      <dgm:prSet/>
      <dgm:spPr/>
      <dgm:t>
        <a:bodyPr/>
        <a:lstStyle/>
        <a:p>
          <a:endParaRPr lang="ru-RU"/>
        </a:p>
      </dgm:t>
    </dgm:pt>
    <dgm:pt modelId="{5878FDC6-664B-44BC-86BF-F415DE705F2F}">
      <dgm:prSet phldrT="[Текст]"/>
      <dgm:spPr/>
      <dgm:t>
        <a:bodyPr/>
        <a:lstStyle/>
        <a:p>
          <a:r>
            <a:rPr lang="en-US" dirty="0"/>
            <a:t>h</a:t>
          </a:r>
          <a:endParaRPr lang="ru-RU" dirty="0"/>
        </a:p>
      </dgm:t>
    </dgm:pt>
    <dgm:pt modelId="{405E8822-28D9-4516-8E4C-822DEFCFB3C0}" type="parTrans" cxnId="{A8C0724B-8F4F-4358-BB93-AA601E22AD0C}">
      <dgm:prSet/>
      <dgm:spPr/>
      <dgm:t>
        <a:bodyPr/>
        <a:lstStyle/>
        <a:p>
          <a:endParaRPr lang="ru-RU"/>
        </a:p>
      </dgm:t>
    </dgm:pt>
    <dgm:pt modelId="{60DC3F0D-29B8-420C-B235-1C6BBB99B4B7}" type="sibTrans" cxnId="{A8C0724B-8F4F-4358-BB93-AA601E22AD0C}">
      <dgm:prSet/>
      <dgm:spPr/>
      <dgm:t>
        <a:bodyPr/>
        <a:lstStyle/>
        <a:p>
          <a:endParaRPr lang="ru-RU"/>
        </a:p>
      </dgm:t>
    </dgm:pt>
    <dgm:pt modelId="{E05EFB04-2D36-49B6-9398-A7CFEA9DCD85}">
      <dgm:prSet phldrT="[Текст]"/>
      <dgm:spPr/>
      <dgm:t>
        <a:bodyPr/>
        <a:lstStyle/>
        <a:p>
          <a:r>
            <a:rPr lang="en-US" dirty="0"/>
            <a:t>u</a:t>
          </a:r>
          <a:endParaRPr lang="ru-RU" dirty="0"/>
        </a:p>
      </dgm:t>
    </dgm:pt>
    <dgm:pt modelId="{2E260601-D334-46A1-8EF9-587138073A15}" type="parTrans" cxnId="{D1DE5ED7-D195-4FDB-B0D5-58BB5F122ED5}">
      <dgm:prSet/>
      <dgm:spPr/>
      <dgm:t>
        <a:bodyPr/>
        <a:lstStyle/>
        <a:p>
          <a:endParaRPr lang="ru-RU"/>
        </a:p>
      </dgm:t>
    </dgm:pt>
    <dgm:pt modelId="{5C804EDB-2773-4D4E-9154-BD67FA9D8B66}" type="sibTrans" cxnId="{D1DE5ED7-D195-4FDB-B0D5-58BB5F122ED5}">
      <dgm:prSet/>
      <dgm:spPr/>
      <dgm:t>
        <a:bodyPr/>
        <a:lstStyle/>
        <a:p>
          <a:endParaRPr lang="ru-RU"/>
        </a:p>
      </dgm:t>
    </dgm:pt>
    <dgm:pt modelId="{1F7F9091-F3AB-4EEF-B1CB-690472235811}">
      <dgm:prSet phldrT="[Текст]"/>
      <dgm:spPr/>
      <dgm:t>
        <a:bodyPr/>
        <a:lstStyle/>
        <a:p>
          <a:r>
            <a:rPr lang="en-US" dirty="0"/>
            <a:t>t</a:t>
          </a:r>
          <a:endParaRPr lang="ru-RU" dirty="0"/>
        </a:p>
      </dgm:t>
    </dgm:pt>
    <dgm:pt modelId="{5E4708D6-30D0-4179-A318-58572F2BFBDB}" type="parTrans" cxnId="{E276B644-1C68-481C-9584-9687A13916FE}">
      <dgm:prSet/>
      <dgm:spPr/>
      <dgm:t>
        <a:bodyPr/>
        <a:lstStyle/>
        <a:p>
          <a:endParaRPr lang="ru-RU"/>
        </a:p>
      </dgm:t>
    </dgm:pt>
    <dgm:pt modelId="{1AAD3BDD-21C6-4726-8B97-5A89B726269C}" type="sibTrans" cxnId="{E276B644-1C68-481C-9584-9687A13916FE}">
      <dgm:prSet/>
      <dgm:spPr/>
      <dgm:t>
        <a:bodyPr/>
        <a:lstStyle/>
        <a:p>
          <a:endParaRPr lang="ru-RU"/>
        </a:p>
      </dgm:t>
    </dgm:pt>
    <dgm:pt modelId="{E1F32EA3-6E4E-4F0D-BDA3-A4BFA34C4D86}">
      <dgm:prSet phldrT="[Текст]"/>
      <dgm:spPr/>
      <dgm:t>
        <a:bodyPr/>
        <a:lstStyle/>
        <a:p>
          <a:r>
            <a:rPr lang="en-US" dirty="0"/>
            <a:t>n</a:t>
          </a:r>
          <a:endParaRPr lang="ru-RU" dirty="0"/>
        </a:p>
      </dgm:t>
    </dgm:pt>
    <dgm:pt modelId="{2B10CB2B-254D-4E02-A650-19C0B92C6BC2}" type="parTrans" cxnId="{98D36BFA-4CDF-4428-B40A-C3C0DADBD8E7}">
      <dgm:prSet/>
      <dgm:spPr/>
      <dgm:t>
        <a:bodyPr/>
        <a:lstStyle/>
        <a:p>
          <a:endParaRPr lang="ru-RU"/>
        </a:p>
      </dgm:t>
    </dgm:pt>
    <dgm:pt modelId="{D30E43B4-553B-41CB-8C86-78DA39ED04BD}" type="sibTrans" cxnId="{98D36BFA-4CDF-4428-B40A-C3C0DADBD8E7}">
      <dgm:prSet/>
      <dgm:spPr/>
      <dgm:t>
        <a:bodyPr/>
        <a:lstStyle/>
        <a:p>
          <a:endParaRPr lang="ru-RU"/>
        </a:p>
      </dgm:t>
    </dgm:pt>
    <dgm:pt modelId="{4FD624AC-EAB4-4361-8469-A8B8223521D0}" type="pres">
      <dgm:prSet presAssocID="{759DF956-9AF8-4854-9C5E-4723E46F55D4}" presName="Name0" presStyleCnt="0">
        <dgm:presLayoutVars>
          <dgm:dir/>
          <dgm:resizeHandles val="exact"/>
        </dgm:presLayoutVars>
      </dgm:prSet>
      <dgm:spPr/>
    </dgm:pt>
    <dgm:pt modelId="{FF49477C-6543-4D95-A567-ECA8D914F59A}" type="pres">
      <dgm:prSet presAssocID="{F58F49B0-830B-47B0-827B-D914DCF6CA10}" presName="Name5" presStyleLbl="vennNode1" presStyleIdx="0" presStyleCnt="17">
        <dgm:presLayoutVars>
          <dgm:bulletEnabled val="1"/>
        </dgm:presLayoutVars>
      </dgm:prSet>
      <dgm:spPr/>
    </dgm:pt>
    <dgm:pt modelId="{A61ADCA6-F9D2-4217-97D3-5C54284D2AD9}" type="pres">
      <dgm:prSet presAssocID="{9AA9E57A-0035-4257-B36D-3312CB9D4015}" presName="space" presStyleCnt="0"/>
      <dgm:spPr/>
    </dgm:pt>
    <dgm:pt modelId="{7DC14E76-552C-4EA5-9B9F-5F52CC82FD4B}" type="pres">
      <dgm:prSet presAssocID="{3F3D1717-DA48-45C4-A66C-46AEA5BD1F5F}" presName="Name5" presStyleLbl="vennNode1" presStyleIdx="1" presStyleCnt="17">
        <dgm:presLayoutVars>
          <dgm:bulletEnabled val="1"/>
        </dgm:presLayoutVars>
      </dgm:prSet>
      <dgm:spPr/>
    </dgm:pt>
    <dgm:pt modelId="{124DD448-69F2-4B82-A725-54A1E6FB2842}" type="pres">
      <dgm:prSet presAssocID="{C80645F5-2F87-47EE-BB75-C0F7499DE6D7}" presName="space" presStyleCnt="0"/>
      <dgm:spPr/>
    </dgm:pt>
    <dgm:pt modelId="{FAE83D17-C81B-4DAB-BF8A-CF26B0A0BEDE}" type="pres">
      <dgm:prSet presAssocID="{6188049A-C859-47AC-97BD-9AC559A9F006}" presName="Name5" presStyleLbl="vennNode1" presStyleIdx="2" presStyleCnt="17">
        <dgm:presLayoutVars>
          <dgm:bulletEnabled val="1"/>
        </dgm:presLayoutVars>
      </dgm:prSet>
      <dgm:spPr/>
    </dgm:pt>
    <dgm:pt modelId="{85832487-7B5F-401E-83EF-91D32318FCFC}" type="pres">
      <dgm:prSet presAssocID="{DB2F80AA-B226-453E-BB2F-C5D718DD27CC}" presName="space" presStyleCnt="0"/>
      <dgm:spPr/>
    </dgm:pt>
    <dgm:pt modelId="{CD1A6AB8-3C69-4D5B-97DE-EDCC16F194AB}" type="pres">
      <dgm:prSet presAssocID="{2725BFA0-7239-4417-8EA5-DF47F069DF58}" presName="Name5" presStyleLbl="vennNode1" presStyleIdx="3" presStyleCnt="17">
        <dgm:presLayoutVars>
          <dgm:bulletEnabled val="1"/>
        </dgm:presLayoutVars>
      </dgm:prSet>
      <dgm:spPr/>
    </dgm:pt>
    <dgm:pt modelId="{A0618AD0-A827-43F6-871C-4FBB5B1DD029}" type="pres">
      <dgm:prSet presAssocID="{2C680095-7466-4D56-9A46-D806C5C15E64}" presName="space" presStyleCnt="0"/>
      <dgm:spPr/>
    </dgm:pt>
    <dgm:pt modelId="{A18E868C-D855-4C98-9279-EAB4F5770529}" type="pres">
      <dgm:prSet presAssocID="{C554C295-D73E-45A4-B37E-77D0DF5F11F6}" presName="Name5" presStyleLbl="vennNode1" presStyleIdx="4" presStyleCnt="17">
        <dgm:presLayoutVars>
          <dgm:bulletEnabled val="1"/>
        </dgm:presLayoutVars>
      </dgm:prSet>
      <dgm:spPr/>
    </dgm:pt>
    <dgm:pt modelId="{FECEE83D-8735-4519-A4C2-A4EA8491FE9B}" type="pres">
      <dgm:prSet presAssocID="{EBE89FEF-66F8-444A-8449-E5B07DC4F9C0}" presName="space" presStyleCnt="0"/>
      <dgm:spPr/>
    </dgm:pt>
    <dgm:pt modelId="{72F3BA26-93BD-4A52-80A2-50092BE7D2FA}" type="pres">
      <dgm:prSet presAssocID="{1F15BDE5-C9F6-4338-8F3A-9A55DBEDB21B}" presName="Name5" presStyleLbl="vennNode1" presStyleIdx="5" presStyleCnt="17">
        <dgm:presLayoutVars>
          <dgm:bulletEnabled val="1"/>
        </dgm:presLayoutVars>
      </dgm:prSet>
      <dgm:spPr/>
    </dgm:pt>
    <dgm:pt modelId="{26BCCFAA-EA71-44A7-B0F1-8ADE83B25F84}" type="pres">
      <dgm:prSet presAssocID="{59E7AB9D-C74D-4DA1-BC84-11EC30ACC2D8}" presName="space" presStyleCnt="0"/>
      <dgm:spPr/>
    </dgm:pt>
    <dgm:pt modelId="{5255860F-52ED-46A8-B6D2-1645E0810881}" type="pres">
      <dgm:prSet presAssocID="{16F4332F-F23B-47D3-B324-C60F995A5650}" presName="Name5" presStyleLbl="vennNode1" presStyleIdx="6" presStyleCnt="17">
        <dgm:presLayoutVars>
          <dgm:bulletEnabled val="1"/>
        </dgm:presLayoutVars>
      </dgm:prSet>
      <dgm:spPr/>
    </dgm:pt>
    <dgm:pt modelId="{398726D6-0B89-4B20-9EC3-EE7C2ECF9160}" type="pres">
      <dgm:prSet presAssocID="{E6C79675-BA11-4753-9FC3-05070E310F16}" presName="space" presStyleCnt="0"/>
      <dgm:spPr/>
    </dgm:pt>
    <dgm:pt modelId="{C9367B47-897B-407A-A7EC-E370A1609948}" type="pres">
      <dgm:prSet presAssocID="{FC980554-1C3C-45C6-8D24-A49740EBCDF8}" presName="Name5" presStyleLbl="vennNode1" presStyleIdx="7" presStyleCnt="17">
        <dgm:presLayoutVars>
          <dgm:bulletEnabled val="1"/>
        </dgm:presLayoutVars>
      </dgm:prSet>
      <dgm:spPr/>
    </dgm:pt>
    <dgm:pt modelId="{02866F97-89D7-41C6-A65A-75D9B7FEF6C0}" type="pres">
      <dgm:prSet presAssocID="{45A45C19-0B91-4C9D-99B0-9CEAF0B4B7B2}" presName="space" presStyleCnt="0"/>
      <dgm:spPr/>
    </dgm:pt>
    <dgm:pt modelId="{FBB5AE86-2D6C-403A-85C0-12CBE721CF66}" type="pres">
      <dgm:prSet presAssocID="{B64FC04C-EAA7-44D5-91D8-56F332C4D023}" presName="Name5" presStyleLbl="vennNode1" presStyleIdx="8" presStyleCnt="17">
        <dgm:presLayoutVars>
          <dgm:bulletEnabled val="1"/>
        </dgm:presLayoutVars>
      </dgm:prSet>
      <dgm:spPr/>
    </dgm:pt>
    <dgm:pt modelId="{06279885-AAF7-4224-89CD-5D04D25822E3}" type="pres">
      <dgm:prSet presAssocID="{5F16DC63-BC46-47E6-A86B-017D30D09D0F}" presName="space" presStyleCnt="0"/>
      <dgm:spPr/>
    </dgm:pt>
    <dgm:pt modelId="{36C50B0A-6BE9-417B-A971-EEC010D610C0}" type="pres">
      <dgm:prSet presAssocID="{51512BFD-CCB1-4907-9CB8-C9B1CFD44BBC}" presName="Name5" presStyleLbl="vennNode1" presStyleIdx="9" presStyleCnt="17">
        <dgm:presLayoutVars>
          <dgm:bulletEnabled val="1"/>
        </dgm:presLayoutVars>
      </dgm:prSet>
      <dgm:spPr/>
    </dgm:pt>
    <dgm:pt modelId="{5517356C-B65C-46D7-9F00-D838385F4931}" type="pres">
      <dgm:prSet presAssocID="{33C1D1AD-BA86-4A55-BA03-6E08A4D4042F}" presName="space" presStyleCnt="0"/>
      <dgm:spPr/>
    </dgm:pt>
    <dgm:pt modelId="{A89DFA6A-BB30-49EA-A0E4-19741DE94E32}" type="pres">
      <dgm:prSet presAssocID="{6AF34EB3-BAF2-4B2C-BD05-F0A70D9A6576}" presName="Name5" presStyleLbl="vennNode1" presStyleIdx="10" presStyleCnt="17">
        <dgm:presLayoutVars>
          <dgm:bulletEnabled val="1"/>
        </dgm:presLayoutVars>
      </dgm:prSet>
      <dgm:spPr/>
    </dgm:pt>
    <dgm:pt modelId="{03ACF434-CCC8-4D31-90F2-72985E435DA7}" type="pres">
      <dgm:prSet presAssocID="{6469B858-27C2-46AA-8383-28198E04E77E}" presName="space" presStyleCnt="0"/>
      <dgm:spPr/>
    </dgm:pt>
    <dgm:pt modelId="{33C60843-B7B0-4CED-A267-624BD3B79D22}" type="pres">
      <dgm:prSet presAssocID="{58CE81C8-4C45-477A-BB28-44476EDE04F1}" presName="Name5" presStyleLbl="vennNode1" presStyleIdx="11" presStyleCnt="17">
        <dgm:presLayoutVars>
          <dgm:bulletEnabled val="1"/>
        </dgm:presLayoutVars>
      </dgm:prSet>
      <dgm:spPr/>
    </dgm:pt>
    <dgm:pt modelId="{7EB71FD2-D1B6-4795-81F8-7F9EA29A8016}" type="pres">
      <dgm:prSet presAssocID="{609DC846-0C73-4929-B624-36938F3C0D3F}" presName="space" presStyleCnt="0"/>
      <dgm:spPr/>
    </dgm:pt>
    <dgm:pt modelId="{85FC04FB-EE05-43FC-BD21-23D71B9E799A}" type="pres">
      <dgm:prSet presAssocID="{5878FDC6-664B-44BC-86BF-F415DE705F2F}" presName="Name5" presStyleLbl="vennNode1" presStyleIdx="12" presStyleCnt="17">
        <dgm:presLayoutVars>
          <dgm:bulletEnabled val="1"/>
        </dgm:presLayoutVars>
      </dgm:prSet>
      <dgm:spPr/>
    </dgm:pt>
    <dgm:pt modelId="{835DB6C0-A897-4AB1-BDF9-ADB627464375}" type="pres">
      <dgm:prSet presAssocID="{60DC3F0D-29B8-420C-B235-1C6BBB99B4B7}" presName="space" presStyleCnt="0"/>
      <dgm:spPr/>
    </dgm:pt>
    <dgm:pt modelId="{855AB866-D73C-4A0F-89C5-836C55EE3DE5}" type="pres">
      <dgm:prSet presAssocID="{E05EFB04-2D36-49B6-9398-A7CFEA9DCD85}" presName="Name5" presStyleLbl="vennNode1" presStyleIdx="13" presStyleCnt="17">
        <dgm:presLayoutVars>
          <dgm:bulletEnabled val="1"/>
        </dgm:presLayoutVars>
      </dgm:prSet>
      <dgm:spPr/>
    </dgm:pt>
    <dgm:pt modelId="{940B1902-8DA3-473F-9139-F5FFE76C167F}" type="pres">
      <dgm:prSet presAssocID="{5C804EDB-2773-4D4E-9154-BD67FA9D8B66}" presName="space" presStyleCnt="0"/>
      <dgm:spPr/>
    </dgm:pt>
    <dgm:pt modelId="{8B52D6F6-A325-407E-8724-D329909B7E3A}" type="pres">
      <dgm:prSet presAssocID="{1F7F9091-F3AB-4EEF-B1CB-690472235811}" presName="Name5" presStyleLbl="vennNode1" presStyleIdx="14" presStyleCnt="17">
        <dgm:presLayoutVars>
          <dgm:bulletEnabled val="1"/>
        </dgm:presLayoutVars>
      </dgm:prSet>
      <dgm:spPr/>
    </dgm:pt>
    <dgm:pt modelId="{790A5EF2-E577-4B1F-8168-9ED97C22D369}" type="pres">
      <dgm:prSet presAssocID="{1AAD3BDD-21C6-4726-8B97-5A89B726269C}" presName="space" presStyleCnt="0"/>
      <dgm:spPr/>
    </dgm:pt>
    <dgm:pt modelId="{BD94B520-4ADC-4BCF-BDB1-F7713149E205}" type="pres">
      <dgm:prSet presAssocID="{E1F32EA3-6E4E-4F0D-BDA3-A4BFA34C4D86}" presName="Name5" presStyleLbl="vennNode1" presStyleIdx="15" presStyleCnt="17">
        <dgm:presLayoutVars>
          <dgm:bulletEnabled val="1"/>
        </dgm:presLayoutVars>
      </dgm:prSet>
      <dgm:spPr/>
    </dgm:pt>
    <dgm:pt modelId="{CA4B3DF3-9ECA-47B3-AC78-FDCDC38CC2C8}" type="pres">
      <dgm:prSet presAssocID="{D30E43B4-553B-41CB-8C86-78DA39ED04BD}" presName="space" presStyleCnt="0"/>
      <dgm:spPr/>
    </dgm:pt>
    <dgm:pt modelId="{4ACC7DF9-9543-46AA-AE25-74BBF03ED460}" type="pres">
      <dgm:prSet presAssocID="{DDC1BF1D-3DCC-40D1-A0D7-D9D153161ABB}" presName="Name5" presStyleLbl="vennNode1" presStyleIdx="16" presStyleCnt="17">
        <dgm:presLayoutVars>
          <dgm:bulletEnabled val="1"/>
        </dgm:presLayoutVars>
      </dgm:prSet>
      <dgm:spPr/>
    </dgm:pt>
  </dgm:ptLst>
  <dgm:cxnLst>
    <dgm:cxn modelId="{CE222807-5C1B-4BBB-BB42-4A0BC1787419}" srcId="{759DF956-9AF8-4854-9C5E-4723E46F55D4}" destId="{6188049A-C859-47AC-97BD-9AC559A9F006}" srcOrd="2" destOrd="0" parTransId="{23657378-E077-4D98-9976-E3C60E38DF63}" sibTransId="{DB2F80AA-B226-453E-BB2F-C5D718DD27CC}"/>
    <dgm:cxn modelId="{7B382923-187C-4C11-A99C-31C9F49FCEE2}" srcId="{759DF956-9AF8-4854-9C5E-4723E46F55D4}" destId="{58CE81C8-4C45-477A-BB28-44476EDE04F1}" srcOrd="11" destOrd="0" parTransId="{5344628F-E352-48FD-B0B0-42227E1AE5A4}" sibTransId="{609DC846-0C73-4929-B624-36938F3C0D3F}"/>
    <dgm:cxn modelId="{83D9B331-39E1-4269-912E-BF5E3BDC2AED}" type="presOf" srcId="{16F4332F-F23B-47D3-B324-C60F995A5650}" destId="{5255860F-52ED-46A8-B6D2-1645E0810881}" srcOrd="0" destOrd="0" presId="urn:microsoft.com/office/officeart/2005/8/layout/venn3"/>
    <dgm:cxn modelId="{44A9DC36-C9F4-4511-99E3-8C18DC2203A7}" srcId="{759DF956-9AF8-4854-9C5E-4723E46F55D4}" destId="{16F4332F-F23B-47D3-B324-C60F995A5650}" srcOrd="6" destOrd="0" parTransId="{7B223EF3-E7B3-410C-9DE0-B80776C69926}" sibTransId="{E6C79675-BA11-4753-9FC3-05070E310F16}"/>
    <dgm:cxn modelId="{65972938-8B6F-471F-A0D6-C5AFEB70584A}" srcId="{759DF956-9AF8-4854-9C5E-4723E46F55D4}" destId="{1F15BDE5-C9F6-4338-8F3A-9A55DBEDB21B}" srcOrd="5" destOrd="0" parTransId="{0740D653-B574-4A32-A7A2-4FC5DC6450DF}" sibTransId="{59E7AB9D-C74D-4DA1-BC84-11EC30ACC2D8}"/>
    <dgm:cxn modelId="{1FD2B45C-9496-444B-9D46-EB0FE38F9872}" type="presOf" srcId="{1F7F9091-F3AB-4EEF-B1CB-690472235811}" destId="{8B52D6F6-A325-407E-8724-D329909B7E3A}" srcOrd="0" destOrd="0" presId="urn:microsoft.com/office/officeart/2005/8/layout/venn3"/>
    <dgm:cxn modelId="{1C10305D-5BE5-46F0-BBCE-62DF61E895B1}" srcId="{759DF956-9AF8-4854-9C5E-4723E46F55D4}" destId="{3F3D1717-DA48-45C4-A66C-46AEA5BD1F5F}" srcOrd="1" destOrd="0" parTransId="{8E5AB05B-BF2B-495C-B2DA-E6B363388FF8}" sibTransId="{C80645F5-2F87-47EE-BB75-C0F7499DE6D7}"/>
    <dgm:cxn modelId="{C5944342-AEB4-413C-BE33-22EEA1F50BFB}" type="presOf" srcId="{DDC1BF1D-3DCC-40D1-A0D7-D9D153161ABB}" destId="{4ACC7DF9-9543-46AA-AE25-74BBF03ED460}" srcOrd="0" destOrd="0" presId="urn:microsoft.com/office/officeart/2005/8/layout/venn3"/>
    <dgm:cxn modelId="{E276B644-1C68-481C-9584-9687A13916FE}" srcId="{759DF956-9AF8-4854-9C5E-4723E46F55D4}" destId="{1F7F9091-F3AB-4EEF-B1CB-690472235811}" srcOrd="14" destOrd="0" parTransId="{5E4708D6-30D0-4179-A318-58572F2BFBDB}" sibTransId="{1AAD3BDD-21C6-4726-8B97-5A89B726269C}"/>
    <dgm:cxn modelId="{9C951C45-0EAE-44CE-B204-8F2FC75DE9AD}" type="presOf" srcId="{6188049A-C859-47AC-97BD-9AC559A9F006}" destId="{FAE83D17-C81B-4DAB-BF8A-CF26B0A0BEDE}" srcOrd="0" destOrd="0" presId="urn:microsoft.com/office/officeart/2005/8/layout/venn3"/>
    <dgm:cxn modelId="{6971866A-FA02-40B7-87D1-83B85A9A40CC}" srcId="{759DF956-9AF8-4854-9C5E-4723E46F55D4}" destId="{C554C295-D73E-45A4-B37E-77D0DF5F11F6}" srcOrd="4" destOrd="0" parTransId="{3858528B-73C7-4CF7-A9E3-6F16D13778E1}" sibTransId="{EBE89FEF-66F8-444A-8449-E5B07DC4F9C0}"/>
    <dgm:cxn modelId="{A8C0724B-8F4F-4358-BB93-AA601E22AD0C}" srcId="{759DF956-9AF8-4854-9C5E-4723E46F55D4}" destId="{5878FDC6-664B-44BC-86BF-F415DE705F2F}" srcOrd="12" destOrd="0" parTransId="{405E8822-28D9-4516-8E4C-822DEFCFB3C0}" sibTransId="{60DC3F0D-29B8-420C-B235-1C6BBB99B4B7}"/>
    <dgm:cxn modelId="{34EFAD6B-B0E6-4268-AC94-89FAA8B8C065}" type="presOf" srcId="{58CE81C8-4C45-477A-BB28-44476EDE04F1}" destId="{33C60843-B7B0-4CED-A267-624BD3B79D22}" srcOrd="0" destOrd="0" presId="urn:microsoft.com/office/officeart/2005/8/layout/venn3"/>
    <dgm:cxn modelId="{2DF8534C-9138-4384-A5AE-1D784DCFD118}" type="presOf" srcId="{51512BFD-CCB1-4907-9CB8-C9B1CFD44BBC}" destId="{36C50B0A-6BE9-417B-A971-EEC010D610C0}" srcOrd="0" destOrd="0" presId="urn:microsoft.com/office/officeart/2005/8/layout/venn3"/>
    <dgm:cxn modelId="{A299784C-7ECE-46DF-9675-EFB5C9BB33EF}" type="presOf" srcId="{FC980554-1C3C-45C6-8D24-A49740EBCDF8}" destId="{C9367B47-897B-407A-A7EC-E370A1609948}" srcOrd="0" destOrd="0" presId="urn:microsoft.com/office/officeart/2005/8/layout/venn3"/>
    <dgm:cxn modelId="{B81C5C6F-9BDF-4984-983E-4606F51A7CD5}" srcId="{759DF956-9AF8-4854-9C5E-4723E46F55D4}" destId="{2725BFA0-7239-4417-8EA5-DF47F069DF58}" srcOrd="3" destOrd="0" parTransId="{F048F720-B783-41AC-86A7-8550026EA9FD}" sibTransId="{2C680095-7466-4D56-9A46-D806C5C15E64}"/>
    <dgm:cxn modelId="{16D4FB6F-E230-41E6-91BE-9CA5FDED78D4}" type="presOf" srcId="{2725BFA0-7239-4417-8EA5-DF47F069DF58}" destId="{CD1A6AB8-3C69-4D5B-97DE-EDCC16F194AB}" srcOrd="0" destOrd="0" presId="urn:microsoft.com/office/officeart/2005/8/layout/venn3"/>
    <dgm:cxn modelId="{0FA91379-3521-4961-A6B4-67C4B79B6B5F}" srcId="{759DF956-9AF8-4854-9C5E-4723E46F55D4}" destId="{F58F49B0-830B-47B0-827B-D914DCF6CA10}" srcOrd="0" destOrd="0" parTransId="{3DA13E0B-2F87-4D74-9601-BDF4BBA09196}" sibTransId="{9AA9E57A-0035-4257-B36D-3312CB9D4015}"/>
    <dgm:cxn modelId="{89EFE579-B5D4-47C8-850D-67443D107B18}" srcId="{759DF956-9AF8-4854-9C5E-4723E46F55D4}" destId="{FC980554-1C3C-45C6-8D24-A49740EBCDF8}" srcOrd="7" destOrd="0" parTransId="{1609F76A-EFED-4089-BDEB-C8E277F5D331}" sibTransId="{45A45C19-0B91-4C9D-99B0-9CEAF0B4B7B2}"/>
    <dgm:cxn modelId="{17A30C5A-4F16-46B5-80AE-00106027537D}" type="presOf" srcId="{F58F49B0-830B-47B0-827B-D914DCF6CA10}" destId="{FF49477C-6543-4D95-A567-ECA8D914F59A}" srcOrd="0" destOrd="0" presId="urn:microsoft.com/office/officeart/2005/8/layout/venn3"/>
    <dgm:cxn modelId="{96040C7F-267A-456A-BB7E-AAE21EA3D153}" srcId="{759DF956-9AF8-4854-9C5E-4723E46F55D4}" destId="{6AF34EB3-BAF2-4B2C-BD05-F0A70D9A6576}" srcOrd="10" destOrd="0" parTransId="{566E2D80-035A-4455-96B7-44B1D1C3C54D}" sibTransId="{6469B858-27C2-46AA-8383-28198E04E77E}"/>
    <dgm:cxn modelId="{8D82EC81-48B3-4FBC-995C-A856F7E8B5A2}" type="presOf" srcId="{6AF34EB3-BAF2-4B2C-BD05-F0A70D9A6576}" destId="{A89DFA6A-BB30-49EA-A0E4-19741DE94E32}" srcOrd="0" destOrd="0" presId="urn:microsoft.com/office/officeart/2005/8/layout/venn3"/>
    <dgm:cxn modelId="{4BA1EE81-6CA6-438F-88EB-E17508124104}" type="presOf" srcId="{E05EFB04-2D36-49B6-9398-A7CFEA9DCD85}" destId="{855AB866-D73C-4A0F-89C5-836C55EE3DE5}" srcOrd="0" destOrd="0" presId="urn:microsoft.com/office/officeart/2005/8/layout/venn3"/>
    <dgm:cxn modelId="{7230C496-4B4C-4EF1-BAA4-1F23F51E24C1}" type="presOf" srcId="{1F15BDE5-C9F6-4338-8F3A-9A55DBEDB21B}" destId="{72F3BA26-93BD-4A52-80A2-50092BE7D2FA}" srcOrd="0" destOrd="0" presId="urn:microsoft.com/office/officeart/2005/8/layout/venn3"/>
    <dgm:cxn modelId="{32AD4899-28D4-44F1-BEAE-FE9B95242B00}" srcId="{759DF956-9AF8-4854-9C5E-4723E46F55D4}" destId="{51512BFD-CCB1-4907-9CB8-C9B1CFD44BBC}" srcOrd="9" destOrd="0" parTransId="{A57F5C11-6F37-4EC5-9E2D-B9D3349A7C7E}" sibTransId="{33C1D1AD-BA86-4A55-BA03-6E08A4D4042F}"/>
    <dgm:cxn modelId="{6A5F4FA2-1B74-488D-9C26-DCD2BDAF41B4}" type="presOf" srcId="{E1F32EA3-6E4E-4F0D-BDA3-A4BFA34C4D86}" destId="{BD94B520-4ADC-4BCF-BDB1-F7713149E205}" srcOrd="0" destOrd="0" presId="urn:microsoft.com/office/officeart/2005/8/layout/venn3"/>
    <dgm:cxn modelId="{2FB08EBA-D687-4F20-8AEB-B79789F984AB}" type="presOf" srcId="{5878FDC6-664B-44BC-86BF-F415DE705F2F}" destId="{85FC04FB-EE05-43FC-BD21-23D71B9E799A}" srcOrd="0" destOrd="0" presId="urn:microsoft.com/office/officeart/2005/8/layout/venn3"/>
    <dgm:cxn modelId="{88CCB1BB-233B-4154-9C1A-C8D6FDA52A86}" srcId="{759DF956-9AF8-4854-9C5E-4723E46F55D4}" destId="{B64FC04C-EAA7-44D5-91D8-56F332C4D023}" srcOrd="8" destOrd="0" parTransId="{56EC5227-1B90-4592-BE28-9C00D2EA8D90}" sibTransId="{5F16DC63-BC46-47E6-A86B-017D30D09D0F}"/>
    <dgm:cxn modelId="{B20F55C3-38ED-400B-BFA3-83E2148BD5A5}" type="presOf" srcId="{B64FC04C-EAA7-44D5-91D8-56F332C4D023}" destId="{FBB5AE86-2D6C-403A-85C0-12CBE721CF66}" srcOrd="0" destOrd="0" presId="urn:microsoft.com/office/officeart/2005/8/layout/venn3"/>
    <dgm:cxn modelId="{C5DF6FD2-AA1E-4751-B4C5-CC2DD9749839}" type="presOf" srcId="{3F3D1717-DA48-45C4-A66C-46AEA5BD1F5F}" destId="{7DC14E76-552C-4EA5-9B9F-5F52CC82FD4B}" srcOrd="0" destOrd="0" presId="urn:microsoft.com/office/officeart/2005/8/layout/venn3"/>
    <dgm:cxn modelId="{D1DE5ED7-D195-4FDB-B0D5-58BB5F122ED5}" srcId="{759DF956-9AF8-4854-9C5E-4723E46F55D4}" destId="{E05EFB04-2D36-49B6-9398-A7CFEA9DCD85}" srcOrd="13" destOrd="0" parTransId="{2E260601-D334-46A1-8EF9-587138073A15}" sibTransId="{5C804EDB-2773-4D4E-9154-BD67FA9D8B66}"/>
    <dgm:cxn modelId="{A853ECE7-86E3-4F9E-A064-40622B485836}" type="presOf" srcId="{C554C295-D73E-45A4-B37E-77D0DF5F11F6}" destId="{A18E868C-D855-4C98-9279-EAB4F5770529}" srcOrd="0" destOrd="0" presId="urn:microsoft.com/office/officeart/2005/8/layout/venn3"/>
    <dgm:cxn modelId="{98D36BFA-4CDF-4428-B40A-C3C0DADBD8E7}" srcId="{759DF956-9AF8-4854-9C5E-4723E46F55D4}" destId="{E1F32EA3-6E4E-4F0D-BDA3-A4BFA34C4D86}" srcOrd="15" destOrd="0" parTransId="{2B10CB2B-254D-4E02-A650-19C0B92C6BC2}" sibTransId="{D30E43B4-553B-41CB-8C86-78DA39ED04BD}"/>
    <dgm:cxn modelId="{ED14D4FC-FC75-49B0-B2C8-C4BCB4664FFC}" srcId="{759DF956-9AF8-4854-9C5E-4723E46F55D4}" destId="{DDC1BF1D-3DCC-40D1-A0D7-D9D153161ABB}" srcOrd="16" destOrd="0" parTransId="{B151B645-654F-4FCE-AD9D-DDB39F230117}" sibTransId="{0410107D-26C4-4353-9F61-74D40FCBCE7A}"/>
    <dgm:cxn modelId="{158115FD-7B83-423B-8D5B-E89A1F423A69}" type="presOf" srcId="{759DF956-9AF8-4854-9C5E-4723E46F55D4}" destId="{4FD624AC-EAB4-4361-8469-A8B8223521D0}" srcOrd="0" destOrd="0" presId="urn:microsoft.com/office/officeart/2005/8/layout/venn3"/>
    <dgm:cxn modelId="{C9E457D8-53CD-43C5-B0E0-C895837D4167}" type="presParOf" srcId="{4FD624AC-EAB4-4361-8469-A8B8223521D0}" destId="{FF49477C-6543-4D95-A567-ECA8D914F59A}" srcOrd="0" destOrd="0" presId="urn:microsoft.com/office/officeart/2005/8/layout/venn3"/>
    <dgm:cxn modelId="{A7FDF362-D43C-44D9-B0DB-82F7CDDDF052}" type="presParOf" srcId="{4FD624AC-EAB4-4361-8469-A8B8223521D0}" destId="{A61ADCA6-F9D2-4217-97D3-5C54284D2AD9}" srcOrd="1" destOrd="0" presId="urn:microsoft.com/office/officeart/2005/8/layout/venn3"/>
    <dgm:cxn modelId="{83D6DC98-13F5-4A35-B965-DDB8A711637C}" type="presParOf" srcId="{4FD624AC-EAB4-4361-8469-A8B8223521D0}" destId="{7DC14E76-552C-4EA5-9B9F-5F52CC82FD4B}" srcOrd="2" destOrd="0" presId="urn:microsoft.com/office/officeart/2005/8/layout/venn3"/>
    <dgm:cxn modelId="{4CE4E393-5F26-4ABC-94DA-EFE76FFAA553}" type="presParOf" srcId="{4FD624AC-EAB4-4361-8469-A8B8223521D0}" destId="{124DD448-69F2-4B82-A725-54A1E6FB2842}" srcOrd="3" destOrd="0" presId="urn:microsoft.com/office/officeart/2005/8/layout/venn3"/>
    <dgm:cxn modelId="{90A97AE5-3CA7-4F9D-BD01-DD311037ED9F}" type="presParOf" srcId="{4FD624AC-EAB4-4361-8469-A8B8223521D0}" destId="{FAE83D17-C81B-4DAB-BF8A-CF26B0A0BEDE}" srcOrd="4" destOrd="0" presId="urn:microsoft.com/office/officeart/2005/8/layout/venn3"/>
    <dgm:cxn modelId="{91D6A4A0-8D65-47DC-BBE4-2FA7E01F4B99}" type="presParOf" srcId="{4FD624AC-EAB4-4361-8469-A8B8223521D0}" destId="{85832487-7B5F-401E-83EF-91D32318FCFC}" srcOrd="5" destOrd="0" presId="urn:microsoft.com/office/officeart/2005/8/layout/venn3"/>
    <dgm:cxn modelId="{221E521F-A8E5-4D5F-AA96-173EA97F84B8}" type="presParOf" srcId="{4FD624AC-EAB4-4361-8469-A8B8223521D0}" destId="{CD1A6AB8-3C69-4D5B-97DE-EDCC16F194AB}" srcOrd="6" destOrd="0" presId="urn:microsoft.com/office/officeart/2005/8/layout/venn3"/>
    <dgm:cxn modelId="{C1F7FF39-6B4A-4AFD-92D2-4C658A1DBB94}" type="presParOf" srcId="{4FD624AC-EAB4-4361-8469-A8B8223521D0}" destId="{A0618AD0-A827-43F6-871C-4FBB5B1DD029}" srcOrd="7" destOrd="0" presId="urn:microsoft.com/office/officeart/2005/8/layout/venn3"/>
    <dgm:cxn modelId="{E57B83C2-07AE-4729-9206-56EC3CCBFC04}" type="presParOf" srcId="{4FD624AC-EAB4-4361-8469-A8B8223521D0}" destId="{A18E868C-D855-4C98-9279-EAB4F5770529}" srcOrd="8" destOrd="0" presId="urn:microsoft.com/office/officeart/2005/8/layout/venn3"/>
    <dgm:cxn modelId="{B1CF44A3-3D81-4274-BA67-EA3C6FA4BC85}" type="presParOf" srcId="{4FD624AC-EAB4-4361-8469-A8B8223521D0}" destId="{FECEE83D-8735-4519-A4C2-A4EA8491FE9B}" srcOrd="9" destOrd="0" presId="urn:microsoft.com/office/officeart/2005/8/layout/venn3"/>
    <dgm:cxn modelId="{74B0EF95-F99A-4EDD-9C23-BFA284810ADC}" type="presParOf" srcId="{4FD624AC-EAB4-4361-8469-A8B8223521D0}" destId="{72F3BA26-93BD-4A52-80A2-50092BE7D2FA}" srcOrd="10" destOrd="0" presId="urn:microsoft.com/office/officeart/2005/8/layout/venn3"/>
    <dgm:cxn modelId="{CE9A0BC4-14D5-4113-8B80-383910A761CA}" type="presParOf" srcId="{4FD624AC-EAB4-4361-8469-A8B8223521D0}" destId="{26BCCFAA-EA71-44A7-B0F1-8ADE83B25F84}" srcOrd="11" destOrd="0" presId="urn:microsoft.com/office/officeart/2005/8/layout/venn3"/>
    <dgm:cxn modelId="{0877363C-B227-47BF-B459-16BA4EBE11CC}" type="presParOf" srcId="{4FD624AC-EAB4-4361-8469-A8B8223521D0}" destId="{5255860F-52ED-46A8-B6D2-1645E0810881}" srcOrd="12" destOrd="0" presId="urn:microsoft.com/office/officeart/2005/8/layout/venn3"/>
    <dgm:cxn modelId="{43F294FA-052A-455C-92BC-F1257AF93B8C}" type="presParOf" srcId="{4FD624AC-EAB4-4361-8469-A8B8223521D0}" destId="{398726D6-0B89-4B20-9EC3-EE7C2ECF9160}" srcOrd="13" destOrd="0" presId="urn:microsoft.com/office/officeart/2005/8/layout/venn3"/>
    <dgm:cxn modelId="{F8EC52D9-5B1E-4418-851A-6CB217ED1E86}" type="presParOf" srcId="{4FD624AC-EAB4-4361-8469-A8B8223521D0}" destId="{C9367B47-897B-407A-A7EC-E370A1609948}" srcOrd="14" destOrd="0" presId="urn:microsoft.com/office/officeart/2005/8/layout/venn3"/>
    <dgm:cxn modelId="{651BDD04-940B-4D65-8305-7FC893FC1D33}" type="presParOf" srcId="{4FD624AC-EAB4-4361-8469-A8B8223521D0}" destId="{02866F97-89D7-41C6-A65A-75D9B7FEF6C0}" srcOrd="15" destOrd="0" presId="urn:microsoft.com/office/officeart/2005/8/layout/venn3"/>
    <dgm:cxn modelId="{8E564761-D4B5-474A-9A74-C23605378405}" type="presParOf" srcId="{4FD624AC-EAB4-4361-8469-A8B8223521D0}" destId="{FBB5AE86-2D6C-403A-85C0-12CBE721CF66}" srcOrd="16" destOrd="0" presId="urn:microsoft.com/office/officeart/2005/8/layout/venn3"/>
    <dgm:cxn modelId="{D6DD234F-1C69-4AF1-A2D0-655B0669943F}" type="presParOf" srcId="{4FD624AC-EAB4-4361-8469-A8B8223521D0}" destId="{06279885-AAF7-4224-89CD-5D04D25822E3}" srcOrd="17" destOrd="0" presId="urn:microsoft.com/office/officeart/2005/8/layout/venn3"/>
    <dgm:cxn modelId="{9DAD0BC0-C728-442E-8214-28F3EB9ED7E5}" type="presParOf" srcId="{4FD624AC-EAB4-4361-8469-A8B8223521D0}" destId="{36C50B0A-6BE9-417B-A971-EEC010D610C0}" srcOrd="18" destOrd="0" presId="urn:microsoft.com/office/officeart/2005/8/layout/venn3"/>
    <dgm:cxn modelId="{2A94E743-E6AF-4863-BCEC-6AD2D161D04A}" type="presParOf" srcId="{4FD624AC-EAB4-4361-8469-A8B8223521D0}" destId="{5517356C-B65C-46D7-9F00-D838385F4931}" srcOrd="19" destOrd="0" presId="urn:microsoft.com/office/officeart/2005/8/layout/venn3"/>
    <dgm:cxn modelId="{FA0ACE4E-3CF1-4CB0-A4FE-330865F2D221}" type="presParOf" srcId="{4FD624AC-EAB4-4361-8469-A8B8223521D0}" destId="{A89DFA6A-BB30-49EA-A0E4-19741DE94E32}" srcOrd="20" destOrd="0" presId="urn:microsoft.com/office/officeart/2005/8/layout/venn3"/>
    <dgm:cxn modelId="{41537943-A778-4C2E-9801-5EB3317A74E2}" type="presParOf" srcId="{4FD624AC-EAB4-4361-8469-A8B8223521D0}" destId="{03ACF434-CCC8-4D31-90F2-72985E435DA7}" srcOrd="21" destOrd="0" presId="urn:microsoft.com/office/officeart/2005/8/layout/venn3"/>
    <dgm:cxn modelId="{8AD89048-1D05-487A-8F3D-B32B29D8847F}" type="presParOf" srcId="{4FD624AC-EAB4-4361-8469-A8B8223521D0}" destId="{33C60843-B7B0-4CED-A267-624BD3B79D22}" srcOrd="22" destOrd="0" presId="urn:microsoft.com/office/officeart/2005/8/layout/venn3"/>
    <dgm:cxn modelId="{95AAA266-FC23-4C06-B5C4-D5B276CCB349}" type="presParOf" srcId="{4FD624AC-EAB4-4361-8469-A8B8223521D0}" destId="{7EB71FD2-D1B6-4795-81F8-7F9EA29A8016}" srcOrd="23" destOrd="0" presId="urn:microsoft.com/office/officeart/2005/8/layout/venn3"/>
    <dgm:cxn modelId="{EF0F1A6A-D9C5-40AE-A249-1F384AD837DE}" type="presParOf" srcId="{4FD624AC-EAB4-4361-8469-A8B8223521D0}" destId="{85FC04FB-EE05-43FC-BD21-23D71B9E799A}" srcOrd="24" destOrd="0" presId="urn:microsoft.com/office/officeart/2005/8/layout/venn3"/>
    <dgm:cxn modelId="{21100D3D-04BB-4E2B-A45D-5F3ED80AEF29}" type="presParOf" srcId="{4FD624AC-EAB4-4361-8469-A8B8223521D0}" destId="{835DB6C0-A897-4AB1-BDF9-ADB627464375}" srcOrd="25" destOrd="0" presId="urn:microsoft.com/office/officeart/2005/8/layout/venn3"/>
    <dgm:cxn modelId="{E7DAC679-6C35-4EE3-B081-60227A50B963}" type="presParOf" srcId="{4FD624AC-EAB4-4361-8469-A8B8223521D0}" destId="{855AB866-D73C-4A0F-89C5-836C55EE3DE5}" srcOrd="26" destOrd="0" presId="urn:microsoft.com/office/officeart/2005/8/layout/venn3"/>
    <dgm:cxn modelId="{B2EE2026-34A3-43C7-9C30-7F2EDB9A0211}" type="presParOf" srcId="{4FD624AC-EAB4-4361-8469-A8B8223521D0}" destId="{940B1902-8DA3-473F-9139-F5FFE76C167F}" srcOrd="27" destOrd="0" presId="urn:microsoft.com/office/officeart/2005/8/layout/venn3"/>
    <dgm:cxn modelId="{8F5308BA-C9DA-4108-8184-A859657359E3}" type="presParOf" srcId="{4FD624AC-EAB4-4361-8469-A8B8223521D0}" destId="{8B52D6F6-A325-407E-8724-D329909B7E3A}" srcOrd="28" destOrd="0" presId="urn:microsoft.com/office/officeart/2005/8/layout/venn3"/>
    <dgm:cxn modelId="{BB266AC6-63B1-4D40-B72D-2EF470103C78}" type="presParOf" srcId="{4FD624AC-EAB4-4361-8469-A8B8223521D0}" destId="{790A5EF2-E577-4B1F-8168-9ED97C22D369}" srcOrd="29" destOrd="0" presId="urn:microsoft.com/office/officeart/2005/8/layout/venn3"/>
    <dgm:cxn modelId="{B8C2CFC8-853C-437A-B6D6-2B6FDED16698}" type="presParOf" srcId="{4FD624AC-EAB4-4361-8469-A8B8223521D0}" destId="{BD94B520-4ADC-4BCF-BDB1-F7713149E205}" srcOrd="30" destOrd="0" presId="urn:microsoft.com/office/officeart/2005/8/layout/venn3"/>
    <dgm:cxn modelId="{C5EDFED2-1B5B-4A59-91D8-66E66C153785}" type="presParOf" srcId="{4FD624AC-EAB4-4361-8469-A8B8223521D0}" destId="{CA4B3DF3-9ECA-47B3-AC78-FDCDC38CC2C8}" srcOrd="31" destOrd="0" presId="urn:microsoft.com/office/officeart/2005/8/layout/venn3"/>
    <dgm:cxn modelId="{0565D96F-7A2D-4D38-A425-37EF4EA13B80}" type="presParOf" srcId="{4FD624AC-EAB4-4361-8469-A8B8223521D0}" destId="{4ACC7DF9-9543-46AA-AE25-74BBF03ED460}" srcOrd="3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B1B37-78C1-471C-B734-723002449ABE}">
      <dsp:nvSpPr>
        <dsp:cNvPr id="0" name=""/>
        <dsp:cNvSpPr/>
      </dsp:nvSpPr>
      <dsp:spPr>
        <a:xfrm>
          <a:off x="0" y="63536"/>
          <a:ext cx="8207697" cy="35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Wer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ist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der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Sch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öpfer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der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Relativitätstheorie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?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1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363" y="80899"/>
        <a:ext cx="8172971" cy="320954"/>
      </dsp:txXfrm>
    </dsp:sp>
    <dsp:sp modelId="{D57BBE95-34DB-4C49-85D2-7EAF2CDA1AED}">
      <dsp:nvSpPr>
        <dsp:cNvPr id="0" name=""/>
        <dsp:cNvSpPr/>
      </dsp:nvSpPr>
      <dsp:spPr>
        <a:xfrm>
          <a:off x="0" y="473936"/>
          <a:ext cx="8207697" cy="35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Wer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best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ätigte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experimentell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die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elektromagnetische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Lichttheorie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? </a:t>
          </a:r>
          <a:endParaRPr lang="ru-RU" sz="1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363" y="491299"/>
        <a:ext cx="8172971" cy="320954"/>
      </dsp:txXfrm>
    </dsp:sp>
    <dsp:sp modelId="{A5DDB781-A65F-45D2-99C2-9D0DB98FF349}">
      <dsp:nvSpPr>
        <dsp:cNvPr id="0" name=""/>
        <dsp:cNvSpPr/>
      </dsp:nvSpPr>
      <dsp:spPr>
        <a:xfrm>
          <a:off x="0" y="884336"/>
          <a:ext cx="8207697" cy="35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Wer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entdeckte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Radium und Polonium? </a:t>
          </a:r>
          <a:endParaRPr lang="ru-RU" sz="1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363" y="901699"/>
        <a:ext cx="8172971" cy="320954"/>
      </dsp:txXfrm>
    </dsp:sp>
    <dsp:sp modelId="{09432356-0B56-425D-AD6F-3CF587B99751}">
      <dsp:nvSpPr>
        <dsp:cNvPr id="0" name=""/>
        <dsp:cNvSpPr/>
      </dsp:nvSpPr>
      <dsp:spPr>
        <a:xfrm>
          <a:off x="0" y="1294736"/>
          <a:ext cx="8207697" cy="35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4.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Wer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konstruirte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das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Fernrohr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?</a:t>
          </a:r>
          <a:endParaRPr lang="ru-RU" sz="1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363" y="1312099"/>
        <a:ext cx="8172971" cy="320954"/>
      </dsp:txXfrm>
    </dsp:sp>
    <dsp:sp modelId="{E047C817-9FC4-4932-A68B-9BD7C19A13B1}">
      <dsp:nvSpPr>
        <dsp:cNvPr id="0" name=""/>
        <dsp:cNvSpPr/>
      </dsp:nvSpPr>
      <dsp:spPr>
        <a:xfrm>
          <a:off x="0" y="1705136"/>
          <a:ext cx="8207697" cy="35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5.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Wer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entdeckte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die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Gesetze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der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Planetenbewegung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?</a:t>
          </a:r>
          <a:endParaRPr lang="ru-RU" sz="1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363" y="1722499"/>
        <a:ext cx="8172971" cy="320954"/>
      </dsp:txXfrm>
    </dsp:sp>
    <dsp:sp modelId="{393A10ED-6168-49A4-ADFC-54247F96C258}">
      <dsp:nvSpPr>
        <dsp:cNvPr id="0" name=""/>
        <dsp:cNvSpPr/>
      </dsp:nvSpPr>
      <dsp:spPr>
        <a:xfrm>
          <a:off x="0" y="2115536"/>
          <a:ext cx="8207697" cy="35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6.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Wer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entdeckte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die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Gesetze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der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Elektrolyse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der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elektromagnetischen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Induktion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?</a:t>
          </a:r>
          <a:endParaRPr lang="ru-RU" sz="1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363" y="2132899"/>
        <a:ext cx="8172971" cy="320954"/>
      </dsp:txXfrm>
    </dsp:sp>
    <dsp:sp modelId="{3C22B065-4E4D-4130-B60D-D7C2CB503D21}">
      <dsp:nvSpPr>
        <dsp:cNvPr id="0" name=""/>
        <dsp:cNvSpPr/>
      </dsp:nvSpPr>
      <dsp:spPr>
        <a:xfrm>
          <a:off x="0" y="2525936"/>
          <a:ext cx="8207697" cy="35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7.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Wer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ist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der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Begr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ünder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der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modernen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Zahlentheorie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?</a:t>
          </a:r>
          <a:endParaRPr lang="ru-RU" sz="1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363" y="2543299"/>
        <a:ext cx="8172971" cy="320954"/>
      </dsp:txXfrm>
    </dsp:sp>
    <dsp:sp modelId="{3882500B-A716-4EF7-9FEA-57CF783096F2}">
      <dsp:nvSpPr>
        <dsp:cNvPr id="0" name=""/>
        <dsp:cNvSpPr/>
      </dsp:nvSpPr>
      <dsp:spPr>
        <a:xfrm>
          <a:off x="0" y="2936336"/>
          <a:ext cx="8207697" cy="35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8. 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Wer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begr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ündete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die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Evolutionstheotie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?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? </a:t>
          </a:r>
          <a:endParaRPr lang="ru-RU" sz="1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363" y="2953699"/>
        <a:ext cx="8172971" cy="320954"/>
      </dsp:txXfrm>
    </dsp:sp>
    <dsp:sp modelId="{B19948F4-00C2-4977-87D0-1B163A7B0DA1}">
      <dsp:nvSpPr>
        <dsp:cNvPr id="0" name=""/>
        <dsp:cNvSpPr/>
      </dsp:nvSpPr>
      <dsp:spPr>
        <a:xfrm>
          <a:off x="0" y="3346736"/>
          <a:ext cx="8207697" cy="35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9.  </a:t>
          </a:r>
          <a:r>
            <a:rPr lang="en-US" sz="13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Wie</a:t>
          </a:r>
          <a:r>
            <a:rPr lang="en-US" sz="13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3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</a:t>
          </a:r>
          <a:r>
            <a:rPr lang="en-US" sz="13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ührte</a:t>
          </a:r>
          <a:r>
            <a:rPr lang="en-US" sz="13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die </a:t>
          </a:r>
          <a:r>
            <a:rPr lang="en-US" sz="13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heute</a:t>
          </a:r>
          <a:r>
            <a:rPr lang="en-US" sz="13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3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gebräuchliche</a:t>
          </a:r>
          <a:r>
            <a:rPr lang="en-US" sz="13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3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Temperaturskala</a:t>
          </a:r>
          <a:r>
            <a:rPr lang="en-US" sz="13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3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ein</a:t>
          </a:r>
          <a:r>
            <a:rPr lang="en-US" sz="13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?</a:t>
          </a:r>
          <a:r>
            <a:rPr lang="en-US" sz="13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? </a:t>
          </a:r>
          <a:endParaRPr lang="ru-RU" sz="13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363" y="3364099"/>
        <a:ext cx="8172971" cy="320954"/>
      </dsp:txXfrm>
    </dsp:sp>
    <dsp:sp modelId="{8137F2B0-6509-4BA1-BE83-7EF0D41DBDC0}">
      <dsp:nvSpPr>
        <dsp:cNvPr id="0" name=""/>
        <dsp:cNvSpPr/>
      </dsp:nvSpPr>
      <dsp:spPr>
        <a:xfrm>
          <a:off x="0" y="3757136"/>
          <a:ext cx="8207697" cy="35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10.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Wer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entdeckte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das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Tuberkelbakterium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und den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Choleraerreger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?? </a:t>
          </a:r>
          <a:endParaRPr lang="ru-RU" sz="15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363" y="3774499"/>
        <a:ext cx="8172971" cy="320954"/>
      </dsp:txXfrm>
    </dsp:sp>
    <dsp:sp modelId="{DCE3D639-7AE8-4091-83F4-B43C3A7FD91C}">
      <dsp:nvSpPr>
        <dsp:cNvPr id="0" name=""/>
        <dsp:cNvSpPr/>
      </dsp:nvSpPr>
      <dsp:spPr>
        <a:xfrm>
          <a:off x="0" y="4167535"/>
          <a:ext cx="8207697" cy="35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11.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Wen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nennt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man “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Vater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der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Raumfahrt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”? </a:t>
          </a:r>
          <a:endParaRPr lang="ru-RU" sz="1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363" y="4184898"/>
        <a:ext cx="8172971" cy="320954"/>
      </dsp:txXfrm>
    </dsp:sp>
    <dsp:sp modelId="{6D74A8C3-BE64-449B-9694-E8061666241A}">
      <dsp:nvSpPr>
        <dsp:cNvPr id="0" name=""/>
        <dsp:cNvSpPr/>
      </dsp:nvSpPr>
      <dsp:spPr>
        <a:xfrm>
          <a:off x="0" y="4577935"/>
          <a:ext cx="8207697" cy="35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12. 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Wer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entdeckte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die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unsichtbare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Strahlen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die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äter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seinen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Namen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 </a:t>
          </a:r>
          <a:r>
            <a:rPr lang="en-US" sz="1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bekamen</a:t>
          </a:r>
          <a:r>
            <a:rPr lang="en-US" sz="1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?</a:t>
          </a:r>
          <a:endParaRPr lang="ru-RU" sz="15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363" y="4595298"/>
        <a:ext cx="8172971" cy="3209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F601E-44E2-491D-80B6-66B364C29F66}">
      <dsp:nvSpPr>
        <dsp:cNvPr id="0" name=""/>
        <dsp:cNvSpPr/>
      </dsp:nvSpPr>
      <dsp:spPr>
        <a:xfrm>
          <a:off x="2158" y="74376"/>
          <a:ext cx="499318" cy="49931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7479" tIns="26670" rIns="27479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</a:t>
          </a:r>
          <a:endParaRPr lang="ru-RU" sz="2100" kern="1200" dirty="0"/>
        </a:p>
      </dsp:txBody>
      <dsp:txXfrm>
        <a:off x="75281" y="147499"/>
        <a:ext cx="353072" cy="353072"/>
      </dsp:txXfrm>
    </dsp:sp>
    <dsp:sp modelId="{867A7A88-AA54-477F-96C4-FCA37F5C7C8C}">
      <dsp:nvSpPr>
        <dsp:cNvPr id="0" name=""/>
        <dsp:cNvSpPr/>
      </dsp:nvSpPr>
      <dsp:spPr>
        <a:xfrm>
          <a:off x="401612" y="74376"/>
          <a:ext cx="499318" cy="499318"/>
        </a:xfrm>
        <a:prstGeom prst="ellipse">
          <a:avLst/>
        </a:prstGeom>
        <a:solidFill>
          <a:schemeClr val="accent4">
            <a:alpha val="50000"/>
            <a:hueOff val="534641"/>
            <a:satOff val="-2956"/>
            <a:lumOff val="-252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7479" tIns="26670" rIns="27479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g</a:t>
          </a:r>
          <a:endParaRPr lang="ru-RU" sz="2100" kern="1200" dirty="0"/>
        </a:p>
      </dsp:txBody>
      <dsp:txXfrm>
        <a:off x="474735" y="147499"/>
        <a:ext cx="353072" cy="353072"/>
      </dsp:txXfrm>
    </dsp:sp>
    <dsp:sp modelId="{34D153FB-8319-42F5-A556-4C4A5C7E72A8}">
      <dsp:nvSpPr>
        <dsp:cNvPr id="0" name=""/>
        <dsp:cNvSpPr/>
      </dsp:nvSpPr>
      <dsp:spPr>
        <a:xfrm>
          <a:off x="801067" y="74376"/>
          <a:ext cx="499318" cy="499318"/>
        </a:xfrm>
        <a:prstGeom prst="ellipse">
          <a:avLst/>
        </a:prstGeom>
        <a:solidFill>
          <a:schemeClr val="accent4">
            <a:alpha val="50000"/>
            <a:hueOff val="1069283"/>
            <a:satOff val="-5912"/>
            <a:lumOff val="-504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7479" tIns="26670" rIns="27479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n</a:t>
          </a:r>
          <a:endParaRPr lang="ru-RU" sz="2100" kern="1200" dirty="0"/>
        </a:p>
      </dsp:txBody>
      <dsp:txXfrm>
        <a:off x="874190" y="147499"/>
        <a:ext cx="353072" cy="353072"/>
      </dsp:txXfrm>
    </dsp:sp>
    <dsp:sp modelId="{D113C598-7ACB-43FB-8284-C8DE8C9443CC}">
      <dsp:nvSpPr>
        <dsp:cNvPr id="0" name=""/>
        <dsp:cNvSpPr/>
      </dsp:nvSpPr>
      <dsp:spPr>
        <a:xfrm>
          <a:off x="1200522" y="74376"/>
          <a:ext cx="499318" cy="499318"/>
        </a:xfrm>
        <a:prstGeom prst="ellipse">
          <a:avLst/>
        </a:prstGeom>
        <a:solidFill>
          <a:schemeClr val="accent4">
            <a:alpha val="50000"/>
            <a:hueOff val="1603924"/>
            <a:satOff val="-8869"/>
            <a:lumOff val="-756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7479" tIns="26670" rIns="27479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</a:t>
          </a:r>
          <a:endParaRPr lang="ru-RU" sz="2100" kern="1200" dirty="0"/>
        </a:p>
      </dsp:txBody>
      <dsp:txXfrm>
        <a:off x="1273645" y="147499"/>
        <a:ext cx="353072" cy="353072"/>
      </dsp:txXfrm>
    </dsp:sp>
    <dsp:sp modelId="{E2A151A6-D6A7-4D35-B1FC-B4C5F45BFB09}">
      <dsp:nvSpPr>
        <dsp:cNvPr id="0" name=""/>
        <dsp:cNvSpPr/>
      </dsp:nvSpPr>
      <dsp:spPr>
        <a:xfrm>
          <a:off x="1599976" y="74376"/>
          <a:ext cx="499318" cy="499318"/>
        </a:xfrm>
        <a:prstGeom prst="ellipse">
          <a:avLst/>
        </a:prstGeom>
        <a:solidFill>
          <a:schemeClr val="accent4">
            <a:alpha val="50000"/>
            <a:hueOff val="2138565"/>
            <a:satOff val="-11825"/>
            <a:lumOff val="-1008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7479" tIns="26670" rIns="27479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b</a:t>
          </a:r>
          <a:endParaRPr lang="ru-RU" sz="2100" kern="1200" dirty="0"/>
        </a:p>
      </dsp:txBody>
      <dsp:txXfrm>
        <a:off x="1673099" y="147499"/>
        <a:ext cx="353072" cy="353072"/>
      </dsp:txXfrm>
    </dsp:sp>
    <dsp:sp modelId="{D8300643-54BF-44C8-BA32-C4E552069D49}">
      <dsp:nvSpPr>
        <dsp:cNvPr id="0" name=""/>
        <dsp:cNvSpPr/>
      </dsp:nvSpPr>
      <dsp:spPr>
        <a:xfrm>
          <a:off x="1999431" y="74376"/>
          <a:ext cx="499318" cy="499318"/>
        </a:xfrm>
        <a:prstGeom prst="ellipse">
          <a:avLst/>
        </a:prstGeom>
        <a:solidFill>
          <a:schemeClr val="accent4">
            <a:alpha val="50000"/>
            <a:hueOff val="2673207"/>
            <a:satOff val="-14781"/>
            <a:lumOff val="-126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7479" tIns="26670" rIns="27479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</a:t>
          </a:r>
          <a:endParaRPr lang="ru-RU" sz="2100" kern="1200" dirty="0"/>
        </a:p>
      </dsp:txBody>
      <dsp:txXfrm>
        <a:off x="2072554" y="147499"/>
        <a:ext cx="353072" cy="353072"/>
      </dsp:txXfrm>
    </dsp:sp>
    <dsp:sp modelId="{498BDD22-B309-41CC-A64B-08A3880A0593}">
      <dsp:nvSpPr>
        <dsp:cNvPr id="0" name=""/>
        <dsp:cNvSpPr/>
      </dsp:nvSpPr>
      <dsp:spPr>
        <a:xfrm>
          <a:off x="2398886" y="74376"/>
          <a:ext cx="499318" cy="499318"/>
        </a:xfrm>
        <a:prstGeom prst="ellipse">
          <a:avLst/>
        </a:prstGeom>
        <a:solidFill>
          <a:schemeClr val="accent4">
            <a:alpha val="50000"/>
            <a:hueOff val="3207848"/>
            <a:satOff val="-17737"/>
            <a:lumOff val="-1512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7479" tIns="26670" rIns="27479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</a:t>
          </a:r>
          <a:endParaRPr lang="ru-RU" sz="2100" kern="1200" dirty="0"/>
        </a:p>
      </dsp:txBody>
      <dsp:txXfrm>
        <a:off x="2472009" y="147499"/>
        <a:ext cx="353072" cy="353072"/>
      </dsp:txXfrm>
    </dsp:sp>
    <dsp:sp modelId="{04873980-A3FF-4B68-90BD-E122337730C6}">
      <dsp:nvSpPr>
        <dsp:cNvPr id="0" name=""/>
        <dsp:cNvSpPr/>
      </dsp:nvSpPr>
      <dsp:spPr>
        <a:xfrm>
          <a:off x="2798340" y="74376"/>
          <a:ext cx="499318" cy="499318"/>
        </a:xfrm>
        <a:prstGeom prst="ellipse">
          <a:avLst/>
        </a:prstGeom>
        <a:solidFill>
          <a:schemeClr val="accent4">
            <a:alpha val="50000"/>
            <a:hueOff val="3742489"/>
            <a:satOff val="-20694"/>
            <a:lumOff val="-176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7479" tIns="26670" rIns="27479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u</a:t>
          </a:r>
          <a:endParaRPr lang="ru-RU" sz="2100" kern="1200" dirty="0"/>
        </a:p>
      </dsp:txBody>
      <dsp:txXfrm>
        <a:off x="2871463" y="147499"/>
        <a:ext cx="353072" cy="353072"/>
      </dsp:txXfrm>
    </dsp:sp>
    <dsp:sp modelId="{5C6756AF-D828-4192-B382-552A8CAE20AE}">
      <dsp:nvSpPr>
        <dsp:cNvPr id="0" name=""/>
        <dsp:cNvSpPr/>
      </dsp:nvSpPr>
      <dsp:spPr>
        <a:xfrm>
          <a:off x="3197795" y="74376"/>
          <a:ext cx="499318" cy="499318"/>
        </a:xfrm>
        <a:prstGeom prst="ellipse">
          <a:avLst/>
        </a:prstGeom>
        <a:solidFill>
          <a:schemeClr val="accent4">
            <a:alpha val="50000"/>
            <a:hueOff val="4277131"/>
            <a:satOff val="-23650"/>
            <a:lumOff val="-2017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7479" tIns="26670" rIns="27479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</a:t>
          </a:r>
          <a:endParaRPr lang="ru-RU" sz="2100" kern="1200" dirty="0"/>
        </a:p>
      </dsp:txBody>
      <dsp:txXfrm>
        <a:off x="3270918" y="147499"/>
        <a:ext cx="353072" cy="353072"/>
      </dsp:txXfrm>
    </dsp:sp>
    <dsp:sp modelId="{BBF231FE-A99C-4A5B-B66C-AC21D3CB5990}">
      <dsp:nvSpPr>
        <dsp:cNvPr id="0" name=""/>
        <dsp:cNvSpPr/>
      </dsp:nvSpPr>
      <dsp:spPr>
        <a:xfrm>
          <a:off x="3597250" y="74376"/>
          <a:ext cx="499318" cy="499318"/>
        </a:xfrm>
        <a:prstGeom prst="ellipse">
          <a:avLst/>
        </a:prstGeom>
        <a:solidFill>
          <a:schemeClr val="accent4">
            <a:alpha val="50000"/>
            <a:hueOff val="4811772"/>
            <a:satOff val="-26606"/>
            <a:lumOff val="-2269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7479" tIns="26670" rIns="27479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</a:t>
          </a:r>
          <a:endParaRPr lang="ru-RU" sz="2100" kern="1200" dirty="0"/>
        </a:p>
      </dsp:txBody>
      <dsp:txXfrm>
        <a:off x="3670373" y="147499"/>
        <a:ext cx="353072" cy="353072"/>
      </dsp:txXfrm>
    </dsp:sp>
    <dsp:sp modelId="{EEF4EE24-F5DD-4BE9-B6F6-F3326609429C}">
      <dsp:nvSpPr>
        <dsp:cNvPr id="0" name=""/>
        <dsp:cNvSpPr/>
      </dsp:nvSpPr>
      <dsp:spPr>
        <a:xfrm>
          <a:off x="3996704" y="74376"/>
          <a:ext cx="499318" cy="499318"/>
        </a:xfrm>
        <a:prstGeom prst="ellipse">
          <a:avLst/>
        </a:prstGeom>
        <a:solidFill>
          <a:schemeClr val="accent4">
            <a:alpha val="50000"/>
            <a:hueOff val="5346414"/>
            <a:satOff val="-29562"/>
            <a:lumOff val="-2521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7479" tIns="26670" rIns="27479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</a:t>
          </a:r>
          <a:endParaRPr lang="ru-RU" sz="2100" kern="1200" dirty="0"/>
        </a:p>
      </dsp:txBody>
      <dsp:txXfrm>
        <a:off x="4069827" y="147499"/>
        <a:ext cx="353072" cy="353072"/>
      </dsp:txXfrm>
    </dsp:sp>
    <dsp:sp modelId="{8B27777E-4AB3-4B5C-BC5C-F780310C6D97}">
      <dsp:nvSpPr>
        <dsp:cNvPr id="0" name=""/>
        <dsp:cNvSpPr/>
      </dsp:nvSpPr>
      <dsp:spPr>
        <a:xfrm>
          <a:off x="4396159" y="74376"/>
          <a:ext cx="499318" cy="499318"/>
        </a:xfrm>
        <a:prstGeom prst="ellipse">
          <a:avLst/>
        </a:prstGeom>
        <a:solidFill>
          <a:schemeClr val="accent4">
            <a:alpha val="50000"/>
            <a:hueOff val="5881055"/>
            <a:satOff val="-32518"/>
            <a:lumOff val="-2773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7479" tIns="26670" rIns="27479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</a:t>
          </a:r>
          <a:endParaRPr lang="ru-RU" sz="2100" kern="1200" dirty="0"/>
        </a:p>
      </dsp:txBody>
      <dsp:txXfrm>
        <a:off x="4469282" y="147499"/>
        <a:ext cx="353072" cy="353072"/>
      </dsp:txXfrm>
    </dsp:sp>
    <dsp:sp modelId="{1B4342E5-8CEF-44B8-947D-5F69EB383F12}">
      <dsp:nvSpPr>
        <dsp:cNvPr id="0" name=""/>
        <dsp:cNvSpPr/>
      </dsp:nvSpPr>
      <dsp:spPr>
        <a:xfrm>
          <a:off x="4795614" y="74376"/>
          <a:ext cx="499318" cy="499318"/>
        </a:xfrm>
        <a:prstGeom prst="ellipse">
          <a:avLst/>
        </a:prstGeom>
        <a:solidFill>
          <a:schemeClr val="accent4">
            <a:alpha val="50000"/>
            <a:hueOff val="6415696"/>
            <a:satOff val="-35475"/>
            <a:lumOff val="-302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7479" tIns="26670" rIns="27479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</a:t>
          </a:r>
          <a:endParaRPr lang="ru-RU" sz="2100" kern="1200" dirty="0"/>
        </a:p>
      </dsp:txBody>
      <dsp:txXfrm>
        <a:off x="4868737" y="147499"/>
        <a:ext cx="353072" cy="353072"/>
      </dsp:txXfrm>
    </dsp:sp>
    <dsp:sp modelId="{300B1C54-883C-4F04-B07D-6A1FE0015CBD}">
      <dsp:nvSpPr>
        <dsp:cNvPr id="0" name=""/>
        <dsp:cNvSpPr/>
      </dsp:nvSpPr>
      <dsp:spPr>
        <a:xfrm>
          <a:off x="5195068" y="74376"/>
          <a:ext cx="499318" cy="499318"/>
        </a:xfrm>
        <a:prstGeom prst="ellipse">
          <a:avLst/>
        </a:prstGeom>
        <a:solidFill>
          <a:schemeClr val="accent4">
            <a:alpha val="50000"/>
            <a:hueOff val="6950338"/>
            <a:satOff val="-38431"/>
            <a:lumOff val="-3277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7479" tIns="26670" rIns="27479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</a:t>
          </a:r>
          <a:endParaRPr lang="ru-RU" sz="2100" kern="1200" dirty="0"/>
        </a:p>
      </dsp:txBody>
      <dsp:txXfrm>
        <a:off x="5268191" y="147499"/>
        <a:ext cx="353072" cy="353072"/>
      </dsp:txXfrm>
    </dsp:sp>
    <dsp:sp modelId="{494865F0-2E4E-43B9-8459-E033CC2A8BA9}">
      <dsp:nvSpPr>
        <dsp:cNvPr id="0" name=""/>
        <dsp:cNvSpPr/>
      </dsp:nvSpPr>
      <dsp:spPr>
        <a:xfrm>
          <a:off x="5594523" y="74376"/>
          <a:ext cx="499318" cy="499318"/>
        </a:xfrm>
        <a:prstGeom prst="ellipse">
          <a:avLst/>
        </a:prstGeom>
        <a:solidFill>
          <a:schemeClr val="accent4">
            <a:alpha val="50000"/>
            <a:hueOff val="7484979"/>
            <a:satOff val="-41387"/>
            <a:lumOff val="-3529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7479" tIns="26670" rIns="27479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</a:t>
          </a:r>
          <a:endParaRPr lang="ru-RU" sz="2100" kern="1200" dirty="0"/>
        </a:p>
      </dsp:txBody>
      <dsp:txXfrm>
        <a:off x="5667646" y="147499"/>
        <a:ext cx="353072" cy="35307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89213A-7E7F-4F9B-BA64-89CD60B9862D}">
      <dsp:nvSpPr>
        <dsp:cNvPr id="0" name=""/>
        <dsp:cNvSpPr/>
      </dsp:nvSpPr>
      <dsp:spPr>
        <a:xfrm>
          <a:off x="3274" y="793"/>
          <a:ext cx="574476" cy="57447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15" tIns="30480" rIns="31615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</a:t>
          </a:r>
          <a:endParaRPr lang="ru-RU" sz="2400" kern="1200" dirty="0"/>
        </a:p>
      </dsp:txBody>
      <dsp:txXfrm>
        <a:off x="87404" y="84923"/>
        <a:ext cx="406216" cy="406216"/>
      </dsp:txXfrm>
    </dsp:sp>
    <dsp:sp modelId="{9A775172-E273-490E-92D7-1166D6E91858}">
      <dsp:nvSpPr>
        <dsp:cNvPr id="0" name=""/>
        <dsp:cNvSpPr/>
      </dsp:nvSpPr>
      <dsp:spPr>
        <a:xfrm>
          <a:off x="462855" y="793"/>
          <a:ext cx="574476" cy="574476"/>
        </a:xfrm>
        <a:prstGeom prst="ellipse">
          <a:avLst/>
        </a:prstGeom>
        <a:solidFill>
          <a:schemeClr val="accent4">
            <a:alpha val="50000"/>
            <a:hueOff val="623748"/>
            <a:satOff val="-3449"/>
            <a:lumOff val="-294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15" tIns="30480" rIns="31615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</a:t>
          </a:r>
          <a:endParaRPr lang="ru-RU" sz="2400" kern="1200" dirty="0"/>
        </a:p>
      </dsp:txBody>
      <dsp:txXfrm>
        <a:off x="546985" y="84923"/>
        <a:ext cx="406216" cy="406216"/>
      </dsp:txXfrm>
    </dsp:sp>
    <dsp:sp modelId="{3DD2A411-4C49-4AA7-A556-D580BE38A276}">
      <dsp:nvSpPr>
        <dsp:cNvPr id="0" name=""/>
        <dsp:cNvSpPr/>
      </dsp:nvSpPr>
      <dsp:spPr>
        <a:xfrm>
          <a:off x="922436" y="793"/>
          <a:ext cx="574476" cy="574476"/>
        </a:xfrm>
        <a:prstGeom prst="ellipse">
          <a:avLst/>
        </a:prstGeom>
        <a:solidFill>
          <a:schemeClr val="accent4">
            <a:alpha val="50000"/>
            <a:hueOff val="1247497"/>
            <a:satOff val="-6898"/>
            <a:lumOff val="-588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15" tIns="30480" rIns="31615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</a:t>
          </a:r>
          <a:endParaRPr lang="ru-RU" sz="2400" kern="1200" dirty="0"/>
        </a:p>
      </dsp:txBody>
      <dsp:txXfrm>
        <a:off x="1006566" y="84923"/>
        <a:ext cx="406216" cy="406216"/>
      </dsp:txXfrm>
    </dsp:sp>
    <dsp:sp modelId="{040D4D5F-A3EE-4FE8-A92A-991DDD627B9B}">
      <dsp:nvSpPr>
        <dsp:cNvPr id="0" name=""/>
        <dsp:cNvSpPr/>
      </dsp:nvSpPr>
      <dsp:spPr>
        <a:xfrm>
          <a:off x="1382017" y="793"/>
          <a:ext cx="574476" cy="574476"/>
        </a:xfrm>
        <a:prstGeom prst="ellipse">
          <a:avLst/>
        </a:prstGeom>
        <a:solidFill>
          <a:schemeClr val="accent4">
            <a:alpha val="50000"/>
            <a:hueOff val="1871245"/>
            <a:satOff val="-10347"/>
            <a:lumOff val="-882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15" tIns="30480" rIns="31615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</a:t>
          </a:r>
          <a:endParaRPr lang="ru-RU" sz="2400" kern="1200" dirty="0"/>
        </a:p>
      </dsp:txBody>
      <dsp:txXfrm>
        <a:off x="1466147" y="84923"/>
        <a:ext cx="406216" cy="406216"/>
      </dsp:txXfrm>
    </dsp:sp>
    <dsp:sp modelId="{F298AFEB-C57C-40AB-A063-A398E60E37CE}">
      <dsp:nvSpPr>
        <dsp:cNvPr id="0" name=""/>
        <dsp:cNvSpPr/>
      </dsp:nvSpPr>
      <dsp:spPr>
        <a:xfrm>
          <a:off x="1841599" y="793"/>
          <a:ext cx="574476" cy="574476"/>
        </a:xfrm>
        <a:prstGeom prst="ellipse">
          <a:avLst/>
        </a:prstGeom>
        <a:solidFill>
          <a:schemeClr val="accent4">
            <a:alpha val="50000"/>
            <a:hueOff val="2494993"/>
            <a:satOff val="-13796"/>
            <a:lumOff val="-1176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15" tIns="30480" rIns="31615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</a:t>
          </a:r>
          <a:endParaRPr lang="ru-RU" sz="2400" kern="1200" dirty="0"/>
        </a:p>
      </dsp:txBody>
      <dsp:txXfrm>
        <a:off x="1925729" y="84923"/>
        <a:ext cx="406216" cy="406216"/>
      </dsp:txXfrm>
    </dsp:sp>
    <dsp:sp modelId="{5F413AF3-60E0-466D-96C0-3241B763467A}">
      <dsp:nvSpPr>
        <dsp:cNvPr id="0" name=""/>
        <dsp:cNvSpPr/>
      </dsp:nvSpPr>
      <dsp:spPr>
        <a:xfrm>
          <a:off x="2301180" y="793"/>
          <a:ext cx="574476" cy="574476"/>
        </a:xfrm>
        <a:prstGeom prst="ellipse">
          <a:avLst/>
        </a:prstGeom>
        <a:solidFill>
          <a:schemeClr val="accent4">
            <a:alpha val="50000"/>
            <a:hueOff val="3118741"/>
            <a:satOff val="-17245"/>
            <a:lumOff val="-147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15" tIns="30480" rIns="31615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</a:t>
          </a:r>
          <a:endParaRPr lang="ru-RU" sz="2400" kern="1200" dirty="0"/>
        </a:p>
      </dsp:txBody>
      <dsp:txXfrm>
        <a:off x="2385310" y="84923"/>
        <a:ext cx="406216" cy="406216"/>
      </dsp:txXfrm>
    </dsp:sp>
    <dsp:sp modelId="{E9776ACD-A9A1-4ED5-B34D-96A9E6CB95D1}">
      <dsp:nvSpPr>
        <dsp:cNvPr id="0" name=""/>
        <dsp:cNvSpPr/>
      </dsp:nvSpPr>
      <dsp:spPr>
        <a:xfrm>
          <a:off x="2760761" y="793"/>
          <a:ext cx="574476" cy="574476"/>
        </a:xfrm>
        <a:prstGeom prst="ellipse">
          <a:avLst/>
        </a:prstGeom>
        <a:solidFill>
          <a:schemeClr val="accent4">
            <a:alpha val="50000"/>
            <a:hueOff val="3742489"/>
            <a:satOff val="-20694"/>
            <a:lumOff val="-176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15" tIns="30480" rIns="31615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</a:t>
          </a:r>
          <a:endParaRPr lang="ru-RU" sz="2400" kern="1200" dirty="0"/>
        </a:p>
      </dsp:txBody>
      <dsp:txXfrm>
        <a:off x="2844891" y="84923"/>
        <a:ext cx="406216" cy="406216"/>
      </dsp:txXfrm>
    </dsp:sp>
    <dsp:sp modelId="{C3236962-2047-42D3-AF4F-C2A2483AFDBE}">
      <dsp:nvSpPr>
        <dsp:cNvPr id="0" name=""/>
        <dsp:cNvSpPr/>
      </dsp:nvSpPr>
      <dsp:spPr>
        <a:xfrm>
          <a:off x="3220342" y="793"/>
          <a:ext cx="574476" cy="574476"/>
        </a:xfrm>
        <a:prstGeom prst="ellipse">
          <a:avLst/>
        </a:prstGeom>
        <a:solidFill>
          <a:schemeClr val="accent4">
            <a:alpha val="50000"/>
            <a:hueOff val="4366238"/>
            <a:satOff val="-24142"/>
            <a:lumOff val="-2059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15" tIns="30480" rIns="31615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</a:t>
          </a:r>
          <a:endParaRPr lang="ru-RU" sz="2400" kern="1200" dirty="0"/>
        </a:p>
      </dsp:txBody>
      <dsp:txXfrm>
        <a:off x="3304472" y="84923"/>
        <a:ext cx="406216" cy="406216"/>
      </dsp:txXfrm>
    </dsp:sp>
    <dsp:sp modelId="{02C463C3-E298-44E2-A3CB-5DF8767A1C60}">
      <dsp:nvSpPr>
        <dsp:cNvPr id="0" name=""/>
        <dsp:cNvSpPr/>
      </dsp:nvSpPr>
      <dsp:spPr>
        <a:xfrm>
          <a:off x="3679924" y="793"/>
          <a:ext cx="574476" cy="574476"/>
        </a:xfrm>
        <a:prstGeom prst="ellipse">
          <a:avLst/>
        </a:prstGeom>
        <a:solidFill>
          <a:schemeClr val="accent4">
            <a:alpha val="50000"/>
            <a:hueOff val="4989986"/>
            <a:satOff val="-27591"/>
            <a:lumOff val="-2353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15" tIns="30480" rIns="31615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</a:t>
          </a:r>
          <a:endParaRPr lang="ru-RU" sz="2400" kern="1200" dirty="0"/>
        </a:p>
      </dsp:txBody>
      <dsp:txXfrm>
        <a:off x="3764054" y="84923"/>
        <a:ext cx="406216" cy="406216"/>
      </dsp:txXfrm>
    </dsp:sp>
    <dsp:sp modelId="{F2D38E82-1DB7-4913-9E21-CE72E3B79A8E}">
      <dsp:nvSpPr>
        <dsp:cNvPr id="0" name=""/>
        <dsp:cNvSpPr/>
      </dsp:nvSpPr>
      <dsp:spPr>
        <a:xfrm>
          <a:off x="4139505" y="793"/>
          <a:ext cx="574476" cy="574476"/>
        </a:xfrm>
        <a:prstGeom prst="ellipse">
          <a:avLst/>
        </a:prstGeom>
        <a:solidFill>
          <a:schemeClr val="accent4">
            <a:alpha val="50000"/>
            <a:hueOff val="5613734"/>
            <a:satOff val="-31040"/>
            <a:lumOff val="-2647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15" tIns="30480" rIns="31615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</a:t>
          </a:r>
          <a:endParaRPr lang="ru-RU" sz="2400" kern="1200" dirty="0"/>
        </a:p>
      </dsp:txBody>
      <dsp:txXfrm>
        <a:off x="4223635" y="84923"/>
        <a:ext cx="406216" cy="406216"/>
      </dsp:txXfrm>
    </dsp:sp>
    <dsp:sp modelId="{6C732D70-0FFE-40CE-BFB8-2EB569A74DA9}">
      <dsp:nvSpPr>
        <dsp:cNvPr id="0" name=""/>
        <dsp:cNvSpPr/>
      </dsp:nvSpPr>
      <dsp:spPr>
        <a:xfrm>
          <a:off x="4599086" y="793"/>
          <a:ext cx="574476" cy="574476"/>
        </a:xfrm>
        <a:prstGeom prst="ellipse">
          <a:avLst/>
        </a:prstGeom>
        <a:solidFill>
          <a:schemeClr val="accent4">
            <a:alpha val="50000"/>
            <a:hueOff val="6237482"/>
            <a:satOff val="-34489"/>
            <a:lumOff val="-2941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15" tIns="30480" rIns="31615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z</a:t>
          </a:r>
          <a:endParaRPr lang="ru-RU" sz="2400" kern="1200" dirty="0"/>
        </a:p>
      </dsp:txBody>
      <dsp:txXfrm>
        <a:off x="4683216" y="84923"/>
        <a:ext cx="406216" cy="406216"/>
      </dsp:txXfrm>
    </dsp:sp>
    <dsp:sp modelId="{5769D619-DC96-4513-8A43-20A27397DC85}">
      <dsp:nvSpPr>
        <dsp:cNvPr id="0" name=""/>
        <dsp:cNvSpPr/>
      </dsp:nvSpPr>
      <dsp:spPr>
        <a:xfrm>
          <a:off x="5058667" y="793"/>
          <a:ext cx="574476" cy="574476"/>
        </a:xfrm>
        <a:prstGeom prst="ellipse">
          <a:avLst/>
        </a:prstGeom>
        <a:solidFill>
          <a:schemeClr val="accent4">
            <a:alpha val="50000"/>
            <a:hueOff val="6861231"/>
            <a:satOff val="-37938"/>
            <a:lumOff val="-323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15" tIns="30480" rIns="31615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</a:t>
          </a:r>
          <a:endParaRPr lang="ru-RU" sz="2400" kern="1200" dirty="0"/>
        </a:p>
      </dsp:txBody>
      <dsp:txXfrm>
        <a:off x="5142797" y="84923"/>
        <a:ext cx="406216" cy="406216"/>
      </dsp:txXfrm>
    </dsp:sp>
    <dsp:sp modelId="{B99539E0-E55D-4337-B96B-50C878E9CCD1}">
      <dsp:nvSpPr>
        <dsp:cNvPr id="0" name=""/>
        <dsp:cNvSpPr/>
      </dsp:nvSpPr>
      <dsp:spPr>
        <a:xfrm>
          <a:off x="5518249" y="793"/>
          <a:ext cx="574476" cy="574476"/>
        </a:xfrm>
        <a:prstGeom prst="ellipse">
          <a:avLst/>
        </a:prstGeom>
        <a:solidFill>
          <a:schemeClr val="accent4">
            <a:alpha val="50000"/>
            <a:hueOff val="7484979"/>
            <a:satOff val="-41387"/>
            <a:lumOff val="-3529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15" tIns="30480" rIns="31615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</a:t>
          </a:r>
          <a:endParaRPr lang="ru-RU" sz="2400" kern="1200" dirty="0"/>
        </a:p>
      </dsp:txBody>
      <dsp:txXfrm>
        <a:off x="5602379" y="84923"/>
        <a:ext cx="406216" cy="40621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9706F1-5885-4189-BCE8-7CE978AFED09}">
      <dsp:nvSpPr>
        <dsp:cNvPr id="0" name=""/>
        <dsp:cNvSpPr/>
      </dsp:nvSpPr>
      <dsp:spPr>
        <a:xfrm>
          <a:off x="744" y="53627"/>
          <a:ext cx="468808" cy="46880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5800" tIns="25400" rIns="258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</a:t>
          </a:r>
          <a:endParaRPr lang="ru-RU" sz="2000" kern="1200" dirty="0"/>
        </a:p>
      </dsp:txBody>
      <dsp:txXfrm>
        <a:off x="69399" y="122282"/>
        <a:ext cx="331498" cy="331498"/>
      </dsp:txXfrm>
    </dsp:sp>
    <dsp:sp modelId="{2076CAED-151D-49DB-8688-63412B1DBD06}">
      <dsp:nvSpPr>
        <dsp:cNvPr id="0" name=""/>
        <dsp:cNvSpPr/>
      </dsp:nvSpPr>
      <dsp:spPr>
        <a:xfrm>
          <a:off x="375791" y="53627"/>
          <a:ext cx="468808" cy="46880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5800" tIns="25400" rIns="258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</a:t>
          </a:r>
          <a:endParaRPr lang="ru-RU" sz="2000" kern="1200" dirty="0"/>
        </a:p>
      </dsp:txBody>
      <dsp:txXfrm>
        <a:off x="444446" y="122282"/>
        <a:ext cx="331498" cy="331498"/>
      </dsp:txXfrm>
    </dsp:sp>
    <dsp:sp modelId="{A88FF0D7-9D55-4E7E-8A68-D9E238BCC8DF}">
      <dsp:nvSpPr>
        <dsp:cNvPr id="0" name=""/>
        <dsp:cNvSpPr/>
      </dsp:nvSpPr>
      <dsp:spPr>
        <a:xfrm>
          <a:off x="750837" y="53627"/>
          <a:ext cx="468808" cy="46880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5800" tIns="25400" rIns="258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</a:t>
          </a:r>
          <a:endParaRPr lang="ru-RU" sz="2000" kern="1200" dirty="0"/>
        </a:p>
      </dsp:txBody>
      <dsp:txXfrm>
        <a:off x="819492" y="122282"/>
        <a:ext cx="331498" cy="331498"/>
      </dsp:txXfrm>
    </dsp:sp>
    <dsp:sp modelId="{7721C543-3D6C-440F-A051-990A49D5CE39}">
      <dsp:nvSpPr>
        <dsp:cNvPr id="0" name=""/>
        <dsp:cNvSpPr/>
      </dsp:nvSpPr>
      <dsp:spPr>
        <a:xfrm>
          <a:off x="1125884" y="53627"/>
          <a:ext cx="468808" cy="46880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5800" tIns="25400" rIns="258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</a:t>
          </a:r>
          <a:endParaRPr lang="ru-RU" sz="2000" kern="1200" dirty="0"/>
        </a:p>
      </dsp:txBody>
      <dsp:txXfrm>
        <a:off x="1194539" y="122282"/>
        <a:ext cx="331498" cy="331498"/>
      </dsp:txXfrm>
    </dsp:sp>
    <dsp:sp modelId="{FB3F18D7-0CA0-4D00-B6E2-E2C1D45280F0}">
      <dsp:nvSpPr>
        <dsp:cNvPr id="0" name=""/>
        <dsp:cNvSpPr/>
      </dsp:nvSpPr>
      <dsp:spPr>
        <a:xfrm>
          <a:off x="1500931" y="53627"/>
          <a:ext cx="468808" cy="468808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5800" tIns="25400" rIns="258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v</a:t>
          </a:r>
          <a:endParaRPr lang="ru-RU" sz="2000" kern="1200" dirty="0"/>
        </a:p>
      </dsp:txBody>
      <dsp:txXfrm>
        <a:off x="1569586" y="122282"/>
        <a:ext cx="331498" cy="331498"/>
      </dsp:txXfrm>
    </dsp:sp>
    <dsp:sp modelId="{424AB6DE-F5AE-4384-A4C4-2565AF4B382A}">
      <dsp:nvSpPr>
        <dsp:cNvPr id="0" name=""/>
        <dsp:cNvSpPr/>
      </dsp:nvSpPr>
      <dsp:spPr>
        <a:xfrm>
          <a:off x="1875978" y="53627"/>
          <a:ext cx="468808" cy="46880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5800" tIns="25400" rIns="258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</a:t>
          </a:r>
          <a:endParaRPr lang="ru-RU" sz="2000" kern="1200" dirty="0"/>
        </a:p>
      </dsp:txBody>
      <dsp:txXfrm>
        <a:off x="1944633" y="122282"/>
        <a:ext cx="331498" cy="331498"/>
      </dsp:txXfrm>
    </dsp:sp>
    <dsp:sp modelId="{D4F1D960-C04B-444C-80C0-50694D630459}">
      <dsp:nvSpPr>
        <dsp:cNvPr id="0" name=""/>
        <dsp:cNvSpPr/>
      </dsp:nvSpPr>
      <dsp:spPr>
        <a:xfrm>
          <a:off x="2251025" y="53627"/>
          <a:ext cx="468808" cy="46880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5800" tIns="25400" rIns="258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</a:t>
          </a:r>
          <a:endParaRPr lang="ru-RU" sz="2000" kern="1200" dirty="0"/>
        </a:p>
      </dsp:txBody>
      <dsp:txXfrm>
        <a:off x="2319680" y="122282"/>
        <a:ext cx="331498" cy="331498"/>
      </dsp:txXfrm>
    </dsp:sp>
    <dsp:sp modelId="{F8BCC5C7-4074-4780-B338-DBD8F9CC1671}">
      <dsp:nvSpPr>
        <dsp:cNvPr id="0" name=""/>
        <dsp:cNvSpPr/>
      </dsp:nvSpPr>
      <dsp:spPr>
        <a:xfrm>
          <a:off x="2626072" y="53627"/>
          <a:ext cx="468808" cy="46880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5800" tIns="25400" rIns="258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</a:t>
          </a:r>
          <a:endParaRPr lang="ru-RU" sz="2000" kern="1200" dirty="0"/>
        </a:p>
      </dsp:txBody>
      <dsp:txXfrm>
        <a:off x="2694727" y="122282"/>
        <a:ext cx="331498" cy="331498"/>
      </dsp:txXfrm>
    </dsp:sp>
    <dsp:sp modelId="{5B62821A-2931-49F9-B89D-E1DDFEC71239}">
      <dsp:nvSpPr>
        <dsp:cNvPr id="0" name=""/>
        <dsp:cNvSpPr/>
      </dsp:nvSpPr>
      <dsp:spPr>
        <a:xfrm>
          <a:off x="3001119" y="53627"/>
          <a:ext cx="468808" cy="46880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5800" tIns="25400" rIns="258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</a:t>
          </a:r>
          <a:endParaRPr lang="ru-RU" sz="2000" kern="1200" dirty="0"/>
        </a:p>
      </dsp:txBody>
      <dsp:txXfrm>
        <a:off x="3069774" y="122282"/>
        <a:ext cx="331498" cy="331498"/>
      </dsp:txXfrm>
    </dsp:sp>
    <dsp:sp modelId="{7DED4717-C474-4494-BD32-06960E1B07E9}">
      <dsp:nvSpPr>
        <dsp:cNvPr id="0" name=""/>
        <dsp:cNvSpPr/>
      </dsp:nvSpPr>
      <dsp:spPr>
        <a:xfrm>
          <a:off x="3376166" y="53627"/>
          <a:ext cx="468808" cy="468808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5800" tIns="25400" rIns="258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</a:t>
          </a:r>
          <a:endParaRPr lang="ru-RU" sz="2000" kern="1200" dirty="0"/>
        </a:p>
      </dsp:txBody>
      <dsp:txXfrm>
        <a:off x="3444821" y="122282"/>
        <a:ext cx="331498" cy="331498"/>
      </dsp:txXfrm>
    </dsp:sp>
    <dsp:sp modelId="{AB6F69F9-75E4-4DBD-A69C-C7425AECD475}">
      <dsp:nvSpPr>
        <dsp:cNvPr id="0" name=""/>
        <dsp:cNvSpPr/>
      </dsp:nvSpPr>
      <dsp:spPr>
        <a:xfrm>
          <a:off x="3751212" y="53627"/>
          <a:ext cx="468808" cy="46880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5800" tIns="25400" rIns="258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</a:t>
          </a:r>
          <a:endParaRPr lang="ru-RU" sz="2000" kern="1200" dirty="0"/>
        </a:p>
      </dsp:txBody>
      <dsp:txXfrm>
        <a:off x="3819867" y="122282"/>
        <a:ext cx="331498" cy="331498"/>
      </dsp:txXfrm>
    </dsp:sp>
    <dsp:sp modelId="{B6E6AECC-8D3E-4499-A202-547E489F5C41}">
      <dsp:nvSpPr>
        <dsp:cNvPr id="0" name=""/>
        <dsp:cNvSpPr/>
      </dsp:nvSpPr>
      <dsp:spPr>
        <a:xfrm>
          <a:off x="4126259" y="53627"/>
          <a:ext cx="468808" cy="46880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5800" tIns="25400" rIns="258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</a:t>
          </a:r>
          <a:endParaRPr lang="ru-RU" sz="2000" kern="1200" dirty="0"/>
        </a:p>
      </dsp:txBody>
      <dsp:txXfrm>
        <a:off x="4194914" y="122282"/>
        <a:ext cx="331498" cy="331498"/>
      </dsp:txXfrm>
    </dsp:sp>
    <dsp:sp modelId="{6FDE8523-BC78-44FD-A312-A9F558AF9C25}">
      <dsp:nvSpPr>
        <dsp:cNvPr id="0" name=""/>
        <dsp:cNvSpPr/>
      </dsp:nvSpPr>
      <dsp:spPr>
        <a:xfrm>
          <a:off x="4501306" y="53627"/>
          <a:ext cx="468808" cy="46880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5800" tIns="25400" rIns="258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</a:t>
          </a:r>
          <a:endParaRPr lang="ru-RU" sz="2000" kern="1200" dirty="0"/>
        </a:p>
      </dsp:txBody>
      <dsp:txXfrm>
        <a:off x="4569961" y="122282"/>
        <a:ext cx="331498" cy="331498"/>
      </dsp:txXfrm>
    </dsp:sp>
    <dsp:sp modelId="{B2C4C7AA-EA12-4227-8FE4-8D592B7EEC44}">
      <dsp:nvSpPr>
        <dsp:cNvPr id="0" name=""/>
        <dsp:cNvSpPr/>
      </dsp:nvSpPr>
      <dsp:spPr>
        <a:xfrm>
          <a:off x="4876353" y="53627"/>
          <a:ext cx="468808" cy="46880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5800" tIns="25400" rIns="258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</a:t>
          </a:r>
          <a:endParaRPr lang="ru-RU" sz="2000" kern="1200" dirty="0"/>
        </a:p>
      </dsp:txBody>
      <dsp:txXfrm>
        <a:off x="4945008" y="122282"/>
        <a:ext cx="331498" cy="331498"/>
      </dsp:txXfrm>
    </dsp:sp>
    <dsp:sp modelId="{BC8FB4F9-F91B-4EF7-AC5B-C2F1155E409C}">
      <dsp:nvSpPr>
        <dsp:cNvPr id="0" name=""/>
        <dsp:cNvSpPr/>
      </dsp:nvSpPr>
      <dsp:spPr>
        <a:xfrm>
          <a:off x="5251400" y="53627"/>
          <a:ext cx="468808" cy="468808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5800" tIns="25400" rIns="258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</a:t>
          </a:r>
          <a:endParaRPr lang="ru-RU" sz="2000" kern="1200" dirty="0"/>
        </a:p>
      </dsp:txBody>
      <dsp:txXfrm>
        <a:off x="5320055" y="122282"/>
        <a:ext cx="331498" cy="331498"/>
      </dsp:txXfrm>
    </dsp:sp>
    <dsp:sp modelId="{4528B77F-AB5D-46FF-84F7-CA6C454280E8}">
      <dsp:nvSpPr>
        <dsp:cNvPr id="0" name=""/>
        <dsp:cNvSpPr/>
      </dsp:nvSpPr>
      <dsp:spPr>
        <a:xfrm>
          <a:off x="5626447" y="53627"/>
          <a:ext cx="468808" cy="46880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5800" tIns="25400" rIns="258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</a:t>
          </a:r>
          <a:endParaRPr lang="ru-RU" sz="2000" kern="1200" dirty="0"/>
        </a:p>
      </dsp:txBody>
      <dsp:txXfrm>
        <a:off x="5695102" y="122282"/>
        <a:ext cx="331498" cy="33149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E8859-3C2A-436A-8043-7E6A36000998}">
      <dsp:nvSpPr>
        <dsp:cNvPr id="0" name=""/>
        <dsp:cNvSpPr/>
      </dsp:nvSpPr>
      <dsp:spPr>
        <a:xfrm rot="5400000">
          <a:off x="3636918" y="107499"/>
          <a:ext cx="545993" cy="4750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2000" kern="1200" dirty="0">
              <a:solidFill>
                <a:schemeClr val="tx1"/>
              </a:solidFill>
            </a:rPr>
            <a:t>3</a:t>
          </a:r>
          <a:endParaRPr lang="ru-RU" sz="2400" kern="1200" dirty="0">
            <a:solidFill>
              <a:schemeClr val="tx1"/>
            </a:solidFill>
          </a:endParaRPr>
        </a:p>
      </dsp:txBody>
      <dsp:txXfrm rot="-5400000">
        <a:off x="3746430" y="157094"/>
        <a:ext cx="326968" cy="375825"/>
      </dsp:txXfrm>
    </dsp:sp>
    <dsp:sp modelId="{D9AE0BC4-4F95-4F3A-8A99-C8A35DA12324}">
      <dsp:nvSpPr>
        <dsp:cNvPr id="0" name=""/>
        <dsp:cNvSpPr/>
      </dsp:nvSpPr>
      <dsp:spPr>
        <a:xfrm>
          <a:off x="4801951" y="111294"/>
          <a:ext cx="609328" cy="327595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29BE9-8E53-4A95-9BF7-8B12A98A4DF9}">
      <dsp:nvSpPr>
        <dsp:cNvPr id="0" name=""/>
        <dsp:cNvSpPr/>
      </dsp:nvSpPr>
      <dsp:spPr>
        <a:xfrm rot="5400000">
          <a:off x="3132862" y="107499"/>
          <a:ext cx="545993" cy="4750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19</a:t>
          </a:r>
          <a:endParaRPr lang="ru-RU" sz="2300" kern="1200" dirty="0">
            <a:solidFill>
              <a:schemeClr val="tx1"/>
            </a:solidFill>
          </a:endParaRPr>
        </a:p>
      </dsp:txBody>
      <dsp:txXfrm rot="-5400000">
        <a:off x="3242374" y="157094"/>
        <a:ext cx="326968" cy="375825"/>
      </dsp:txXfrm>
    </dsp:sp>
    <dsp:sp modelId="{3973ABE8-0E5E-4817-AE37-2F3E1997B36D}">
      <dsp:nvSpPr>
        <dsp:cNvPr id="0" name=""/>
        <dsp:cNvSpPr/>
      </dsp:nvSpPr>
      <dsp:spPr>
        <a:xfrm rot="5400000">
          <a:off x="6157196" y="107499"/>
          <a:ext cx="545993" cy="475014"/>
        </a:xfrm>
        <a:prstGeom prst="hexagon">
          <a:avLst>
            <a:gd name="adj" fmla="val 25000"/>
            <a:gd name="vf" fmla="val 115470"/>
          </a:avLst>
        </a:prstGeom>
        <a:solidFill>
          <a:srgbClr val="00B05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tx1"/>
            </a:solidFill>
          </a:endParaRPr>
        </a:p>
      </dsp:txBody>
      <dsp:txXfrm rot="-5400000">
        <a:off x="6266708" y="157094"/>
        <a:ext cx="326968" cy="375825"/>
      </dsp:txXfrm>
    </dsp:sp>
    <dsp:sp modelId="{61FF38CB-8DFF-4497-A323-7B9430D80D5B}">
      <dsp:nvSpPr>
        <dsp:cNvPr id="0" name=""/>
        <dsp:cNvSpPr/>
      </dsp:nvSpPr>
      <dsp:spPr>
        <a:xfrm>
          <a:off x="3445704" y="574733"/>
          <a:ext cx="589672" cy="327595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8BC037-5F39-4688-B62F-5C3B84BB3EB2}">
      <dsp:nvSpPr>
        <dsp:cNvPr id="0" name=""/>
        <dsp:cNvSpPr/>
      </dsp:nvSpPr>
      <dsp:spPr>
        <a:xfrm rot="5400000">
          <a:off x="2124749" y="107499"/>
          <a:ext cx="545993" cy="4750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5</a:t>
          </a:r>
          <a:endParaRPr lang="ru-RU" sz="2600" kern="1200" dirty="0">
            <a:solidFill>
              <a:schemeClr val="tx1"/>
            </a:solidFill>
          </a:endParaRPr>
        </a:p>
      </dsp:txBody>
      <dsp:txXfrm rot="-5400000">
        <a:off x="2234261" y="157094"/>
        <a:ext cx="326968" cy="375825"/>
      </dsp:txXfrm>
    </dsp:sp>
    <dsp:sp modelId="{7DCE91BF-4E0B-4227-B83D-3DD7B0872369}">
      <dsp:nvSpPr>
        <dsp:cNvPr id="0" name=""/>
        <dsp:cNvSpPr/>
      </dsp:nvSpPr>
      <dsp:spPr>
        <a:xfrm rot="5400000">
          <a:off x="1620697" y="107499"/>
          <a:ext cx="545993" cy="4750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19</a:t>
          </a:r>
          <a:endParaRPr lang="ru-RU" sz="1800" kern="1200" dirty="0">
            <a:solidFill>
              <a:schemeClr val="tx1"/>
            </a:solidFill>
          </a:endParaRPr>
        </a:p>
      </dsp:txBody>
      <dsp:txXfrm rot="-5400000">
        <a:off x="1730209" y="157094"/>
        <a:ext cx="326968" cy="375825"/>
      </dsp:txXfrm>
    </dsp:sp>
    <dsp:sp modelId="{7AA4078A-0F9E-40A3-805C-7D0FC0272395}">
      <dsp:nvSpPr>
        <dsp:cNvPr id="0" name=""/>
        <dsp:cNvSpPr/>
      </dsp:nvSpPr>
      <dsp:spPr>
        <a:xfrm>
          <a:off x="4801951" y="1038172"/>
          <a:ext cx="609328" cy="327595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C0D26-D3B8-40C4-A97A-20B6B9B3DC10}">
      <dsp:nvSpPr>
        <dsp:cNvPr id="0" name=""/>
        <dsp:cNvSpPr/>
      </dsp:nvSpPr>
      <dsp:spPr>
        <a:xfrm rot="5400000">
          <a:off x="4140975" y="107499"/>
          <a:ext cx="545993" cy="4750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8</a:t>
          </a:r>
          <a:endParaRPr lang="ru-RU" sz="2600" kern="1200" dirty="0">
            <a:solidFill>
              <a:schemeClr val="tx1"/>
            </a:solidFill>
          </a:endParaRPr>
        </a:p>
      </dsp:txBody>
      <dsp:txXfrm rot="-5400000">
        <a:off x="4250487" y="157094"/>
        <a:ext cx="326968" cy="375825"/>
      </dsp:txXfrm>
    </dsp:sp>
    <dsp:sp modelId="{944272BC-1DED-4971-9944-DF7A9D93C054}">
      <dsp:nvSpPr>
        <dsp:cNvPr id="0" name=""/>
        <dsp:cNvSpPr/>
      </dsp:nvSpPr>
      <dsp:spPr>
        <a:xfrm rot="5400000">
          <a:off x="1116636" y="107499"/>
          <a:ext cx="545993" cy="4750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9</a:t>
          </a:r>
          <a:endParaRPr lang="ru-RU" sz="2000" kern="1200" dirty="0">
            <a:solidFill>
              <a:schemeClr val="tx1"/>
            </a:solidFill>
          </a:endParaRPr>
        </a:p>
      </dsp:txBody>
      <dsp:txXfrm rot="-5400000">
        <a:off x="1226148" y="157094"/>
        <a:ext cx="326968" cy="375825"/>
      </dsp:txXfrm>
    </dsp:sp>
    <dsp:sp modelId="{5A14BC82-C396-406D-B24F-C9F3E4FEE835}">
      <dsp:nvSpPr>
        <dsp:cNvPr id="0" name=""/>
        <dsp:cNvSpPr/>
      </dsp:nvSpPr>
      <dsp:spPr>
        <a:xfrm>
          <a:off x="3445704" y="1501611"/>
          <a:ext cx="589672" cy="327595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EFC23-ACC9-441A-88C2-E31F0305DB43}">
      <dsp:nvSpPr>
        <dsp:cNvPr id="0" name=""/>
        <dsp:cNvSpPr/>
      </dsp:nvSpPr>
      <dsp:spPr>
        <a:xfrm rot="5400000">
          <a:off x="612584" y="107499"/>
          <a:ext cx="545993" cy="4750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23</a:t>
          </a:r>
          <a:endParaRPr lang="ru-RU" sz="2300" kern="1200" dirty="0">
            <a:solidFill>
              <a:schemeClr val="tx1"/>
            </a:solidFill>
          </a:endParaRPr>
        </a:p>
      </dsp:txBody>
      <dsp:txXfrm rot="-5400000">
        <a:off x="722096" y="157094"/>
        <a:ext cx="326968" cy="375825"/>
      </dsp:txXfrm>
    </dsp:sp>
    <dsp:sp modelId="{A95E1863-CA6B-4448-B648-2DD379FCCB0F}">
      <dsp:nvSpPr>
        <dsp:cNvPr id="0" name=""/>
        <dsp:cNvSpPr/>
      </dsp:nvSpPr>
      <dsp:spPr>
        <a:xfrm rot="5400000">
          <a:off x="5149088" y="107499"/>
          <a:ext cx="545993" cy="4750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6</a:t>
          </a:r>
          <a:endParaRPr lang="ru-RU" sz="2400" kern="1200" dirty="0">
            <a:solidFill>
              <a:schemeClr val="tx1"/>
            </a:solidFill>
          </a:endParaRPr>
        </a:p>
      </dsp:txBody>
      <dsp:txXfrm rot="-5400000">
        <a:off x="5258600" y="157094"/>
        <a:ext cx="326968" cy="375825"/>
      </dsp:txXfrm>
    </dsp:sp>
    <dsp:sp modelId="{AE76198F-EC6C-489F-BCE3-A9573061B6C6}">
      <dsp:nvSpPr>
        <dsp:cNvPr id="0" name=""/>
        <dsp:cNvSpPr/>
      </dsp:nvSpPr>
      <dsp:spPr>
        <a:xfrm>
          <a:off x="4801951" y="1965050"/>
          <a:ext cx="609328" cy="327595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F23861-20E3-4148-A97B-443F2D022375}">
      <dsp:nvSpPr>
        <dsp:cNvPr id="0" name=""/>
        <dsp:cNvSpPr/>
      </dsp:nvSpPr>
      <dsp:spPr>
        <a:xfrm rot="5400000">
          <a:off x="7669366" y="1259627"/>
          <a:ext cx="545993" cy="4750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3</a:t>
          </a:r>
          <a:endParaRPr lang="ru-RU" sz="2600" kern="1200" dirty="0">
            <a:solidFill>
              <a:schemeClr val="tx1"/>
            </a:solidFill>
          </a:endParaRPr>
        </a:p>
      </dsp:txBody>
      <dsp:txXfrm rot="-5400000">
        <a:off x="7778878" y="1309222"/>
        <a:ext cx="326968" cy="375825"/>
      </dsp:txXfrm>
    </dsp:sp>
    <dsp:sp modelId="{6A2ECF06-1048-406A-957E-66509EA9E2D6}">
      <dsp:nvSpPr>
        <dsp:cNvPr id="0" name=""/>
        <dsp:cNvSpPr/>
      </dsp:nvSpPr>
      <dsp:spPr>
        <a:xfrm rot="5400000">
          <a:off x="5653145" y="107499"/>
          <a:ext cx="545993" cy="4750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20</a:t>
          </a:r>
          <a:endParaRPr lang="ru-RU" sz="1500" kern="1200" dirty="0">
            <a:solidFill>
              <a:schemeClr val="tx1"/>
            </a:solidFill>
          </a:endParaRPr>
        </a:p>
      </dsp:txBody>
      <dsp:txXfrm rot="-5400000">
        <a:off x="5762657" y="157094"/>
        <a:ext cx="326968" cy="375825"/>
      </dsp:txXfrm>
    </dsp:sp>
    <dsp:sp modelId="{9C9C5C72-06C2-4526-BF68-8A6785BD54B9}">
      <dsp:nvSpPr>
        <dsp:cNvPr id="0" name=""/>
        <dsp:cNvSpPr/>
      </dsp:nvSpPr>
      <dsp:spPr>
        <a:xfrm>
          <a:off x="3445704" y="2428490"/>
          <a:ext cx="589672" cy="327595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D2C866-1D24-485D-8266-0D0F9FCAE9D6}">
      <dsp:nvSpPr>
        <dsp:cNvPr id="0" name=""/>
        <dsp:cNvSpPr/>
      </dsp:nvSpPr>
      <dsp:spPr>
        <a:xfrm rot="5400000">
          <a:off x="2628806" y="107499"/>
          <a:ext cx="545993" cy="4750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14</a:t>
          </a:r>
          <a:endParaRPr lang="ru-RU" sz="2300" kern="1200" dirty="0">
            <a:solidFill>
              <a:schemeClr val="tx1"/>
            </a:solidFill>
          </a:endParaRPr>
        </a:p>
      </dsp:txBody>
      <dsp:txXfrm rot="-5400000">
        <a:off x="2738318" y="157094"/>
        <a:ext cx="326968" cy="375825"/>
      </dsp:txXfrm>
    </dsp:sp>
    <dsp:sp modelId="{E47ACB74-9EBC-4B65-8DE6-D9577C945B32}">
      <dsp:nvSpPr>
        <dsp:cNvPr id="0" name=""/>
        <dsp:cNvSpPr/>
      </dsp:nvSpPr>
      <dsp:spPr>
        <a:xfrm rot="5400000">
          <a:off x="108527" y="107499"/>
          <a:ext cx="545993" cy="475014"/>
        </a:xfrm>
        <a:prstGeom prst="hexagon">
          <a:avLst>
            <a:gd name="adj" fmla="val 25000"/>
            <a:gd name="vf" fmla="val 115470"/>
          </a:avLst>
        </a:prstGeom>
        <a:solidFill>
          <a:srgbClr val="FFFF0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 dirty="0">
            <a:solidFill>
              <a:schemeClr val="tx1"/>
            </a:solidFill>
          </a:endParaRPr>
        </a:p>
      </dsp:txBody>
      <dsp:txXfrm rot="-5400000">
        <a:off x="218039" y="157094"/>
        <a:ext cx="326968" cy="375825"/>
      </dsp:txXfrm>
    </dsp:sp>
    <dsp:sp modelId="{7E1FCBC8-923A-4600-BDEA-B458DFC6266C}">
      <dsp:nvSpPr>
        <dsp:cNvPr id="0" name=""/>
        <dsp:cNvSpPr/>
      </dsp:nvSpPr>
      <dsp:spPr>
        <a:xfrm>
          <a:off x="4801951" y="2891929"/>
          <a:ext cx="609328" cy="327595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593DE6-79B0-4074-8578-84649AF79BBE}">
      <dsp:nvSpPr>
        <dsp:cNvPr id="0" name=""/>
        <dsp:cNvSpPr/>
      </dsp:nvSpPr>
      <dsp:spPr>
        <a:xfrm rot="5400000">
          <a:off x="4645031" y="107499"/>
          <a:ext cx="545993" cy="4750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1</a:t>
          </a:r>
          <a:endParaRPr lang="ru-RU" sz="2600" kern="1200" dirty="0">
            <a:solidFill>
              <a:schemeClr val="tx1"/>
            </a:solidFill>
          </a:endParaRPr>
        </a:p>
      </dsp:txBody>
      <dsp:txXfrm rot="-5400000">
        <a:off x="4754543" y="157094"/>
        <a:ext cx="326968" cy="375825"/>
      </dsp:txXfrm>
    </dsp:sp>
    <dsp:sp modelId="{27C955B8-1B78-440F-8FE2-AFBD23AC3A0E}">
      <dsp:nvSpPr>
        <dsp:cNvPr id="0" name=""/>
        <dsp:cNvSpPr/>
      </dsp:nvSpPr>
      <dsp:spPr>
        <a:xfrm rot="5400000">
          <a:off x="6661253" y="107499"/>
          <a:ext cx="545993" cy="4750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9</a:t>
          </a:r>
          <a:endParaRPr lang="ru-RU" sz="2000" kern="1200" dirty="0">
            <a:solidFill>
              <a:schemeClr val="tx1"/>
            </a:solidFill>
          </a:endParaRPr>
        </a:p>
      </dsp:txBody>
      <dsp:txXfrm rot="-5400000">
        <a:off x="6770765" y="157094"/>
        <a:ext cx="326968" cy="375825"/>
      </dsp:txXfrm>
    </dsp:sp>
    <dsp:sp modelId="{8348BA75-A4A0-4006-8FE7-05D6CE4CEF34}">
      <dsp:nvSpPr>
        <dsp:cNvPr id="0" name=""/>
        <dsp:cNvSpPr/>
      </dsp:nvSpPr>
      <dsp:spPr>
        <a:xfrm>
          <a:off x="3445704" y="3355368"/>
          <a:ext cx="589672" cy="327595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1BE7F-2241-42BB-AEEA-7A0307F1DFA4}">
      <dsp:nvSpPr>
        <dsp:cNvPr id="0" name=""/>
        <dsp:cNvSpPr/>
      </dsp:nvSpPr>
      <dsp:spPr>
        <a:xfrm rot="5400000">
          <a:off x="8173423" y="1259627"/>
          <a:ext cx="545993" cy="4750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9</a:t>
          </a:r>
          <a:endParaRPr lang="ru-RU" sz="2600" kern="1200" dirty="0">
            <a:solidFill>
              <a:schemeClr val="tx1"/>
            </a:solidFill>
          </a:endParaRPr>
        </a:p>
      </dsp:txBody>
      <dsp:txXfrm rot="-5400000">
        <a:off x="8282935" y="1309222"/>
        <a:ext cx="326968" cy="375825"/>
      </dsp:txXfrm>
    </dsp:sp>
    <dsp:sp modelId="{8984A4A6-2287-4AAC-9472-D5993BA54F4B}">
      <dsp:nvSpPr>
        <dsp:cNvPr id="0" name=""/>
        <dsp:cNvSpPr/>
      </dsp:nvSpPr>
      <dsp:spPr>
        <a:xfrm rot="5400000">
          <a:off x="7165309" y="107499"/>
          <a:ext cx="545993" cy="4750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19</a:t>
          </a:r>
          <a:endParaRPr lang="ru-RU" sz="1400" kern="1200" dirty="0">
            <a:solidFill>
              <a:schemeClr val="tx1"/>
            </a:solidFill>
          </a:endParaRPr>
        </a:p>
      </dsp:txBody>
      <dsp:txXfrm rot="-5400000">
        <a:off x="7274821" y="157094"/>
        <a:ext cx="326968" cy="375825"/>
      </dsp:txXfrm>
    </dsp:sp>
    <dsp:sp modelId="{30728B90-C05E-44CC-AD3A-54B09E3044D8}">
      <dsp:nvSpPr>
        <dsp:cNvPr id="0" name=""/>
        <dsp:cNvSpPr/>
      </dsp:nvSpPr>
      <dsp:spPr>
        <a:xfrm>
          <a:off x="4801951" y="3818807"/>
          <a:ext cx="609328" cy="327595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1E66E1-0F22-43DE-95AA-0F1ADD1C563E}">
      <dsp:nvSpPr>
        <dsp:cNvPr id="0" name=""/>
        <dsp:cNvSpPr/>
      </dsp:nvSpPr>
      <dsp:spPr>
        <a:xfrm rot="5400000">
          <a:off x="8173422" y="683561"/>
          <a:ext cx="545993" cy="4750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14</a:t>
          </a:r>
          <a:endParaRPr lang="ru-RU" sz="2300" kern="1200" dirty="0">
            <a:solidFill>
              <a:schemeClr val="tx1"/>
            </a:solidFill>
          </a:endParaRPr>
        </a:p>
      </dsp:txBody>
      <dsp:txXfrm rot="-5400000">
        <a:off x="8282934" y="733156"/>
        <a:ext cx="326968" cy="375825"/>
      </dsp:txXfrm>
    </dsp:sp>
    <dsp:sp modelId="{1BC83C94-28A8-49D6-90EA-55F503BE5907}">
      <dsp:nvSpPr>
        <dsp:cNvPr id="0" name=""/>
        <dsp:cNvSpPr/>
      </dsp:nvSpPr>
      <dsp:spPr>
        <a:xfrm rot="5400000">
          <a:off x="7669366" y="107499"/>
          <a:ext cx="545993" cy="4750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20</a:t>
          </a:r>
          <a:endParaRPr lang="ru-RU" sz="1500" kern="1200" dirty="0">
            <a:solidFill>
              <a:schemeClr val="tx1"/>
            </a:solidFill>
          </a:endParaRPr>
        </a:p>
      </dsp:txBody>
      <dsp:txXfrm rot="-5400000">
        <a:off x="7778878" y="157094"/>
        <a:ext cx="326968" cy="375825"/>
      </dsp:txXfrm>
    </dsp:sp>
    <dsp:sp modelId="{BA7CCD7E-E9DA-4550-9604-20985B48BD7A}">
      <dsp:nvSpPr>
        <dsp:cNvPr id="0" name=""/>
        <dsp:cNvSpPr/>
      </dsp:nvSpPr>
      <dsp:spPr>
        <a:xfrm>
          <a:off x="3445704" y="4282246"/>
          <a:ext cx="589672" cy="327595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2DF70-BF34-46FD-9D90-889818115C3A}">
      <dsp:nvSpPr>
        <dsp:cNvPr id="0" name=""/>
        <dsp:cNvSpPr/>
      </dsp:nvSpPr>
      <dsp:spPr>
        <a:xfrm rot="5400000">
          <a:off x="7165309" y="1259627"/>
          <a:ext cx="545993" cy="4750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8</a:t>
          </a:r>
          <a:endParaRPr lang="ru-RU" sz="2600" kern="1200" dirty="0">
            <a:solidFill>
              <a:schemeClr val="tx1"/>
            </a:solidFill>
          </a:endParaRPr>
        </a:p>
      </dsp:txBody>
      <dsp:txXfrm rot="-5400000">
        <a:off x="7274821" y="1309222"/>
        <a:ext cx="326968" cy="375825"/>
      </dsp:txXfrm>
    </dsp:sp>
    <dsp:sp modelId="{F6A67E0F-DF65-4047-AFD0-FECEAD5B7AF8}">
      <dsp:nvSpPr>
        <dsp:cNvPr id="0" name=""/>
        <dsp:cNvSpPr/>
      </dsp:nvSpPr>
      <dsp:spPr>
        <a:xfrm rot="5400000">
          <a:off x="8173422" y="107499"/>
          <a:ext cx="545993" cy="475014"/>
        </a:xfrm>
        <a:prstGeom prst="hexagon">
          <a:avLst>
            <a:gd name="adj" fmla="val 25000"/>
            <a:gd name="vf" fmla="val 115470"/>
          </a:avLst>
        </a:prstGeom>
        <a:solidFill>
          <a:srgbClr val="00B05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 dirty="0">
            <a:solidFill>
              <a:schemeClr val="tx1"/>
            </a:solidFill>
          </a:endParaRPr>
        </a:p>
      </dsp:txBody>
      <dsp:txXfrm rot="-5400000">
        <a:off x="8282934" y="157094"/>
        <a:ext cx="326968" cy="375825"/>
      </dsp:txXfrm>
    </dsp:sp>
    <dsp:sp modelId="{E05A60C2-F824-4847-8057-9FB29F10F6D2}">
      <dsp:nvSpPr>
        <dsp:cNvPr id="0" name=""/>
        <dsp:cNvSpPr/>
      </dsp:nvSpPr>
      <dsp:spPr>
        <a:xfrm>
          <a:off x="4801951" y="4745685"/>
          <a:ext cx="609328" cy="327595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391046-DF54-45D5-9EE6-D15EEA844834}">
      <dsp:nvSpPr>
        <dsp:cNvPr id="0" name=""/>
        <dsp:cNvSpPr/>
      </dsp:nvSpPr>
      <dsp:spPr>
        <a:xfrm rot="5400000">
          <a:off x="6661252" y="1259627"/>
          <a:ext cx="545993" cy="4750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20</a:t>
          </a:r>
          <a:endParaRPr lang="ru-RU" sz="2300" kern="1200" dirty="0">
            <a:solidFill>
              <a:schemeClr val="tx1"/>
            </a:solidFill>
          </a:endParaRPr>
        </a:p>
      </dsp:txBody>
      <dsp:txXfrm rot="-5400000">
        <a:off x="6770764" y="1309222"/>
        <a:ext cx="326968" cy="37582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FFAFF-7E81-478C-9A6B-C9137D1B30DB}">
      <dsp:nvSpPr>
        <dsp:cNvPr id="0" name=""/>
        <dsp:cNvSpPr/>
      </dsp:nvSpPr>
      <dsp:spPr>
        <a:xfrm rot="5400000">
          <a:off x="5258605" y="1041588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12</a:t>
          </a:r>
          <a:endParaRPr lang="ru-RU" sz="1400" kern="1200" dirty="0">
            <a:solidFill>
              <a:schemeClr val="tx1"/>
            </a:solidFill>
          </a:endParaRPr>
        </a:p>
      </dsp:txBody>
      <dsp:txXfrm rot="-5400000">
        <a:off x="5361896" y="1088366"/>
        <a:ext cx="308395" cy="354476"/>
      </dsp:txXfrm>
    </dsp:sp>
    <dsp:sp modelId="{25BBD245-A1BB-4686-8BBC-0E8AB8F46E46}">
      <dsp:nvSpPr>
        <dsp:cNvPr id="0" name=""/>
        <dsp:cNvSpPr/>
      </dsp:nvSpPr>
      <dsp:spPr>
        <a:xfrm>
          <a:off x="4726477" y="105676"/>
          <a:ext cx="574715" cy="30898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8DB1F2-8B94-45E0-BA56-3ABB5F763D87}">
      <dsp:nvSpPr>
        <dsp:cNvPr id="0" name=""/>
        <dsp:cNvSpPr/>
      </dsp:nvSpPr>
      <dsp:spPr>
        <a:xfrm rot="5400000">
          <a:off x="2234268" y="1041588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18</a:t>
          </a:r>
          <a:endParaRPr lang="ru-RU" sz="2200" kern="1200" dirty="0">
            <a:solidFill>
              <a:schemeClr val="tx1"/>
            </a:solidFill>
          </a:endParaRPr>
        </a:p>
      </dsp:txBody>
      <dsp:txXfrm rot="-5400000">
        <a:off x="2337559" y="1088366"/>
        <a:ext cx="308395" cy="354476"/>
      </dsp:txXfrm>
    </dsp:sp>
    <dsp:sp modelId="{50010C2E-A4F0-46C3-BFD7-DE8BF22AAF5C}">
      <dsp:nvSpPr>
        <dsp:cNvPr id="0" name=""/>
        <dsp:cNvSpPr/>
      </dsp:nvSpPr>
      <dsp:spPr>
        <a:xfrm rot="5400000">
          <a:off x="722100" y="1041588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1</a:t>
          </a:r>
          <a:endParaRPr lang="ru-RU" sz="2000" kern="1200" dirty="0">
            <a:solidFill>
              <a:schemeClr val="tx1"/>
            </a:solidFill>
          </a:endParaRPr>
        </a:p>
      </dsp:txBody>
      <dsp:txXfrm rot="-5400000">
        <a:off x="825391" y="1088366"/>
        <a:ext cx="308395" cy="354476"/>
      </dsp:txXfrm>
    </dsp:sp>
    <dsp:sp modelId="{652E8A33-44FB-4A9D-B083-DE6054AA9610}">
      <dsp:nvSpPr>
        <dsp:cNvPr id="0" name=""/>
        <dsp:cNvSpPr/>
      </dsp:nvSpPr>
      <dsp:spPr>
        <a:xfrm>
          <a:off x="3447270" y="542790"/>
          <a:ext cx="556176" cy="30898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B15DD-A140-48FA-881D-B6767272714C}">
      <dsp:nvSpPr>
        <dsp:cNvPr id="0" name=""/>
        <dsp:cNvSpPr/>
      </dsp:nvSpPr>
      <dsp:spPr>
        <a:xfrm rot="5400000">
          <a:off x="218047" y="465523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4</a:t>
          </a:r>
          <a:endParaRPr lang="ru-RU" sz="2500" kern="1200" dirty="0">
            <a:solidFill>
              <a:schemeClr val="tx1"/>
            </a:solidFill>
          </a:endParaRPr>
        </a:p>
      </dsp:txBody>
      <dsp:txXfrm rot="-5400000">
        <a:off x="321338" y="512301"/>
        <a:ext cx="308395" cy="354476"/>
      </dsp:txXfrm>
    </dsp:sp>
    <dsp:sp modelId="{793B52B7-181B-4286-9AAA-B0A59600CAC6}">
      <dsp:nvSpPr>
        <dsp:cNvPr id="0" name=""/>
        <dsp:cNvSpPr/>
      </dsp:nvSpPr>
      <dsp:spPr>
        <a:xfrm rot="5400000">
          <a:off x="5762662" y="1041588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1</a:t>
          </a:r>
          <a:endParaRPr lang="ru-RU" sz="2000" kern="1200" dirty="0">
            <a:solidFill>
              <a:schemeClr val="tx1"/>
            </a:solidFill>
          </a:endParaRPr>
        </a:p>
      </dsp:txBody>
      <dsp:txXfrm rot="-5400000">
        <a:off x="5865953" y="1088366"/>
        <a:ext cx="308395" cy="354476"/>
      </dsp:txXfrm>
    </dsp:sp>
    <dsp:sp modelId="{EB6CDE07-9652-4511-9DE6-23B015D0B378}">
      <dsp:nvSpPr>
        <dsp:cNvPr id="0" name=""/>
        <dsp:cNvSpPr/>
      </dsp:nvSpPr>
      <dsp:spPr>
        <a:xfrm>
          <a:off x="4726477" y="979904"/>
          <a:ext cx="574715" cy="30898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D482C-A077-4C29-91D7-FA3D7F83A1DF}">
      <dsp:nvSpPr>
        <dsp:cNvPr id="0" name=""/>
        <dsp:cNvSpPr/>
      </dsp:nvSpPr>
      <dsp:spPr>
        <a:xfrm rot="5400000">
          <a:off x="3242383" y="1041588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22</a:t>
          </a:r>
          <a:endParaRPr lang="ru-RU" sz="2200" kern="1200" dirty="0">
            <a:solidFill>
              <a:schemeClr val="tx1"/>
            </a:solidFill>
          </a:endParaRPr>
        </a:p>
      </dsp:txBody>
      <dsp:txXfrm rot="-5400000">
        <a:off x="3345674" y="1088366"/>
        <a:ext cx="308395" cy="354476"/>
      </dsp:txXfrm>
    </dsp:sp>
    <dsp:sp modelId="{46556D20-57A1-4CC1-B7B1-BB3A4E28D5E7}">
      <dsp:nvSpPr>
        <dsp:cNvPr id="0" name=""/>
        <dsp:cNvSpPr/>
      </dsp:nvSpPr>
      <dsp:spPr>
        <a:xfrm rot="5400000">
          <a:off x="1226158" y="1041588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20</a:t>
          </a:r>
          <a:endParaRPr lang="ru-RU" sz="1400" kern="1200" dirty="0">
            <a:solidFill>
              <a:schemeClr val="tx1"/>
            </a:solidFill>
          </a:endParaRPr>
        </a:p>
      </dsp:txBody>
      <dsp:txXfrm rot="-5400000">
        <a:off x="1329449" y="1088366"/>
        <a:ext cx="308395" cy="354476"/>
      </dsp:txXfrm>
    </dsp:sp>
    <dsp:sp modelId="{02095C4D-5A7E-45B0-9CFD-233DCE92B7C0}">
      <dsp:nvSpPr>
        <dsp:cNvPr id="0" name=""/>
        <dsp:cNvSpPr/>
      </dsp:nvSpPr>
      <dsp:spPr>
        <a:xfrm>
          <a:off x="3447270" y="1417018"/>
          <a:ext cx="556176" cy="30898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BAFEBA-2D6F-4097-A965-9FE2E36440BE}">
      <dsp:nvSpPr>
        <dsp:cNvPr id="0" name=""/>
        <dsp:cNvSpPr/>
      </dsp:nvSpPr>
      <dsp:spPr>
        <a:xfrm rot="5400000">
          <a:off x="5258605" y="1617648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19</a:t>
          </a:r>
          <a:endParaRPr lang="ru-RU" sz="2200" kern="1200" dirty="0">
            <a:solidFill>
              <a:schemeClr val="tx1"/>
            </a:solidFill>
          </a:endParaRPr>
        </a:p>
      </dsp:txBody>
      <dsp:txXfrm rot="-5400000">
        <a:off x="5361896" y="1664426"/>
        <a:ext cx="308395" cy="354476"/>
      </dsp:txXfrm>
    </dsp:sp>
    <dsp:sp modelId="{3E79FB54-A7C8-4305-898A-CB40C586F85C}">
      <dsp:nvSpPr>
        <dsp:cNvPr id="0" name=""/>
        <dsp:cNvSpPr/>
      </dsp:nvSpPr>
      <dsp:spPr>
        <a:xfrm rot="5400000">
          <a:off x="5258605" y="2193713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rgbClr val="00B05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/>
        </a:p>
      </dsp:txBody>
      <dsp:txXfrm rot="-5400000">
        <a:off x="5361896" y="2240491"/>
        <a:ext cx="308395" cy="354476"/>
      </dsp:txXfrm>
    </dsp:sp>
    <dsp:sp modelId="{58817306-DBD9-4C45-B8E4-9812D636A82E}">
      <dsp:nvSpPr>
        <dsp:cNvPr id="0" name=""/>
        <dsp:cNvSpPr/>
      </dsp:nvSpPr>
      <dsp:spPr>
        <a:xfrm>
          <a:off x="4726477" y="1854131"/>
          <a:ext cx="574715" cy="30898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8BB90-A52C-4934-9D17-7FBE671F7113}">
      <dsp:nvSpPr>
        <dsp:cNvPr id="0" name=""/>
        <dsp:cNvSpPr/>
      </dsp:nvSpPr>
      <dsp:spPr>
        <a:xfrm rot="5400000">
          <a:off x="1226157" y="2193713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18</a:t>
          </a:r>
          <a:endParaRPr lang="ru-RU" sz="2200" kern="1200" dirty="0">
            <a:solidFill>
              <a:schemeClr val="tx1"/>
            </a:solidFill>
          </a:endParaRPr>
        </a:p>
      </dsp:txBody>
      <dsp:txXfrm rot="-5400000">
        <a:off x="1329448" y="2240491"/>
        <a:ext cx="308395" cy="354476"/>
      </dsp:txXfrm>
    </dsp:sp>
    <dsp:sp modelId="{91E331D4-DA31-4049-97D3-EB975BB49503}">
      <dsp:nvSpPr>
        <dsp:cNvPr id="0" name=""/>
        <dsp:cNvSpPr/>
      </dsp:nvSpPr>
      <dsp:spPr>
        <a:xfrm rot="5400000">
          <a:off x="3746437" y="1041588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14</a:t>
          </a:r>
          <a:endParaRPr lang="ru-RU" sz="1400" kern="1200" dirty="0">
            <a:solidFill>
              <a:schemeClr val="tx1"/>
            </a:solidFill>
          </a:endParaRPr>
        </a:p>
      </dsp:txBody>
      <dsp:txXfrm rot="-5400000">
        <a:off x="3849728" y="1088366"/>
        <a:ext cx="308395" cy="354476"/>
      </dsp:txXfrm>
    </dsp:sp>
    <dsp:sp modelId="{A390B02F-A218-400B-90F3-65686B91A475}">
      <dsp:nvSpPr>
        <dsp:cNvPr id="0" name=""/>
        <dsp:cNvSpPr/>
      </dsp:nvSpPr>
      <dsp:spPr>
        <a:xfrm>
          <a:off x="3447270" y="2291245"/>
          <a:ext cx="556176" cy="30898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BCFD9-140D-4BE3-8788-BDAD11525575}">
      <dsp:nvSpPr>
        <dsp:cNvPr id="0" name=""/>
        <dsp:cNvSpPr/>
      </dsp:nvSpPr>
      <dsp:spPr>
        <a:xfrm rot="5400000">
          <a:off x="1730215" y="1041588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19</a:t>
          </a:r>
          <a:endParaRPr lang="ru-RU" sz="2200" kern="1200" dirty="0">
            <a:solidFill>
              <a:schemeClr val="tx1"/>
            </a:solidFill>
          </a:endParaRPr>
        </a:p>
      </dsp:txBody>
      <dsp:txXfrm rot="-5400000">
        <a:off x="1833506" y="1088366"/>
        <a:ext cx="308395" cy="354476"/>
      </dsp:txXfrm>
    </dsp:sp>
    <dsp:sp modelId="{70A27904-D788-49BA-9A09-E864BDEB0CF4}">
      <dsp:nvSpPr>
        <dsp:cNvPr id="0" name=""/>
        <dsp:cNvSpPr/>
      </dsp:nvSpPr>
      <dsp:spPr>
        <a:xfrm rot="5400000">
          <a:off x="5762662" y="2193713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7</a:t>
          </a:r>
          <a:endParaRPr lang="ru-RU" sz="1800" kern="1200" dirty="0">
            <a:solidFill>
              <a:schemeClr val="tx1"/>
            </a:solidFill>
          </a:endParaRPr>
        </a:p>
      </dsp:txBody>
      <dsp:txXfrm rot="-5400000">
        <a:off x="5865953" y="2240491"/>
        <a:ext cx="308395" cy="354476"/>
      </dsp:txXfrm>
    </dsp:sp>
    <dsp:sp modelId="{B348000C-8295-461B-BC1C-2807F301DEC3}">
      <dsp:nvSpPr>
        <dsp:cNvPr id="0" name=""/>
        <dsp:cNvSpPr/>
      </dsp:nvSpPr>
      <dsp:spPr>
        <a:xfrm>
          <a:off x="4726477" y="2728359"/>
          <a:ext cx="574715" cy="30898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59453A-468B-49F3-9906-7579790D01CF}">
      <dsp:nvSpPr>
        <dsp:cNvPr id="0" name=""/>
        <dsp:cNvSpPr/>
      </dsp:nvSpPr>
      <dsp:spPr>
        <a:xfrm rot="5400000">
          <a:off x="2738326" y="1041583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5</a:t>
          </a:r>
          <a:endParaRPr lang="ru-RU" sz="2500" kern="1200" dirty="0">
            <a:solidFill>
              <a:schemeClr val="tx1"/>
            </a:solidFill>
          </a:endParaRPr>
        </a:p>
      </dsp:txBody>
      <dsp:txXfrm rot="-5400000">
        <a:off x="2841617" y="1088361"/>
        <a:ext cx="308395" cy="354476"/>
      </dsp:txXfrm>
    </dsp:sp>
    <dsp:sp modelId="{C936DE66-118F-48E6-AC18-D175D7888C80}">
      <dsp:nvSpPr>
        <dsp:cNvPr id="0" name=""/>
        <dsp:cNvSpPr/>
      </dsp:nvSpPr>
      <dsp:spPr>
        <a:xfrm rot="5400000">
          <a:off x="4250494" y="1041588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5</a:t>
          </a:r>
          <a:endParaRPr lang="ru-RU" sz="2000" kern="1200" dirty="0">
            <a:solidFill>
              <a:schemeClr val="tx1"/>
            </a:solidFill>
          </a:endParaRPr>
        </a:p>
      </dsp:txBody>
      <dsp:txXfrm rot="-5400000">
        <a:off x="4353785" y="1088366"/>
        <a:ext cx="308395" cy="354476"/>
      </dsp:txXfrm>
    </dsp:sp>
    <dsp:sp modelId="{E94CA4C0-69A2-4C2A-8D06-5832D87AB38C}">
      <dsp:nvSpPr>
        <dsp:cNvPr id="0" name=""/>
        <dsp:cNvSpPr/>
      </dsp:nvSpPr>
      <dsp:spPr>
        <a:xfrm>
          <a:off x="3447270" y="3165473"/>
          <a:ext cx="556176" cy="30898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4E60F3-98D8-44D5-87C6-C926755A8A14}">
      <dsp:nvSpPr>
        <dsp:cNvPr id="0" name=""/>
        <dsp:cNvSpPr/>
      </dsp:nvSpPr>
      <dsp:spPr>
        <a:xfrm rot="5400000">
          <a:off x="3746437" y="2193713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19</a:t>
          </a:r>
          <a:endParaRPr lang="ru-RU" sz="2200" kern="1200" dirty="0">
            <a:solidFill>
              <a:schemeClr val="tx1"/>
            </a:solidFill>
          </a:endParaRPr>
        </a:p>
      </dsp:txBody>
      <dsp:txXfrm rot="-5400000">
        <a:off x="3849728" y="2240491"/>
        <a:ext cx="308395" cy="354476"/>
      </dsp:txXfrm>
    </dsp:sp>
    <dsp:sp modelId="{31C204D1-72B8-43E9-9BAA-269CD93337A4}">
      <dsp:nvSpPr>
        <dsp:cNvPr id="0" name=""/>
        <dsp:cNvSpPr/>
      </dsp:nvSpPr>
      <dsp:spPr>
        <a:xfrm rot="5400000">
          <a:off x="6266720" y="1041588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rgbClr val="00B05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</dsp:txBody>
      <dsp:txXfrm rot="-5400000">
        <a:off x="6370011" y="1088366"/>
        <a:ext cx="308395" cy="354476"/>
      </dsp:txXfrm>
    </dsp:sp>
    <dsp:sp modelId="{329858F6-0F2B-472F-8119-09C1E53A0BBF}">
      <dsp:nvSpPr>
        <dsp:cNvPr id="0" name=""/>
        <dsp:cNvSpPr/>
      </dsp:nvSpPr>
      <dsp:spPr>
        <a:xfrm>
          <a:off x="4726477" y="3602586"/>
          <a:ext cx="574715" cy="30898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4A516-0816-4639-9460-A1E4C87B4E9D}">
      <dsp:nvSpPr>
        <dsp:cNvPr id="0" name=""/>
        <dsp:cNvSpPr/>
      </dsp:nvSpPr>
      <dsp:spPr>
        <a:xfrm rot="5400000">
          <a:off x="221389" y="1038241"/>
          <a:ext cx="502603" cy="442345"/>
        </a:xfrm>
        <a:prstGeom prst="hexagon">
          <a:avLst>
            <a:gd name="adj" fmla="val 25000"/>
            <a:gd name="vf" fmla="val 115470"/>
          </a:avLst>
        </a:prstGeom>
        <a:solidFill>
          <a:schemeClr val="accent1"/>
        </a:solidFill>
        <a:ln>
          <a:solidFill>
            <a:schemeClr val="accent1"/>
          </a:solidFill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14</a:t>
          </a:r>
          <a:endParaRPr lang="ru-RU" sz="2100" kern="1200" dirty="0">
            <a:solidFill>
              <a:schemeClr val="tx1"/>
            </a:solidFill>
          </a:endParaRPr>
        </a:p>
      </dsp:txBody>
      <dsp:txXfrm rot="-5400000">
        <a:off x="320823" y="1086858"/>
        <a:ext cx="303735" cy="345111"/>
      </dsp:txXfrm>
    </dsp:sp>
    <dsp:sp modelId="{A9195DCB-D0A7-4691-809B-E726EDA53E79}">
      <dsp:nvSpPr>
        <dsp:cNvPr id="0" name=""/>
        <dsp:cNvSpPr/>
      </dsp:nvSpPr>
      <dsp:spPr>
        <a:xfrm rot="5400000">
          <a:off x="4250494" y="1617648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8</a:t>
          </a:r>
          <a:endParaRPr lang="ru-RU" sz="2000" kern="1200" dirty="0">
            <a:solidFill>
              <a:schemeClr val="tx1"/>
            </a:solidFill>
          </a:endParaRPr>
        </a:p>
      </dsp:txBody>
      <dsp:txXfrm rot="-5400000">
        <a:off x="4353785" y="1664426"/>
        <a:ext cx="308395" cy="354476"/>
      </dsp:txXfrm>
    </dsp:sp>
    <dsp:sp modelId="{D265556B-AD3B-4444-8E7A-42B699312CED}">
      <dsp:nvSpPr>
        <dsp:cNvPr id="0" name=""/>
        <dsp:cNvSpPr/>
      </dsp:nvSpPr>
      <dsp:spPr>
        <a:xfrm>
          <a:off x="3447270" y="4039700"/>
          <a:ext cx="556176" cy="30898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D2DCFD-069B-4853-B4D9-3447D8CB0F87}">
      <dsp:nvSpPr>
        <dsp:cNvPr id="0" name=""/>
        <dsp:cNvSpPr/>
      </dsp:nvSpPr>
      <dsp:spPr>
        <a:xfrm rot="5400000">
          <a:off x="4250494" y="2193713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3</a:t>
          </a:r>
          <a:endParaRPr lang="ru-RU" sz="2500" kern="1200" dirty="0">
            <a:solidFill>
              <a:schemeClr val="tx1"/>
            </a:solidFill>
          </a:endParaRPr>
        </a:p>
      </dsp:txBody>
      <dsp:txXfrm rot="-5400000">
        <a:off x="4353785" y="2240491"/>
        <a:ext cx="308395" cy="354476"/>
      </dsp:txXfrm>
    </dsp:sp>
    <dsp:sp modelId="{3DAB41D7-9372-401C-8960-360967B63F60}">
      <dsp:nvSpPr>
        <dsp:cNvPr id="0" name=""/>
        <dsp:cNvSpPr/>
      </dsp:nvSpPr>
      <dsp:spPr>
        <a:xfrm rot="5400000">
          <a:off x="3242383" y="2193713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14</a:t>
          </a:r>
          <a:endParaRPr lang="ru-RU" sz="1400" kern="1200" dirty="0">
            <a:solidFill>
              <a:schemeClr val="tx1"/>
            </a:solidFill>
          </a:endParaRPr>
        </a:p>
      </dsp:txBody>
      <dsp:txXfrm rot="-5400000">
        <a:off x="3345674" y="2240491"/>
        <a:ext cx="308395" cy="354476"/>
      </dsp:txXfrm>
    </dsp:sp>
    <dsp:sp modelId="{25856D2C-7EB4-453D-829B-0BB020764A66}">
      <dsp:nvSpPr>
        <dsp:cNvPr id="0" name=""/>
        <dsp:cNvSpPr/>
      </dsp:nvSpPr>
      <dsp:spPr>
        <a:xfrm>
          <a:off x="4726477" y="4476814"/>
          <a:ext cx="574715" cy="30898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FD1B15-AF09-4941-83CF-7FE21A31EA35}">
      <dsp:nvSpPr>
        <dsp:cNvPr id="0" name=""/>
        <dsp:cNvSpPr/>
      </dsp:nvSpPr>
      <dsp:spPr>
        <a:xfrm rot="5400000">
          <a:off x="2234273" y="2193713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13</a:t>
          </a:r>
          <a:endParaRPr lang="ru-RU" sz="2200" kern="1200" dirty="0">
            <a:solidFill>
              <a:schemeClr val="tx1"/>
            </a:solidFill>
          </a:endParaRPr>
        </a:p>
      </dsp:txBody>
      <dsp:txXfrm rot="-5400000">
        <a:off x="2337564" y="2240491"/>
        <a:ext cx="308395" cy="354476"/>
      </dsp:txXfrm>
    </dsp:sp>
    <dsp:sp modelId="{1F14D34E-09EC-4F66-92E7-B5ED91C7A1A3}">
      <dsp:nvSpPr>
        <dsp:cNvPr id="0" name=""/>
        <dsp:cNvSpPr/>
      </dsp:nvSpPr>
      <dsp:spPr>
        <a:xfrm rot="5400000">
          <a:off x="2738326" y="2193713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5</a:t>
          </a:r>
          <a:endParaRPr lang="ru-RU" sz="2000" kern="1200" dirty="0">
            <a:solidFill>
              <a:schemeClr val="tx1"/>
            </a:solidFill>
          </a:endParaRPr>
        </a:p>
      </dsp:txBody>
      <dsp:txXfrm rot="-5400000">
        <a:off x="2841617" y="2240491"/>
        <a:ext cx="308395" cy="354476"/>
      </dsp:txXfrm>
    </dsp:sp>
    <dsp:sp modelId="{2E94D040-6BC2-466B-9AE5-D2CBF0F71DFD}">
      <dsp:nvSpPr>
        <dsp:cNvPr id="0" name=""/>
        <dsp:cNvSpPr/>
      </dsp:nvSpPr>
      <dsp:spPr>
        <a:xfrm>
          <a:off x="3447270" y="4913928"/>
          <a:ext cx="556176" cy="30898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F4376-0E4E-41D0-A460-3622693B6447}">
      <dsp:nvSpPr>
        <dsp:cNvPr id="0" name=""/>
        <dsp:cNvSpPr/>
      </dsp:nvSpPr>
      <dsp:spPr>
        <a:xfrm rot="5400000">
          <a:off x="1730215" y="2193713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rgbClr val="00B05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500" kern="1200"/>
        </a:p>
      </dsp:txBody>
      <dsp:txXfrm rot="-5400000">
        <a:off x="1833506" y="2240491"/>
        <a:ext cx="308395" cy="35447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FFAFF-7E81-478C-9A6B-C9137D1B30DB}">
      <dsp:nvSpPr>
        <dsp:cNvPr id="0" name=""/>
        <dsp:cNvSpPr/>
      </dsp:nvSpPr>
      <dsp:spPr>
        <a:xfrm rot="5400000">
          <a:off x="7122428" y="2041316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18</a:t>
          </a:r>
          <a:endParaRPr lang="ru-RU" sz="1400" kern="1200" dirty="0">
            <a:solidFill>
              <a:schemeClr val="tx1"/>
            </a:solidFill>
          </a:endParaRPr>
        </a:p>
      </dsp:txBody>
      <dsp:txXfrm rot="-5400000">
        <a:off x="7225719" y="2088094"/>
        <a:ext cx="308395" cy="354476"/>
      </dsp:txXfrm>
    </dsp:sp>
    <dsp:sp modelId="{25BBD245-A1BB-4686-8BBC-0E8AB8F46E46}">
      <dsp:nvSpPr>
        <dsp:cNvPr id="0" name=""/>
        <dsp:cNvSpPr/>
      </dsp:nvSpPr>
      <dsp:spPr>
        <a:xfrm>
          <a:off x="4726477" y="105676"/>
          <a:ext cx="574715" cy="30898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8DB1F2-8B94-45E0-BA56-3ABB5F763D87}">
      <dsp:nvSpPr>
        <dsp:cNvPr id="0" name=""/>
        <dsp:cNvSpPr/>
      </dsp:nvSpPr>
      <dsp:spPr>
        <a:xfrm rot="5400000">
          <a:off x="4818172" y="3841516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18</a:t>
          </a:r>
          <a:endParaRPr lang="ru-RU" sz="2200" kern="1200" dirty="0">
            <a:solidFill>
              <a:schemeClr val="tx1"/>
            </a:solidFill>
          </a:endParaRPr>
        </a:p>
      </dsp:txBody>
      <dsp:txXfrm rot="-5400000">
        <a:off x="4921463" y="3888294"/>
        <a:ext cx="308395" cy="354476"/>
      </dsp:txXfrm>
    </dsp:sp>
    <dsp:sp modelId="{50010C2E-A4F0-46C3-BFD7-DE8BF22AAF5C}">
      <dsp:nvSpPr>
        <dsp:cNvPr id="0" name=""/>
        <dsp:cNvSpPr/>
      </dsp:nvSpPr>
      <dsp:spPr>
        <a:xfrm rot="5400000">
          <a:off x="65645" y="3193441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21</a:t>
          </a:r>
          <a:endParaRPr lang="ru-RU" sz="1400" kern="1200" dirty="0">
            <a:solidFill>
              <a:schemeClr val="tx1"/>
            </a:solidFill>
          </a:endParaRPr>
        </a:p>
      </dsp:txBody>
      <dsp:txXfrm rot="-5400000">
        <a:off x="168936" y="3240219"/>
        <a:ext cx="308395" cy="354476"/>
      </dsp:txXfrm>
    </dsp:sp>
    <dsp:sp modelId="{652E8A33-44FB-4A9D-B083-DE6054AA9610}">
      <dsp:nvSpPr>
        <dsp:cNvPr id="0" name=""/>
        <dsp:cNvSpPr/>
      </dsp:nvSpPr>
      <dsp:spPr>
        <a:xfrm>
          <a:off x="3447270" y="542790"/>
          <a:ext cx="556176" cy="30898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B15DD-A140-48FA-881D-B6767272714C}">
      <dsp:nvSpPr>
        <dsp:cNvPr id="0" name=""/>
        <dsp:cNvSpPr/>
      </dsp:nvSpPr>
      <dsp:spPr>
        <a:xfrm rot="5400000">
          <a:off x="65645" y="2041316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4</a:t>
          </a:r>
          <a:endParaRPr lang="ru-RU" sz="2500" kern="1200" dirty="0">
            <a:solidFill>
              <a:schemeClr val="tx1"/>
            </a:solidFill>
          </a:endParaRPr>
        </a:p>
      </dsp:txBody>
      <dsp:txXfrm rot="-5400000">
        <a:off x="168936" y="2088094"/>
        <a:ext cx="308395" cy="354476"/>
      </dsp:txXfrm>
    </dsp:sp>
    <dsp:sp modelId="{793B52B7-181B-4286-9AAA-B0A59600CAC6}">
      <dsp:nvSpPr>
        <dsp:cNvPr id="0" name=""/>
        <dsp:cNvSpPr/>
      </dsp:nvSpPr>
      <dsp:spPr>
        <a:xfrm rot="5400000">
          <a:off x="6618375" y="2041316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15</a:t>
          </a:r>
          <a:endParaRPr lang="ru-RU" sz="1400" kern="1200" dirty="0">
            <a:solidFill>
              <a:schemeClr val="tx1"/>
            </a:solidFill>
          </a:endParaRPr>
        </a:p>
      </dsp:txBody>
      <dsp:txXfrm rot="-5400000">
        <a:off x="6721666" y="2088094"/>
        <a:ext cx="308395" cy="354476"/>
      </dsp:txXfrm>
    </dsp:sp>
    <dsp:sp modelId="{EB6CDE07-9652-4511-9DE6-23B015D0B378}">
      <dsp:nvSpPr>
        <dsp:cNvPr id="0" name=""/>
        <dsp:cNvSpPr/>
      </dsp:nvSpPr>
      <dsp:spPr>
        <a:xfrm>
          <a:off x="4726477" y="979904"/>
          <a:ext cx="574715" cy="30898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D482C-A077-4C29-91D7-FA3D7F83A1DF}">
      <dsp:nvSpPr>
        <dsp:cNvPr id="0" name=""/>
        <dsp:cNvSpPr/>
      </dsp:nvSpPr>
      <dsp:spPr>
        <a:xfrm rot="5400000">
          <a:off x="6114318" y="4273562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4</a:t>
          </a:r>
          <a:endParaRPr lang="ru-RU" sz="2500" kern="1200" dirty="0">
            <a:solidFill>
              <a:schemeClr val="tx1"/>
            </a:solidFill>
          </a:endParaRPr>
        </a:p>
      </dsp:txBody>
      <dsp:txXfrm rot="-5400000">
        <a:off x="6217609" y="4320340"/>
        <a:ext cx="308395" cy="354476"/>
      </dsp:txXfrm>
    </dsp:sp>
    <dsp:sp modelId="{46556D20-57A1-4CC1-B7B1-BB3A4E28D5E7}">
      <dsp:nvSpPr>
        <dsp:cNvPr id="0" name=""/>
        <dsp:cNvSpPr/>
      </dsp:nvSpPr>
      <dsp:spPr>
        <a:xfrm rot="5400000">
          <a:off x="3810062" y="3841516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18</a:t>
          </a:r>
          <a:endParaRPr lang="ru-RU" sz="1400" kern="1200" dirty="0">
            <a:solidFill>
              <a:schemeClr val="tx1"/>
            </a:solidFill>
          </a:endParaRPr>
        </a:p>
      </dsp:txBody>
      <dsp:txXfrm rot="-5400000">
        <a:off x="3913353" y="3888294"/>
        <a:ext cx="308395" cy="354476"/>
      </dsp:txXfrm>
    </dsp:sp>
    <dsp:sp modelId="{02095C4D-5A7E-45B0-9CFD-233DCE92B7C0}">
      <dsp:nvSpPr>
        <dsp:cNvPr id="0" name=""/>
        <dsp:cNvSpPr/>
      </dsp:nvSpPr>
      <dsp:spPr>
        <a:xfrm>
          <a:off x="3447270" y="1417018"/>
          <a:ext cx="556176" cy="30898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BAFEBA-2D6F-4097-A965-9FE2E36440BE}">
      <dsp:nvSpPr>
        <dsp:cNvPr id="0" name=""/>
        <dsp:cNvSpPr/>
      </dsp:nvSpPr>
      <dsp:spPr>
        <a:xfrm rot="5400000">
          <a:off x="7626486" y="2041316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4</a:t>
          </a:r>
          <a:endParaRPr lang="ru-RU" sz="2500" kern="1200" dirty="0">
            <a:solidFill>
              <a:schemeClr val="tx1"/>
            </a:solidFill>
          </a:endParaRPr>
        </a:p>
      </dsp:txBody>
      <dsp:txXfrm rot="-5400000">
        <a:off x="7729777" y="2088094"/>
        <a:ext cx="308395" cy="354476"/>
      </dsp:txXfrm>
    </dsp:sp>
    <dsp:sp modelId="{3E79FB54-A7C8-4305-898A-CB40C586F85C}">
      <dsp:nvSpPr>
        <dsp:cNvPr id="0" name=""/>
        <dsp:cNvSpPr/>
      </dsp:nvSpPr>
      <dsp:spPr>
        <a:xfrm rot="5400000">
          <a:off x="5826287" y="3841516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rgbClr val="00B05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/>
        </a:p>
      </dsp:txBody>
      <dsp:txXfrm rot="-5400000">
        <a:off x="5929578" y="3888294"/>
        <a:ext cx="308395" cy="354476"/>
      </dsp:txXfrm>
    </dsp:sp>
    <dsp:sp modelId="{58817306-DBD9-4C45-B8E4-9812D636A82E}">
      <dsp:nvSpPr>
        <dsp:cNvPr id="0" name=""/>
        <dsp:cNvSpPr/>
      </dsp:nvSpPr>
      <dsp:spPr>
        <a:xfrm>
          <a:off x="4726477" y="1854131"/>
          <a:ext cx="574715" cy="30898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8BB90-A52C-4934-9D17-7FBE671F7113}">
      <dsp:nvSpPr>
        <dsp:cNvPr id="0" name=""/>
        <dsp:cNvSpPr/>
      </dsp:nvSpPr>
      <dsp:spPr>
        <a:xfrm rot="5400000">
          <a:off x="569702" y="2041316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5</a:t>
          </a:r>
          <a:endParaRPr lang="ru-RU" sz="2500" kern="1200" dirty="0">
            <a:solidFill>
              <a:schemeClr val="tx1"/>
            </a:solidFill>
          </a:endParaRPr>
        </a:p>
      </dsp:txBody>
      <dsp:txXfrm rot="-5400000">
        <a:off x="672993" y="2088094"/>
        <a:ext cx="308395" cy="354476"/>
      </dsp:txXfrm>
    </dsp:sp>
    <dsp:sp modelId="{91E331D4-DA31-4049-97D3-EB975BB49503}">
      <dsp:nvSpPr>
        <dsp:cNvPr id="0" name=""/>
        <dsp:cNvSpPr/>
      </dsp:nvSpPr>
      <dsp:spPr>
        <a:xfrm rot="5400000">
          <a:off x="6618376" y="4273562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14</a:t>
          </a:r>
          <a:endParaRPr lang="ru-RU" sz="1400" kern="1200" dirty="0">
            <a:solidFill>
              <a:schemeClr val="tx1"/>
            </a:solidFill>
          </a:endParaRPr>
        </a:p>
      </dsp:txBody>
      <dsp:txXfrm rot="-5400000">
        <a:off x="6721667" y="4320340"/>
        <a:ext cx="308395" cy="354476"/>
      </dsp:txXfrm>
    </dsp:sp>
    <dsp:sp modelId="{A390B02F-A218-400B-90F3-65686B91A475}">
      <dsp:nvSpPr>
        <dsp:cNvPr id="0" name=""/>
        <dsp:cNvSpPr/>
      </dsp:nvSpPr>
      <dsp:spPr>
        <a:xfrm>
          <a:off x="3447270" y="2291245"/>
          <a:ext cx="556176" cy="30898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BCFD9-140D-4BE3-8788-BDAD11525575}">
      <dsp:nvSpPr>
        <dsp:cNvPr id="0" name=""/>
        <dsp:cNvSpPr/>
      </dsp:nvSpPr>
      <dsp:spPr>
        <a:xfrm rot="5400000">
          <a:off x="65645" y="3697497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19</a:t>
          </a:r>
          <a:endParaRPr lang="ru-RU" sz="2200" kern="1200" dirty="0">
            <a:solidFill>
              <a:schemeClr val="tx1"/>
            </a:solidFill>
          </a:endParaRPr>
        </a:p>
      </dsp:txBody>
      <dsp:txXfrm rot="-5400000">
        <a:off x="168936" y="3744275"/>
        <a:ext cx="308395" cy="354476"/>
      </dsp:txXfrm>
    </dsp:sp>
    <dsp:sp modelId="{70A27904-D788-49BA-9A09-E864BDEB0CF4}">
      <dsp:nvSpPr>
        <dsp:cNvPr id="0" name=""/>
        <dsp:cNvSpPr/>
      </dsp:nvSpPr>
      <dsp:spPr>
        <a:xfrm rot="5400000">
          <a:off x="6114318" y="2041316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5</a:t>
          </a:r>
          <a:endParaRPr lang="ru-RU" sz="1800" kern="1200" dirty="0">
            <a:solidFill>
              <a:schemeClr val="tx1"/>
            </a:solidFill>
          </a:endParaRPr>
        </a:p>
      </dsp:txBody>
      <dsp:txXfrm rot="-5400000">
        <a:off x="6217609" y="2088094"/>
        <a:ext cx="308395" cy="354476"/>
      </dsp:txXfrm>
    </dsp:sp>
    <dsp:sp modelId="{B348000C-8295-461B-BC1C-2807F301DEC3}">
      <dsp:nvSpPr>
        <dsp:cNvPr id="0" name=""/>
        <dsp:cNvSpPr/>
      </dsp:nvSpPr>
      <dsp:spPr>
        <a:xfrm>
          <a:off x="4726477" y="2728359"/>
          <a:ext cx="574715" cy="30898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59453A-468B-49F3-9906-7579790D01CF}">
      <dsp:nvSpPr>
        <dsp:cNvPr id="0" name=""/>
        <dsp:cNvSpPr/>
      </dsp:nvSpPr>
      <dsp:spPr>
        <a:xfrm rot="5400000">
          <a:off x="4314119" y="3841516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16</a:t>
          </a:r>
          <a:endParaRPr lang="ru-RU" sz="2200" kern="1200" dirty="0">
            <a:solidFill>
              <a:schemeClr val="tx1"/>
            </a:solidFill>
          </a:endParaRPr>
        </a:p>
      </dsp:txBody>
      <dsp:txXfrm rot="-5400000">
        <a:off x="4417410" y="3888294"/>
        <a:ext cx="308395" cy="354476"/>
      </dsp:txXfrm>
    </dsp:sp>
    <dsp:sp modelId="{C936DE66-118F-48E6-AC18-D175D7888C80}">
      <dsp:nvSpPr>
        <dsp:cNvPr id="0" name=""/>
        <dsp:cNvSpPr/>
      </dsp:nvSpPr>
      <dsp:spPr>
        <a:xfrm rot="5400000">
          <a:off x="7122429" y="4273562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21</a:t>
          </a:r>
          <a:endParaRPr lang="ru-RU" sz="1400" kern="1200" dirty="0">
            <a:solidFill>
              <a:schemeClr val="tx1"/>
            </a:solidFill>
          </a:endParaRPr>
        </a:p>
      </dsp:txBody>
      <dsp:txXfrm rot="-5400000">
        <a:off x="7225720" y="4320340"/>
        <a:ext cx="308395" cy="354476"/>
      </dsp:txXfrm>
    </dsp:sp>
    <dsp:sp modelId="{E94CA4C0-69A2-4C2A-8D06-5832D87AB38C}">
      <dsp:nvSpPr>
        <dsp:cNvPr id="0" name=""/>
        <dsp:cNvSpPr/>
      </dsp:nvSpPr>
      <dsp:spPr>
        <a:xfrm>
          <a:off x="3447270" y="3165473"/>
          <a:ext cx="556176" cy="30898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4E60F3-98D8-44D5-87C6-C926755A8A14}">
      <dsp:nvSpPr>
        <dsp:cNvPr id="0" name=""/>
        <dsp:cNvSpPr/>
      </dsp:nvSpPr>
      <dsp:spPr>
        <a:xfrm rot="5400000">
          <a:off x="8130544" y="3697497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5</a:t>
          </a:r>
          <a:endParaRPr lang="ru-RU" sz="2500" kern="1200" dirty="0">
            <a:solidFill>
              <a:schemeClr val="tx1"/>
            </a:solidFill>
          </a:endParaRPr>
        </a:p>
      </dsp:txBody>
      <dsp:txXfrm rot="-5400000">
        <a:off x="8233835" y="3744275"/>
        <a:ext cx="308395" cy="354476"/>
      </dsp:txXfrm>
    </dsp:sp>
    <dsp:sp modelId="{31C204D1-72B8-43E9-9BAA-269CD93337A4}">
      <dsp:nvSpPr>
        <dsp:cNvPr id="0" name=""/>
        <dsp:cNvSpPr/>
      </dsp:nvSpPr>
      <dsp:spPr>
        <a:xfrm rot="5400000">
          <a:off x="7626486" y="4273562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rgbClr val="00B05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</dsp:txBody>
      <dsp:txXfrm rot="-5400000">
        <a:off x="7729777" y="4320340"/>
        <a:ext cx="308395" cy="354476"/>
      </dsp:txXfrm>
    </dsp:sp>
    <dsp:sp modelId="{329858F6-0F2B-472F-8119-09C1E53A0BBF}">
      <dsp:nvSpPr>
        <dsp:cNvPr id="0" name=""/>
        <dsp:cNvSpPr/>
      </dsp:nvSpPr>
      <dsp:spPr>
        <a:xfrm>
          <a:off x="4726477" y="3602586"/>
          <a:ext cx="574715" cy="30898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4A516-0816-4639-9460-A1E4C87B4E9D}">
      <dsp:nvSpPr>
        <dsp:cNvPr id="0" name=""/>
        <dsp:cNvSpPr/>
      </dsp:nvSpPr>
      <dsp:spPr>
        <a:xfrm rot="5400000">
          <a:off x="68991" y="2614034"/>
          <a:ext cx="502603" cy="442345"/>
        </a:xfrm>
        <a:prstGeom prst="hexagon">
          <a:avLst>
            <a:gd name="adj" fmla="val 25000"/>
            <a:gd name="vf" fmla="val 115470"/>
          </a:avLst>
        </a:prstGeom>
        <a:solidFill>
          <a:schemeClr val="accent1"/>
        </a:solidFill>
        <a:ln>
          <a:solidFill>
            <a:schemeClr val="accent1"/>
          </a:solidFill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14</a:t>
          </a:r>
          <a:endParaRPr lang="ru-RU" sz="2100" kern="1200" dirty="0">
            <a:solidFill>
              <a:schemeClr val="tx1"/>
            </a:solidFill>
          </a:endParaRPr>
        </a:p>
      </dsp:txBody>
      <dsp:txXfrm rot="-5400000">
        <a:off x="168425" y="2662651"/>
        <a:ext cx="303735" cy="345111"/>
      </dsp:txXfrm>
    </dsp:sp>
    <dsp:sp modelId="{A9195DCB-D0A7-4691-809B-E726EDA53E79}">
      <dsp:nvSpPr>
        <dsp:cNvPr id="0" name=""/>
        <dsp:cNvSpPr/>
      </dsp:nvSpPr>
      <dsp:spPr>
        <a:xfrm rot="5400000">
          <a:off x="8130544" y="2545372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5</a:t>
          </a:r>
          <a:endParaRPr lang="ru-RU" sz="2000" kern="1200" dirty="0">
            <a:solidFill>
              <a:schemeClr val="tx1"/>
            </a:solidFill>
          </a:endParaRPr>
        </a:p>
      </dsp:txBody>
      <dsp:txXfrm rot="-5400000">
        <a:off x="8233835" y="2592150"/>
        <a:ext cx="308395" cy="354476"/>
      </dsp:txXfrm>
    </dsp:sp>
    <dsp:sp modelId="{D265556B-AD3B-4444-8E7A-42B699312CED}">
      <dsp:nvSpPr>
        <dsp:cNvPr id="0" name=""/>
        <dsp:cNvSpPr/>
      </dsp:nvSpPr>
      <dsp:spPr>
        <a:xfrm>
          <a:off x="3555502" y="4096072"/>
          <a:ext cx="556176" cy="30898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D2DCFD-069B-4853-B4D9-3447D8CB0F87}">
      <dsp:nvSpPr>
        <dsp:cNvPr id="0" name=""/>
        <dsp:cNvSpPr/>
      </dsp:nvSpPr>
      <dsp:spPr>
        <a:xfrm rot="5400000">
          <a:off x="8130544" y="3121437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20</a:t>
          </a:r>
          <a:endParaRPr lang="ru-RU" sz="2200" kern="1200" dirty="0">
            <a:solidFill>
              <a:schemeClr val="tx1"/>
            </a:solidFill>
          </a:endParaRPr>
        </a:p>
      </dsp:txBody>
      <dsp:txXfrm rot="-5400000">
        <a:off x="8233835" y="3168215"/>
        <a:ext cx="308395" cy="354476"/>
      </dsp:txXfrm>
    </dsp:sp>
    <dsp:sp modelId="{3DAB41D7-9372-401C-8960-360967B63F60}">
      <dsp:nvSpPr>
        <dsp:cNvPr id="0" name=""/>
        <dsp:cNvSpPr/>
      </dsp:nvSpPr>
      <dsp:spPr>
        <a:xfrm rot="5400000">
          <a:off x="8130543" y="2041316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14</a:t>
          </a:r>
          <a:endParaRPr lang="ru-RU" sz="1400" kern="1200" dirty="0">
            <a:solidFill>
              <a:schemeClr val="tx1"/>
            </a:solidFill>
          </a:endParaRPr>
        </a:p>
      </dsp:txBody>
      <dsp:txXfrm rot="-5400000">
        <a:off x="8233834" y="2088094"/>
        <a:ext cx="308395" cy="354476"/>
      </dsp:txXfrm>
    </dsp:sp>
    <dsp:sp modelId="{25856D2C-7EB4-453D-829B-0BB020764A66}">
      <dsp:nvSpPr>
        <dsp:cNvPr id="0" name=""/>
        <dsp:cNvSpPr/>
      </dsp:nvSpPr>
      <dsp:spPr>
        <a:xfrm>
          <a:off x="4726477" y="4476814"/>
          <a:ext cx="574715" cy="30898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FD1B15-AF09-4941-83CF-7FE21A31EA35}">
      <dsp:nvSpPr>
        <dsp:cNvPr id="0" name=""/>
        <dsp:cNvSpPr/>
      </dsp:nvSpPr>
      <dsp:spPr>
        <a:xfrm rot="5400000">
          <a:off x="8130543" y="4273562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18</a:t>
          </a:r>
          <a:endParaRPr lang="ru-RU" sz="2200" kern="1200" dirty="0">
            <a:solidFill>
              <a:schemeClr val="tx1"/>
            </a:solidFill>
          </a:endParaRPr>
        </a:p>
      </dsp:txBody>
      <dsp:txXfrm rot="-5400000">
        <a:off x="8233834" y="4320340"/>
        <a:ext cx="308395" cy="354476"/>
      </dsp:txXfrm>
    </dsp:sp>
    <dsp:sp modelId="{1F14D34E-09EC-4F66-92E7-B5ED91C7A1A3}">
      <dsp:nvSpPr>
        <dsp:cNvPr id="0" name=""/>
        <dsp:cNvSpPr/>
      </dsp:nvSpPr>
      <dsp:spPr>
        <a:xfrm rot="5400000">
          <a:off x="5322230" y="3841516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5</a:t>
          </a:r>
          <a:endParaRPr lang="ru-RU" sz="2000" kern="1200" dirty="0">
            <a:solidFill>
              <a:schemeClr val="tx1"/>
            </a:solidFill>
          </a:endParaRPr>
        </a:p>
      </dsp:txBody>
      <dsp:txXfrm rot="-5400000">
        <a:off x="5425521" y="3888294"/>
        <a:ext cx="308395" cy="354476"/>
      </dsp:txXfrm>
    </dsp:sp>
    <dsp:sp modelId="{2E94D040-6BC2-466B-9AE5-D2CBF0F71DFD}">
      <dsp:nvSpPr>
        <dsp:cNvPr id="0" name=""/>
        <dsp:cNvSpPr/>
      </dsp:nvSpPr>
      <dsp:spPr>
        <a:xfrm>
          <a:off x="3447270" y="4913928"/>
          <a:ext cx="556176" cy="308987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F4376-0E4E-41D0-A460-3622693B6447}">
      <dsp:nvSpPr>
        <dsp:cNvPr id="0" name=""/>
        <dsp:cNvSpPr/>
      </dsp:nvSpPr>
      <dsp:spPr>
        <a:xfrm rot="5400000">
          <a:off x="3306004" y="3841516"/>
          <a:ext cx="514978" cy="4480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</a:rPr>
            <a:t>15</a:t>
          </a:r>
          <a:endParaRPr lang="ru-RU" sz="2200" kern="1200" dirty="0">
            <a:solidFill>
              <a:schemeClr val="tx1"/>
            </a:solidFill>
          </a:endParaRPr>
        </a:p>
      </dsp:txBody>
      <dsp:txXfrm rot="-5400000">
        <a:off x="3409295" y="3888294"/>
        <a:ext cx="308395" cy="35447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FFAFF-7E81-478C-9A6B-C9137D1B30DB}">
      <dsp:nvSpPr>
        <dsp:cNvPr id="0" name=""/>
        <dsp:cNvSpPr/>
      </dsp:nvSpPr>
      <dsp:spPr>
        <a:xfrm rot="5400000">
          <a:off x="1731215" y="1112592"/>
          <a:ext cx="499567" cy="43462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18</a:t>
          </a:r>
          <a:endParaRPr lang="ru-RU" sz="1200" kern="1200" dirty="0">
            <a:solidFill>
              <a:schemeClr val="tx1"/>
            </a:solidFill>
          </a:endParaRPr>
        </a:p>
      </dsp:txBody>
      <dsp:txXfrm rot="-5400000">
        <a:off x="1831416" y="1157969"/>
        <a:ext cx="299165" cy="343869"/>
      </dsp:txXfrm>
    </dsp:sp>
    <dsp:sp modelId="{25BBD245-A1BB-4686-8BBC-0E8AB8F46E46}">
      <dsp:nvSpPr>
        <dsp:cNvPr id="0" name=""/>
        <dsp:cNvSpPr/>
      </dsp:nvSpPr>
      <dsp:spPr>
        <a:xfrm>
          <a:off x="2699711" y="100488"/>
          <a:ext cx="557516" cy="299740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8DB1F2-8B94-45E0-BA56-3ABB5F763D87}">
      <dsp:nvSpPr>
        <dsp:cNvPr id="0" name=""/>
        <dsp:cNvSpPr/>
      </dsp:nvSpPr>
      <dsp:spPr>
        <a:xfrm rot="5400000">
          <a:off x="219047" y="1112592"/>
          <a:ext cx="499567" cy="43462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5</a:t>
          </a:r>
          <a:endParaRPr lang="ru-RU" sz="2400" kern="1200" dirty="0">
            <a:solidFill>
              <a:schemeClr val="tx1"/>
            </a:solidFill>
          </a:endParaRPr>
        </a:p>
      </dsp:txBody>
      <dsp:txXfrm rot="-5400000">
        <a:off x="319248" y="1157969"/>
        <a:ext cx="299165" cy="343869"/>
      </dsp:txXfrm>
    </dsp:sp>
    <dsp:sp modelId="{50010C2E-A4F0-46C3-BFD7-DE8BF22AAF5C}">
      <dsp:nvSpPr>
        <dsp:cNvPr id="0" name=""/>
        <dsp:cNvSpPr/>
      </dsp:nvSpPr>
      <dsp:spPr>
        <a:xfrm rot="5400000">
          <a:off x="2955354" y="680546"/>
          <a:ext cx="499567" cy="43462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2</a:t>
          </a:r>
          <a:endParaRPr lang="ru-RU" sz="2000" kern="1200" dirty="0">
            <a:solidFill>
              <a:schemeClr val="tx1"/>
            </a:solidFill>
          </a:endParaRPr>
        </a:p>
      </dsp:txBody>
      <dsp:txXfrm rot="-5400000">
        <a:off x="3055555" y="725923"/>
        <a:ext cx="299165" cy="343869"/>
      </dsp:txXfrm>
    </dsp:sp>
    <dsp:sp modelId="{652E8A33-44FB-4A9D-B083-DE6054AA9610}">
      <dsp:nvSpPr>
        <dsp:cNvPr id="0" name=""/>
        <dsp:cNvSpPr/>
      </dsp:nvSpPr>
      <dsp:spPr>
        <a:xfrm>
          <a:off x="1458787" y="524521"/>
          <a:ext cx="539532" cy="299740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B15DD-A140-48FA-881D-B6767272714C}">
      <dsp:nvSpPr>
        <dsp:cNvPr id="0" name=""/>
        <dsp:cNvSpPr/>
      </dsp:nvSpPr>
      <dsp:spPr>
        <a:xfrm rot="5400000">
          <a:off x="1227161" y="1112592"/>
          <a:ext cx="499567" cy="434623"/>
        </a:xfrm>
        <a:prstGeom prst="hexagon">
          <a:avLst>
            <a:gd name="adj" fmla="val 25000"/>
            <a:gd name="vf" fmla="val 115470"/>
          </a:avLst>
        </a:prstGeom>
        <a:solidFill>
          <a:srgbClr val="00B05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 dirty="0">
            <a:solidFill>
              <a:schemeClr val="tx1"/>
            </a:solidFill>
          </a:endParaRPr>
        </a:p>
      </dsp:txBody>
      <dsp:txXfrm rot="-5400000">
        <a:off x="1327362" y="1157969"/>
        <a:ext cx="299165" cy="343869"/>
      </dsp:txXfrm>
    </dsp:sp>
    <dsp:sp modelId="{793B52B7-181B-4286-9AAA-B0A59600CAC6}">
      <dsp:nvSpPr>
        <dsp:cNvPr id="0" name=""/>
        <dsp:cNvSpPr/>
      </dsp:nvSpPr>
      <dsp:spPr>
        <a:xfrm rot="5400000">
          <a:off x="2235274" y="1112592"/>
          <a:ext cx="499567" cy="43462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5</a:t>
          </a:r>
          <a:endParaRPr lang="ru-RU" sz="2000" kern="1200" dirty="0">
            <a:solidFill>
              <a:schemeClr val="tx1"/>
            </a:solidFill>
          </a:endParaRPr>
        </a:p>
      </dsp:txBody>
      <dsp:txXfrm rot="-5400000">
        <a:off x="2335475" y="1157969"/>
        <a:ext cx="299165" cy="343869"/>
      </dsp:txXfrm>
    </dsp:sp>
    <dsp:sp modelId="{EB6CDE07-9652-4511-9DE6-23B015D0B378}">
      <dsp:nvSpPr>
        <dsp:cNvPr id="0" name=""/>
        <dsp:cNvSpPr/>
      </dsp:nvSpPr>
      <dsp:spPr>
        <a:xfrm>
          <a:off x="2699711" y="948554"/>
          <a:ext cx="557516" cy="299740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D482C-A077-4C29-91D7-FA3D7F83A1DF}">
      <dsp:nvSpPr>
        <dsp:cNvPr id="0" name=""/>
        <dsp:cNvSpPr/>
      </dsp:nvSpPr>
      <dsp:spPr>
        <a:xfrm rot="5400000">
          <a:off x="723102" y="1112592"/>
          <a:ext cx="499567" cy="43462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7</a:t>
          </a:r>
          <a:endParaRPr lang="ru-RU" sz="2400" kern="1200" dirty="0">
            <a:solidFill>
              <a:schemeClr val="tx1"/>
            </a:solidFill>
          </a:endParaRPr>
        </a:p>
      </dsp:txBody>
      <dsp:txXfrm rot="-5400000">
        <a:off x="823303" y="1157969"/>
        <a:ext cx="299165" cy="343869"/>
      </dsp:txXfrm>
    </dsp:sp>
    <dsp:sp modelId="{C16FBC9D-6339-4C0C-85F8-79B57C2EF721}">
      <dsp:nvSpPr>
        <dsp:cNvPr id="0" name=""/>
        <dsp:cNvSpPr/>
      </dsp:nvSpPr>
      <dsp:spPr>
        <a:xfrm rot="5400000">
          <a:off x="2451295" y="680546"/>
          <a:ext cx="499567" cy="43462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20</a:t>
          </a:r>
          <a:endParaRPr lang="ru-RU" sz="1200" kern="1200" dirty="0">
            <a:solidFill>
              <a:schemeClr val="tx1"/>
            </a:solidFill>
          </a:endParaRPr>
        </a:p>
      </dsp:txBody>
      <dsp:txXfrm rot="-5400000">
        <a:off x="2551496" y="725923"/>
        <a:ext cx="299165" cy="343869"/>
      </dsp:txXfrm>
    </dsp:sp>
    <dsp:sp modelId="{BDD7414B-4A2A-4089-8685-2E5CEA7D81BD}">
      <dsp:nvSpPr>
        <dsp:cNvPr id="0" name=""/>
        <dsp:cNvSpPr/>
      </dsp:nvSpPr>
      <dsp:spPr>
        <a:xfrm>
          <a:off x="1458787" y="1372586"/>
          <a:ext cx="539532" cy="299740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81986A-EBC6-49B0-8D74-2EA927158645}">
      <dsp:nvSpPr>
        <dsp:cNvPr id="0" name=""/>
        <dsp:cNvSpPr/>
      </dsp:nvSpPr>
      <dsp:spPr>
        <a:xfrm rot="5400000">
          <a:off x="3459409" y="680546"/>
          <a:ext cx="499567" cy="43462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15</a:t>
          </a:r>
          <a:endParaRPr lang="ru-RU" sz="2100" kern="1200" dirty="0">
            <a:solidFill>
              <a:schemeClr val="tx1"/>
            </a:solidFill>
          </a:endParaRPr>
        </a:p>
      </dsp:txBody>
      <dsp:txXfrm rot="-5400000">
        <a:off x="3559610" y="725923"/>
        <a:ext cx="299165" cy="34386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90637-53A1-4211-B497-F8EC285EDB05}">
      <dsp:nvSpPr>
        <dsp:cNvPr id="0" name=""/>
        <dsp:cNvSpPr/>
      </dsp:nvSpPr>
      <dsp:spPr>
        <a:xfrm>
          <a:off x="2991004" y="2162912"/>
          <a:ext cx="1362807" cy="13628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Positive </a:t>
          </a:r>
          <a:r>
            <a:rPr lang="en-US" sz="2400" kern="1200" dirty="0" err="1">
              <a:solidFill>
                <a:schemeClr val="tx1"/>
              </a:solidFill>
            </a:rPr>
            <a:t>Folgen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190582" y="2362490"/>
        <a:ext cx="963651" cy="963651"/>
      </dsp:txXfrm>
    </dsp:sp>
    <dsp:sp modelId="{5283EFFB-ED80-4707-A16D-B7BB24F0E656}">
      <dsp:nvSpPr>
        <dsp:cNvPr id="0" name=""/>
        <dsp:cNvSpPr/>
      </dsp:nvSpPr>
      <dsp:spPr>
        <a:xfrm rot="16200000">
          <a:off x="3389081" y="1412693"/>
          <a:ext cx="566653" cy="4633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>
        <a:off x="3458584" y="1574867"/>
        <a:ext cx="427647" cy="278012"/>
      </dsp:txXfrm>
    </dsp:sp>
    <dsp:sp modelId="{AC4CFE4A-D154-4C6B-929B-1D06490A8C27}">
      <dsp:nvSpPr>
        <dsp:cNvPr id="0" name=""/>
        <dsp:cNvSpPr/>
      </dsp:nvSpPr>
      <dsp:spPr>
        <a:xfrm>
          <a:off x="3127284" y="3507"/>
          <a:ext cx="1090246" cy="10902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  <a:sp3d extrusionH="28000" prstMaterial="matte"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>
        <a:off x="3286947" y="163170"/>
        <a:ext cx="770920" cy="770920"/>
      </dsp:txXfrm>
    </dsp:sp>
    <dsp:sp modelId="{6AEA7889-14BC-4D40-91E8-B7AA5990BC19}">
      <dsp:nvSpPr>
        <dsp:cNvPr id="0" name=""/>
        <dsp:cNvSpPr/>
      </dsp:nvSpPr>
      <dsp:spPr>
        <a:xfrm rot="18360000">
          <a:off x="4094391" y="1641862"/>
          <a:ext cx="566653" cy="4633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>
        <a:off x="4123041" y="1790762"/>
        <a:ext cx="427647" cy="278012"/>
      </dsp:txXfrm>
    </dsp:sp>
    <dsp:sp modelId="{5AC0A901-73F6-4D3A-81BB-5488C5A4F0C8}">
      <dsp:nvSpPr>
        <dsp:cNvPr id="0" name=""/>
        <dsp:cNvSpPr/>
      </dsp:nvSpPr>
      <dsp:spPr>
        <a:xfrm>
          <a:off x="4476654" y="441944"/>
          <a:ext cx="1090246" cy="109024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  <a:sp3d extrusionH="28000" prstMaterial="matte"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>
        <a:off x="4636317" y="601607"/>
        <a:ext cx="770920" cy="770920"/>
      </dsp:txXfrm>
    </dsp:sp>
    <dsp:sp modelId="{1659785F-2128-43DA-BBEC-4681860EDFCE}">
      <dsp:nvSpPr>
        <dsp:cNvPr id="0" name=""/>
        <dsp:cNvSpPr/>
      </dsp:nvSpPr>
      <dsp:spPr>
        <a:xfrm rot="20520000">
          <a:off x="4530297" y="2241835"/>
          <a:ext cx="566653" cy="4633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>
        <a:off x="4533699" y="2355984"/>
        <a:ext cx="427647" cy="278012"/>
      </dsp:txXfrm>
    </dsp:sp>
    <dsp:sp modelId="{1DF47369-3B1A-4801-98AA-F63C4359B2C6}">
      <dsp:nvSpPr>
        <dsp:cNvPr id="0" name=""/>
        <dsp:cNvSpPr/>
      </dsp:nvSpPr>
      <dsp:spPr>
        <a:xfrm>
          <a:off x="5310611" y="1589787"/>
          <a:ext cx="1090246" cy="109024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  <a:sp3d extrusionH="28000" prstMaterial="matte"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</dsp:txBody>
      <dsp:txXfrm>
        <a:off x="5470274" y="1749450"/>
        <a:ext cx="770920" cy="770920"/>
      </dsp:txXfrm>
    </dsp:sp>
    <dsp:sp modelId="{C185B269-96BB-464E-B1D9-AFF5D94686D9}">
      <dsp:nvSpPr>
        <dsp:cNvPr id="0" name=""/>
        <dsp:cNvSpPr/>
      </dsp:nvSpPr>
      <dsp:spPr>
        <a:xfrm rot="1080000">
          <a:off x="4530297" y="2983442"/>
          <a:ext cx="566653" cy="4633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>
        <a:off x="4533699" y="3054635"/>
        <a:ext cx="427647" cy="278012"/>
      </dsp:txXfrm>
    </dsp:sp>
    <dsp:sp modelId="{67321D75-7498-402B-B8BD-DBD3A050D58F}">
      <dsp:nvSpPr>
        <dsp:cNvPr id="0" name=""/>
        <dsp:cNvSpPr/>
      </dsp:nvSpPr>
      <dsp:spPr>
        <a:xfrm>
          <a:off x="5310611" y="3008598"/>
          <a:ext cx="1090246" cy="109024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  <a:sp3d extrusionH="28000" prstMaterial="matte"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</dsp:txBody>
      <dsp:txXfrm>
        <a:off x="5470274" y="3168261"/>
        <a:ext cx="770920" cy="770920"/>
      </dsp:txXfrm>
    </dsp:sp>
    <dsp:sp modelId="{FDF0A099-252F-42D7-956B-6FE7E032B96D}">
      <dsp:nvSpPr>
        <dsp:cNvPr id="0" name=""/>
        <dsp:cNvSpPr/>
      </dsp:nvSpPr>
      <dsp:spPr>
        <a:xfrm rot="3240000">
          <a:off x="4094391" y="3583415"/>
          <a:ext cx="566653" cy="4633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>
        <a:off x="4123041" y="3619857"/>
        <a:ext cx="427647" cy="278012"/>
      </dsp:txXfrm>
    </dsp:sp>
    <dsp:sp modelId="{947A258C-176D-486D-AD98-319CFF8F1C67}">
      <dsp:nvSpPr>
        <dsp:cNvPr id="0" name=""/>
        <dsp:cNvSpPr/>
      </dsp:nvSpPr>
      <dsp:spPr>
        <a:xfrm>
          <a:off x="4476654" y="4156441"/>
          <a:ext cx="1090246" cy="109024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 dirty="0"/>
        </a:p>
      </dsp:txBody>
      <dsp:txXfrm>
        <a:off x="4636317" y="4316104"/>
        <a:ext cx="770920" cy="770920"/>
      </dsp:txXfrm>
    </dsp:sp>
    <dsp:sp modelId="{615FACA3-3BEC-47DD-B23F-70DED0DB0B91}">
      <dsp:nvSpPr>
        <dsp:cNvPr id="0" name=""/>
        <dsp:cNvSpPr/>
      </dsp:nvSpPr>
      <dsp:spPr>
        <a:xfrm rot="5400000">
          <a:off x="3389081" y="3812584"/>
          <a:ext cx="566653" cy="4633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>
        <a:off x="3458584" y="3835752"/>
        <a:ext cx="427647" cy="278012"/>
      </dsp:txXfrm>
    </dsp:sp>
    <dsp:sp modelId="{9883684F-41A0-4908-A336-FC2A3B2A2D61}">
      <dsp:nvSpPr>
        <dsp:cNvPr id="0" name=""/>
        <dsp:cNvSpPr/>
      </dsp:nvSpPr>
      <dsp:spPr>
        <a:xfrm>
          <a:off x="3127284" y="4594878"/>
          <a:ext cx="1090246" cy="10902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 dirty="0"/>
        </a:p>
      </dsp:txBody>
      <dsp:txXfrm>
        <a:off x="3286947" y="4754541"/>
        <a:ext cx="770920" cy="770920"/>
      </dsp:txXfrm>
    </dsp:sp>
    <dsp:sp modelId="{6B947B86-57A9-4A21-8E2F-AF41870E14AD}">
      <dsp:nvSpPr>
        <dsp:cNvPr id="0" name=""/>
        <dsp:cNvSpPr/>
      </dsp:nvSpPr>
      <dsp:spPr>
        <a:xfrm rot="7560000">
          <a:off x="2683770" y="3583415"/>
          <a:ext cx="566653" cy="4633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 rot="10800000">
        <a:off x="2794126" y="3619857"/>
        <a:ext cx="427647" cy="278012"/>
      </dsp:txXfrm>
    </dsp:sp>
    <dsp:sp modelId="{E1498A3F-6739-4E2A-9D56-B4BE26F455F1}">
      <dsp:nvSpPr>
        <dsp:cNvPr id="0" name=""/>
        <dsp:cNvSpPr/>
      </dsp:nvSpPr>
      <dsp:spPr>
        <a:xfrm>
          <a:off x="1777915" y="4156441"/>
          <a:ext cx="1090246" cy="109024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 dirty="0"/>
        </a:p>
      </dsp:txBody>
      <dsp:txXfrm>
        <a:off x="1937578" y="4316104"/>
        <a:ext cx="770920" cy="770920"/>
      </dsp:txXfrm>
    </dsp:sp>
    <dsp:sp modelId="{FF7F5558-515D-47C6-80B9-3E3CC2B47C00}">
      <dsp:nvSpPr>
        <dsp:cNvPr id="0" name=""/>
        <dsp:cNvSpPr/>
      </dsp:nvSpPr>
      <dsp:spPr>
        <a:xfrm rot="9720000">
          <a:off x="2247864" y="2983442"/>
          <a:ext cx="566653" cy="4633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 rot="10800000">
        <a:off x="2383468" y="3054635"/>
        <a:ext cx="427647" cy="278012"/>
      </dsp:txXfrm>
    </dsp:sp>
    <dsp:sp modelId="{5AC0EE6A-E87D-4C6B-A922-3E9529C07E8D}">
      <dsp:nvSpPr>
        <dsp:cNvPr id="0" name=""/>
        <dsp:cNvSpPr/>
      </dsp:nvSpPr>
      <dsp:spPr>
        <a:xfrm>
          <a:off x="943958" y="3008598"/>
          <a:ext cx="1090246" cy="109024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 dirty="0"/>
        </a:p>
      </dsp:txBody>
      <dsp:txXfrm>
        <a:off x="1103621" y="3168261"/>
        <a:ext cx="770920" cy="770920"/>
      </dsp:txXfrm>
    </dsp:sp>
    <dsp:sp modelId="{F36906D4-2638-4D33-B2EC-3D41B8A18317}">
      <dsp:nvSpPr>
        <dsp:cNvPr id="0" name=""/>
        <dsp:cNvSpPr/>
      </dsp:nvSpPr>
      <dsp:spPr>
        <a:xfrm rot="11880000">
          <a:off x="2247864" y="2241835"/>
          <a:ext cx="566653" cy="4633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 rot="10800000">
        <a:off x="2383468" y="2355984"/>
        <a:ext cx="427647" cy="278012"/>
      </dsp:txXfrm>
    </dsp:sp>
    <dsp:sp modelId="{4C90F5CA-0A2B-4260-AF12-8DFF9ACF1F44}">
      <dsp:nvSpPr>
        <dsp:cNvPr id="0" name=""/>
        <dsp:cNvSpPr/>
      </dsp:nvSpPr>
      <dsp:spPr>
        <a:xfrm>
          <a:off x="943958" y="1589787"/>
          <a:ext cx="1090246" cy="109024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 dirty="0"/>
        </a:p>
      </dsp:txBody>
      <dsp:txXfrm>
        <a:off x="1103621" y="1749450"/>
        <a:ext cx="770920" cy="770920"/>
      </dsp:txXfrm>
    </dsp:sp>
    <dsp:sp modelId="{299992E0-C30D-463C-92E8-BF773BE1DFA1}">
      <dsp:nvSpPr>
        <dsp:cNvPr id="0" name=""/>
        <dsp:cNvSpPr/>
      </dsp:nvSpPr>
      <dsp:spPr>
        <a:xfrm rot="14040000">
          <a:off x="2683770" y="1641862"/>
          <a:ext cx="566653" cy="4633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 rot="10800000">
        <a:off x="2794126" y="1790762"/>
        <a:ext cx="427647" cy="278012"/>
      </dsp:txXfrm>
    </dsp:sp>
    <dsp:sp modelId="{3B899390-8793-4A17-BBA4-3A59B437182F}">
      <dsp:nvSpPr>
        <dsp:cNvPr id="0" name=""/>
        <dsp:cNvSpPr/>
      </dsp:nvSpPr>
      <dsp:spPr>
        <a:xfrm>
          <a:off x="1777915" y="441944"/>
          <a:ext cx="1090246" cy="109024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 dirty="0"/>
        </a:p>
      </dsp:txBody>
      <dsp:txXfrm>
        <a:off x="1937578" y="601607"/>
        <a:ext cx="770920" cy="77092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311A7B-669B-489C-A8AB-83BD08B3D706}">
      <dsp:nvSpPr>
        <dsp:cNvPr id="0" name=""/>
        <dsp:cNvSpPr/>
      </dsp:nvSpPr>
      <dsp:spPr>
        <a:xfrm>
          <a:off x="0" y="0"/>
          <a:ext cx="3960439" cy="3960439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DC8870-EF3F-4405-A782-DFC67C6F399F}">
      <dsp:nvSpPr>
        <dsp:cNvPr id="0" name=""/>
        <dsp:cNvSpPr/>
      </dsp:nvSpPr>
      <dsp:spPr>
        <a:xfrm>
          <a:off x="1980219" y="0"/>
          <a:ext cx="5508612" cy="39604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1) Internet, Handy, Computer </a:t>
          </a:r>
          <a:r>
            <a:rPr lang="en-US" sz="2000" kern="1200" dirty="0" err="1"/>
            <a:t>Fernsehen</a:t>
          </a:r>
          <a:r>
            <a:rPr lang="en-US" sz="2000" kern="1200" dirty="0"/>
            <a:t>, Radio, </a:t>
          </a:r>
          <a:r>
            <a:rPr lang="en-US" sz="2000" kern="1200" dirty="0" err="1"/>
            <a:t>Wasserknappheit</a:t>
          </a:r>
          <a:endParaRPr lang="ru-RU" sz="2000" kern="1200" dirty="0"/>
        </a:p>
      </dsp:txBody>
      <dsp:txXfrm>
        <a:off x="1980219" y="0"/>
        <a:ext cx="5508612" cy="841593"/>
      </dsp:txXfrm>
    </dsp:sp>
    <dsp:sp modelId="{6B03B6B1-5658-484B-8154-788C0846E011}">
      <dsp:nvSpPr>
        <dsp:cNvPr id="0" name=""/>
        <dsp:cNvSpPr/>
      </dsp:nvSpPr>
      <dsp:spPr>
        <a:xfrm>
          <a:off x="519807" y="841593"/>
          <a:ext cx="2920824" cy="2920824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2494993"/>
            <a:satOff val="-13796"/>
            <a:lumOff val="-1176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309D38-E1F5-4675-ACEF-F74C3453401E}">
      <dsp:nvSpPr>
        <dsp:cNvPr id="0" name=""/>
        <dsp:cNvSpPr/>
      </dsp:nvSpPr>
      <dsp:spPr>
        <a:xfrm>
          <a:off x="1980219" y="841593"/>
          <a:ext cx="5508612" cy="29208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2494993"/>
              <a:satOff val="-13796"/>
              <a:lumOff val="-1176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2) </a:t>
          </a:r>
          <a:r>
            <a:rPr lang="en-US" sz="2000" kern="1200" dirty="0" err="1"/>
            <a:t>Erdbeben</a:t>
          </a:r>
          <a:r>
            <a:rPr lang="en-US" sz="2000" kern="1200" dirty="0"/>
            <a:t>, </a:t>
          </a:r>
          <a:r>
            <a:rPr lang="en-US" sz="2000" kern="1200" dirty="0" err="1">
              <a:latin typeface="Times New Roman"/>
              <a:cs typeface="Times New Roman"/>
            </a:rPr>
            <a:t>Überschwemmung</a:t>
          </a:r>
          <a:r>
            <a:rPr lang="en-US" sz="2000" kern="1200" dirty="0">
              <a:latin typeface="Times New Roman"/>
              <a:cs typeface="Times New Roman"/>
            </a:rPr>
            <a:t>, </a:t>
          </a:r>
          <a:r>
            <a:rPr lang="en-US" sz="2000" kern="1200" dirty="0" err="1">
              <a:latin typeface="Times New Roman"/>
              <a:cs typeface="Times New Roman"/>
            </a:rPr>
            <a:t>Gentechnik</a:t>
          </a:r>
          <a:r>
            <a:rPr lang="en-US" sz="2000" kern="1200" dirty="0">
              <a:latin typeface="Times New Roman"/>
              <a:cs typeface="Times New Roman"/>
            </a:rPr>
            <a:t>, </a:t>
          </a:r>
          <a:r>
            <a:rPr lang="en-US" sz="2000" kern="1200" dirty="0" err="1">
              <a:latin typeface="Times New Roman"/>
              <a:cs typeface="Times New Roman"/>
            </a:rPr>
            <a:t>Vulkanausbruch</a:t>
          </a:r>
          <a:r>
            <a:rPr lang="en-US" sz="2000" kern="1200" dirty="0">
              <a:latin typeface="Times New Roman"/>
              <a:cs typeface="Times New Roman"/>
            </a:rPr>
            <a:t>, </a:t>
          </a:r>
          <a:r>
            <a:rPr lang="en-US" sz="2000" kern="1200" dirty="0" err="1">
              <a:latin typeface="Times New Roman"/>
              <a:cs typeface="Times New Roman"/>
            </a:rPr>
            <a:t>Meteoriteneinschlag</a:t>
          </a:r>
          <a:r>
            <a:rPr lang="en-US" sz="2000" kern="1200" dirty="0">
              <a:latin typeface="Times New Roman"/>
              <a:cs typeface="Times New Roman"/>
            </a:rPr>
            <a:t>, </a:t>
          </a:r>
          <a:r>
            <a:rPr lang="en-US" sz="2000" kern="1200" dirty="0" err="1">
              <a:latin typeface="Times New Roman"/>
              <a:cs typeface="Times New Roman"/>
            </a:rPr>
            <a:t>Ozonloch</a:t>
          </a:r>
          <a:endParaRPr lang="ru-RU" sz="2000" kern="1200" dirty="0"/>
        </a:p>
      </dsp:txBody>
      <dsp:txXfrm>
        <a:off x="1980219" y="841593"/>
        <a:ext cx="5508612" cy="841593"/>
      </dsp:txXfrm>
    </dsp:sp>
    <dsp:sp modelId="{68EF0190-DDC3-4861-B09E-2BD3EC96CA1B}">
      <dsp:nvSpPr>
        <dsp:cNvPr id="0" name=""/>
        <dsp:cNvSpPr/>
      </dsp:nvSpPr>
      <dsp:spPr>
        <a:xfrm>
          <a:off x="1039615" y="1683187"/>
          <a:ext cx="1881208" cy="188120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4989986"/>
            <a:satOff val="-27591"/>
            <a:lumOff val="-2353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6EC4E-13E2-41A0-8943-3FD61D8EFCD0}">
      <dsp:nvSpPr>
        <dsp:cNvPr id="0" name=""/>
        <dsp:cNvSpPr/>
      </dsp:nvSpPr>
      <dsp:spPr>
        <a:xfrm>
          <a:off x="1980219" y="1683187"/>
          <a:ext cx="5508612" cy="18812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4989986"/>
              <a:satOff val="-27591"/>
              <a:lumOff val="-2353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3) </a:t>
          </a:r>
          <a:r>
            <a:rPr lang="en-US" sz="2000" kern="1200" dirty="0" err="1"/>
            <a:t>Klimawandel</a:t>
          </a:r>
          <a:r>
            <a:rPr lang="en-US" sz="2000" kern="1200" dirty="0"/>
            <a:t>, </a:t>
          </a:r>
          <a:r>
            <a:rPr lang="en-US" sz="2000" kern="1200" dirty="0" err="1"/>
            <a:t>Treibhauseffekt</a:t>
          </a:r>
          <a:r>
            <a:rPr lang="en-US" sz="2000" kern="1200" dirty="0"/>
            <a:t>, </a:t>
          </a:r>
          <a:r>
            <a:rPr lang="en-US" sz="2000" kern="1200" dirty="0" err="1"/>
            <a:t>Wassermangel</a:t>
          </a:r>
          <a:r>
            <a:rPr lang="en-US" sz="2000" kern="1200" dirty="0"/>
            <a:t>, </a:t>
          </a:r>
          <a:r>
            <a:rPr lang="en-US" sz="2000" kern="1200" dirty="0" err="1"/>
            <a:t>Verst</a:t>
          </a:r>
          <a:r>
            <a:rPr lang="en-US" sz="2000" kern="1200" dirty="0" err="1">
              <a:latin typeface="Times New Roman"/>
              <a:cs typeface="Times New Roman"/>
            </a:rPr>
            <a:t>ädterung</a:t>
          </a:r>
          <a:r>
            <a:rPr lang="en-US" sz="2000" kern="1200" dirty="0">
              <a:latin typeface="Times New Roman"/>
              <a:cs typeface="Times New Roman"/>
            </a:rPr>
            <a:t>, </a:t>
          </a:r>
          <a:r>
            <a:rPr lang="en-US" sz="2000" kern="1200" dirty="0" err="1">
              <a:latin typeface="Times New Roman"/>
              <a:cs typeface="Times New Roman"/>
            </a:rPr>
            <a:t>Klimazonen</a:t>
          </a:r>
          <a:r>
            <a:rPr lang="en-US" sz="2000" kern="1200" dirty="0">
              <a:latin typeface="Times New Roman"/>
              <a:cs typeface="Times New Roman"/>
            </a:rPr>
            <a:t>, </a:t>
          </a:r>
          <a:r>
            <a:rPr lang="en-US" sz="2000" kern="1200" dirty="0" err="1">
              <a:latin typeface="Times New Roman"/>
              <a:cs typeface="Times New Roman"/>
            </a:rPr>
            <a:t>Wüstenbildung</a:t>
          </a:r>
          <a:endParaRPr lang="ru-RU" sz="2000" kern="1200" dirty="0"/>
        </a:p>
      </dsp:txBody>
      <dsp:txXfrm>
        <a:off x="1980219" y="1683187"/>
        <a:ext cx="5508612" cy="841593"/>
      </dsp:txXfrm>
    </dsp:sp>
    <dsp:sp modelId="{CB8032A1-09AE-411C-B911-157C9B3CBE45}">
      <dsp:nvSpPr>
        <dsp:cNvPr id="0" name=""/>
        <dsp:cNvSpPr/>
      </dsp:nvSpPr>
      <dsp:spPr>
        <a:xfrm>
          <a:off x="1559423" y="2524780"/>
          <a:ext cx="841593" cy="841593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D671B1-18A8-4DDF-8EA9-6BD8859AA16F}">
      <dsp:nvSpPr>
        <dsp:cNvPr id="0" name=""/>
        <dsp:cNvSpPr/>
      </dsp:nvSpPr>
      <dsp:spPr>
        <a:xfrm>
          <a:off x="1980219" y="2524780"/>
          <a:ext cx="5508612" cy="8415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7484979"/>
              <a:satOff val="-41387"/>
              <a:lumOff val="-3529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4) </a:t>
          </a:r>
          <a:r>
            <a:rPr lang="en-US" sz="2000" kern="1200" dirty="0" err="1"/>
            <a:t>Wirblest</a:t>
          </a:r>
          <a:r>
            <a:rPr lang="en-US" sz="2000" kern="1200" dirty="0" err="1">
              <a:latin typeface="Times New Roman"/>
              <a:cs typeface="Times New Roman"/>
            </a:rPr>
            <a:t>ürme</a:t>
          </a:r>
          <a:r>
            <a:rPr lang="en-US" sz="2000" kern="1200" dirty="0">
              <a:latin typeface="Times New Roman"/>
              <a:cs typeface="Times New Roman"/>
            </a:rPr>
            <a:t>, </a:t>
          </a:r>
          <a:r>
            <a:rPr lang="en-US" sz="2000" kern="1200" dirty="0" err="1">
              <a:latin typeface="Times New Roman"/>
              <a:cs typeface="Times New Roman"/>
            </a:rPr>
            <a:t>Waldbrand</a:t>
          </a:r>
          <a:r>
            <a:rPr lang="en-US" sz="2000" kern="1200" dirty="0">
              <a:latin typeface="Times New Roman"/>
              <a:cs typeface="Times New Roman"/>
            </a:rPr>
            <a:t>, </a:t>
          </a:r>
          <a:r>
            <a:rPr lang="en-US" sz="2000" kern="1200" dirty="0" err="1">
              <a:latin typeface="Times New Roman"/>
              <a:cs typeface="Times New Roman"/>
            </a:rPr>
            <a:t>Hurrikane</a:t>
          </a:r>
          <a:r>
            <a:rPr lang="en-US" sz="2000" kern="1200" dirty="0">
              <a:latin typeface="Times New Roman"/>
              <a:cs typeface="Times New Roman"/>
            </a:rPr>
            <a:t>, Tornados, Tsunamis, </a:t>
          </a:r>
          <a:r>
            <a:rPr lang="en-US" sz="2000" kern="1200" dirty="0" err="1">
              <a:latin typeface="Times New Roman"/>
              <a:cs typeface="Times New Roman"/>
            </a:rPr>
            <a:t>Taifune</a:t>
          </a:r>
          <a:endParaRPr lang="ru-RU" sz="2000" kern="1200" dirty="0"/>
        </a:p>
      </dsp:txBody>
      <dsp:txXfrm>
        <a:off x="1980219" y="2524780"/>
        <a:ext cx="5508612" cy="84159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BA87CD-D29D-4E1B-8171-6719D852F914}">
      <dsp:nvSpPr>
        <dsp:cNvPr id="0" name=""/>
        <dsp:cNvSpPr/>
      </dsp:nvSpPr>
      <dsp:spPr>
        <a:xfrm>
          <a:off x="1603" y="1449839"/>
          <a:ext cx="427380" cy="4126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3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603" y="1449839"/>
        <a:ext cx="427380" cy="412689"/>
      </dsp:txXfrm>
    </dsp:sp>
    <dsp:sp modelId="{7377B4E3-7F2A-4407-BC72-B9ADCF67A6C8}">
      <dsp:nvSpPr>
        <dsp:cNvPr id="0" name=""/>
        <dsp:cNvSpPr/>
      </dsp:nvSpPr>
      <dsp:spPr>
        <a:xfrm>
          <a:off x="471721" y="1603188"/>
          <a:ext cx="90604" cy="1059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71721" y="1603188"/>
        <a:ext cx="90604" cy="105990"/>
      </dsp:txXfrm>
    </dsp:sp>
    <dsp:sp modelId="{842A7C96-8D37-4BB2-A6E5-9A411462B929}">
      <dsp:nvSpPr>
        <dsp:cNvPr id="0" name=""/>
        <dsp:cNvSpPr/>
      </dsp:nvSpPr>
      <dsp:spPr>
        <a:xfrm>
          <a:off x="599935" y="1449839"/>
          <a:ext cx="427380" cy="4126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>
        <a:off x="599935" y="1449839"/>
        <a:ext cx="427380" cy="412689"/>
      </dsp:txXfrm>
    </dsp:sp>
    <dsp:sp modelId="{F969C24C-F329-48F9-BCC5-8D9806865CE2}">
      <dsp:nvSpPr>
        <dsp:cNvPr id="0" name=""/>
        <dsp:cNvSpPr/>
      </dsp:nvSpPr>
      <dsp:spPr>
        <a:xfrm>
          <a:off x="1070054" y="1603188"/>
          <a:ext cx="90604" cy="1059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070054" y="1603188"/>
        <a:ext cx="90604" cy="105990"/>
      </dsp:txXfrm>
    </dsp:sp>
    <dsp:sp modelId="{6506B637-90D3-45B2-90BF-6945F94AECCC}">
      <dsp:nvSpPr>
        <dsp:cNvPr id="0" name=""/>
        <dsp:cNvSpPr/>
      </dsp:nvSpPr>
      <dsp:spPr>
        <a:xfrm>
          <a:off x="1198268" y="1449839"/>
          <a:ext cx="427380" cy="4126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>
        <a:off x="1198268" y="1449839"/>
        <a:ext cx="427380" cy="412689"/>
      </dsp:txXfrm>
    </dsp:sp>
    <dsp:sp modelId="{25933BD5-E1F8-4A4F-994C-DBFBA7C616D9}">
      <dsp:nvSpPr>
        <dsp:cNvPr id="0" name=""/>
        <dsp:cNvSpPr/>
      </dsp:nvSpPr>
      <dsp:spPr>
        <a:xfrm>
          <a:off x="1668387" y="1603188"/>
          <a:ext cx="90604" cy="1059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668387" y="1603188"/>
        <a:ext cx="90604" cy="105990"/>
      </dsp:txXfrm>
    </dsp:sp>
    <dsp:sp modelId="{788D179B-7D57-4386-9ADA-D47454D6E838}">
      <dsp:nvSpPr>
        <dsp:cNvPr id="0" name=""/>
        <dsp:cNvSpPr/>
      </dsp:nvSpPr>
      <dsp:spPr>
        <a:xfrm>
          <a:off x="1796601" y="1449839"/>
          <a:ext cx="427380" cy="4126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1796601" y="1449839"/>
        <a:ext cx="427380" cy="412689"/>
      </dsp:txXfrm>
    </dsp:sp>
    <dsp:sp modelId="{A1EA1B9A-A55B-4F68-86E9-C36AB4A3831C}">
      <dsp:nvSpPr>
        <dsp:cNvPr id="0" name=""/>
        <dsp:cNvSpPr/>
      </dsp:nvSpPr>
      <dsp:spPr>
        <a:xfrm>
          <a:off x="2266719" y="1603188"/>
          <a:ext cx="90604" cy="1059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266719" y="1603188"/>
        <a:ext cx="90604" cy="105990"/>
      </dsp:txXfrm>
    </dsp:sp>
    <dsp:sp modelId="{BF6F7B3E-DDE3-448D-A3AE-5F16920A4C53}">
      <dsp:nvSpPr>
        <dsp:cNvPr id="0" name=""/>
        <dsp:cNvSpPr/>
      </dsp:nvSpPr>
      <dsp:spPr>
        <a:xfrm>
          <a:off x="2394934" y="1449839"/>
          <a:ext cx="427380" cy="4126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2394934" y="1449839"/>
        <a:ext cx="427380" cy="412689"/>
      </dsp:txXfrm>
    </dsp:sp>
    <dsp:sp modelId="{50B08813-88C7-4C84-8514-1C91F4921675}">
      <dsp:nvSpPr>
        <dsp:cNvPr id="0" name=""/>
        <dsp:cNvSpPr/>
      </dsp:nvSpPr>
      <dsp:spPr>
        <a:xfrm>
          <a:off x="2865052" y="1603188"/>
          <a:ext cx="90604" cy="1059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865052" y="1603188"/>
        <a:ext cx="90604" cy="105990"/>
      </dsp:txXfrm>
    </dsp:sp>
    <dsp:sp modelId="{BE9CCC57-DF00-486C-BB6A-D2663988AEC4}">
      <dsp:nvSpPr>
        <dsp:cNvPr id="0" name=""/>
        <dsp:cNvSpPr/>
      </dsp:nvSpPr>
      <dsp:spPr>
        <a:xfrm>
          <a:off x="2993266" y="1449839"/>
          <a:ext cx="427380" cy="4126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2993266" y="1449839"/>
        <a:ext cx="427380" cy="412689"/>
      </dsp:txXfrm>
    </dsp:sp>
    <dsp:sp modelId="{A270CF26-D4A2-4809-860F-CF53D1286311}">
      <dsp:nvSpPr>
        <dsp:cNvPr id="0" name=""/>
        <dsp:cNvSpPr/>
      </dsp:nvSpPr>
      <dsp:spPr>
        <a:xfrm>
          <a:off x="3463385" y="1603188"/>
          <a:ext cx="90604" cy="1059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463385" y="1603188"/>
        <a:ext cx="90604" cy="105990"/>
      </dsp:txXfrm>
    </dsp:sp>
    <dsp:sp modelId="{41A44657-19E1-4A6B-8502-F2CC35CA990B}">
      <dsp:nvSpPr>
        <dsp:cNvPr id="0" name=""/>
        <dsp:cNvSpPr/>
      </dsp:nvSpPr>
      <dsp:spPr>
        <a:xfrm>
          <a:off x="3591599" y="1449839"/>
          <a:ext cx="427380" cy="4126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3591599" y="1449839"/>
        <a:ext cx="427380" cy="412689"/>
      </dsp:txXfrm>
    </dsp:sp>
    <dsp:sp modelId="{D4F8E1BC-5A1B-4D3A-8D59-91559505F090}">
      <dsp:nvSpPr>
        <dsp:cNvPr id="0" name=""/>
        <dsp:cNvSpPr/>
      </dsp:nvSpPr>
      <dsp:spPr>
        <a:xfrm>
          <a:off x="4061717" y="1603188"/>
          <a:ext cx="90604" cy="1059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061717" y="1603188"/>
        <a:ext cx="90604" cy="105990"/>
      </dsp:txXfrm>
    </dsp:sp>
    <dsp:sp modelId="{3376F148-6DC7-450E-B75A-D1CEBC47361B}">
      <dsp:nvSpPr>
        <dsp:cNvPr id="0" name=""/>
        <dsp:cNvSpPr/>
      </dsp:nvSpPr>
      <dsp:spPr>
        <a:xfrm>
          <a:off x="4189932" y="1449839"/>
          <a:ext cx="427380" cy="412689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4189932" y="1449839"/>
        <a:ext cx="427380" cy="412689"/>
      </dsp:txXfrm>
    </dsp:sp>
    <dsp:sp modelId="{E9888337-E367-42E8-BAB6-A997FF7089C3}">
      <dsp:nvSpPr>
        <dsp:cNvPr id="0" name=""/>
        <dsp:cNvSpPr/>
      </dsp:nvSpPr>
      <dsp:spPr>
        <a:xfrm>
          <a:off x="4660050" y="1603188"/>
          <a:ext cx="90604" cy="1059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660050" y="1603188"/>
        <a:ext cx="90604" cy="105990"/>
      </dsp:txXfrm>
    </dsp:sp>
    <dsp:sp modelId="{A4AE8CF2-8660-4D73-8C62-67B26E3BBE1B}">
      <dsp:nvSpPr>
        <dsp:cNvPr id="0" name=""/>
        <dsp:cNvSpPr/>
      </dsp:nvSpPr>
      <dsp:spPr>
        <a:xfrm>
          <a:off x="4788264" y="1449839"/>
          <a:ext cx="427380" cy="4126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4788264" y="1449839"/>
        <a:ext cx="427380" cy="412689"/>
      </dsp:txXfrm>
    </dsp:sp>
    <dsp:sp modelId="{DCC9D913-EB63-4CEE-A720-1BA4703117CF}">
      <dsp:nvSpPr>
        <dsp:cNvPr id="0" name=""/>
        <dsp:cNvSpPr/>
      </dsp:nvSpPr>
      <dsp:spPr>
        <a:xfrm>
          <a:off x="5258383" y="1603188"/>
          <a:ext cx="90604" cy="1059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258383" y="1603188"/>
        <a:ext cx="90604" cy="105990"/>
      </dsp:txXfrm>
    </dsp:sp>
    <dsp:sp modelId="{30A34D8E-7840-4292-B320-1527255AFDD8}">
      <dsp:nvSpPr>
        <dsp:cNvPr id="0" name=""/>
        <dsp:cNvSpPr/>
      </dsp:nvSpPr>
      <dsp:spPr>
        <a:xfrm>
          <a:off x="5386597" y="1449839"/>
          <a:ext cx="427380" cy="4126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5386597" y="1449839"/>
        <a:ext cx="427380" cy="412689"/>
      </dsp:txXfrm>
    </dsp:sp>
    <dsp:sp modelId="{8F3074BE-D2AB-433B-8822-510E01EE803F}">
      <dsp:nvSpPr>
        <dsp:cNvPr id="0" name=""/>
        <dsp:cNvSpPr/>
      </dsp:nvSpPr>
      <dsp:spPr>
        <a:xfrm>
          <a:off x="5856716" y="1603188"/>
          <a:ext cx="90604" cy="1059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856716" y="1603188"/>
        <a:ext cx="90604" cy="105990"/>
      </dsp:txXfrm>
    </dsp:sp>
    <dsp:sp modelId="{FBBE7863-53A6-4BC9-821B-65500DD72B2C}">
      <dsp:nvSpPr>
        <dsp:cNvPr id="0" name=""/>
        <dsp:cNvSpPr/>
      </dsp:nvSpPr>
      <dsp:spPr>
        <a:xfrm>
          <a:off x="5984930" y="1449839"/>
          <a:ext cx="427380" cy="4126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5984930" y="1449839"/>
        <a:ext cx="427380" cy="412689"/>
      </dsp:txXfrm>
    </dsp:sp>
    <dsp:sp modelId="{0B69388F-A3BE-48C3-A921-E831A2E38070}">
      <dsp:nvSpPr>
        <dsp:cNvPr id="0" name=""/>
        <dsp:cNvSpPr/>
      </dsp:nvSpPr>
      <dsp:spPr>
        <a:xfrm>
          <a:off x="6455048" y="1603188"/>
          <a:ext cx="90604" cy="1059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455048" y="1603188"/>
        <a:ext cx="90604" cy="105990"/>
      </dsp:txXfrm>
    </dsp:sp>
    <dsp:sp modelId="{24D4AB69-91BF-43C7-B5A0-32EF51C74023}">
      <dsp:nvSpPr>
        <dsp:cNvPr id="0" name=""/>
        <dsp:cNvSpPr/>
      </dsp:nvSpPr>
      <dsp:spPr>
        <a:xfrm>
          <a:off x="6583262" y="1449839"/>
          <a:ext cx="427380" cy="4126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6583262" y="1449839"/>
        <a:ext cx="427380" cy="412689"/>
      </dsp:txXfrm>
    </dsp:sp>
    <dsp:sp modelId="{10600060-F4B5-4483-9FB6-7D94275C2D12}">
      <dsp:nvSpPr>
        <dsp:cNvPr id="0" name=""/>
        <dsp:cNvSpPr/>
      </dsp:nvSpPr>
      <dsp:spPr>
        <a:xfrm>
          <a:off x="7053381" y="1603188"/>
          <a:ext cx="90604" cy="1059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7053381" y="1603188"/>
        <a:ext cx="90604" cy="105990"/>
      </dsp:txXfrm>
    </dsp:sp>
    <dsp:sp modelId="{8F2AC7B9-09AB-4DAE-B4E7-76A7A1AA31FC}">
      <dsp:nvSpPr>
        <dsp:cNvPr id="0" name=""/>
        <dsp:cNvSpPr/>
      </dsp:nvSpPr>
      <dsp:spPr>
        <a:xfrm>
          <a:off x="7181595" y="1449839"/>
          <a:ext cx="427380" cy="4126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7181595" y="1449839"/>
        <a:ext cx="427380" cy="412689"/>
      </dsp:txXfrm>
    </dsp:sp>
    <dsp:sp modelId="{DAF3DB60-9C39-4BC8-9E1D-C48F1611DA6A}">
      <dsp:nvSpPr>
        <dsp:cNvPr id="0" name=""/>
        <dsp:cNvSpPr/>
      </dsp:nvSpPr>
      <dsp:spPr>
        <a:xfrm>
          <a:off x="7651714" y="1603188"/>
          <a:ext cx="90604" cy="1059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7651714" y="1603188"/>
        <a:ext cx="90604" cy="105990"/>
      </dsp:txXfrm>
    </dsp:sp>
    <dsp:sp modelId="{C43C2BAF-2DF5-4044-BFD7-2264031C2856}">
      <dsp:nvSpPr>
        <dsp:cNvPr id="0" name=""/>
        <dsp:cNvSpPr/>
      </dsp:nvSpPr>
      <dsp:spPr>
        <a:xfrm>
          <a:off x="7779928" y="1449839"/>
          <a:ext cx="427380" cy="4126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7779928" y="1449839"/>
        <a:ext cx="427380" cy="4126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C4E932-8F19-47AD-8ABB-74505E554467}">
      <dsp:nvSpPr>
        <dsp:cNvPr id="0" name=""/>
        <dsp:cNvSpPr/>
      </dsp:nvSpPr>
      <dsp:spPr>
        <a:xfrm>
          <a:off x="1078078" y="539468"/>
          <a:ext cx="1805261" cy="564144"/>
        </a:xfrm>
        <a:prstGeom prst="rect">
          <a:avLst/>
        </a:prstGeom>
        <a:solidFill>
          <a:schemeClr val="accent3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82114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P. Cure</a:t>
          </a:r>
          <a:endParaRPr lang="ru-RU" sz="1900" kern="1200" dirty="0"/>
        </a:p>
      </dsp:txBody>
      <dsp:txXfrm>
        <a:off x="1078078" y="539468"/>
        <a:ext cx="1805261" cy="564144"/>
      </dsp:txXfrm>
    </dsp:sp>
    <dsp:sp modelId="{E3F6FDAB-970B-4932-96AF-9F4594DD219D}">
      <dsp:nvSpPr>
        <dsp:cNvPr id="0" name=""/>
        <dsp:cNvSpPr/>
      </dsp:nvSpPr>
      <dsp:spPr>
        <a:xfrm>
          <a:off x="1002859" y="457981"/>
          <a:ext cx="394900" cy="592351"/>
        </a:xfrm>
        <a:prstGeom prst="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D7BCD06-0AA8-4F0A-BFFC-22036EECB58A}">
      <dsp:nvSpPr>
        <dsp:cNvPr id="0" name=""/>
        <dsp:cNvSpPr/>
      </dsp:nvSpPr>
      <dsp:spPr>
        <a:xfrm>
          <a:off x="1078078" y="1249663"/>
          <a:ext cx="1805261" cy="564144"/>
        </a:xfrm>
        <a:prstGeom prst="rect">
          <a:avLst/>
        </a:prstGeom>
        <a:solidFill>
          <a:schemeClr val="accent3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82114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K. Gauss</a:t>
          </a:r>
          <a:endParaRPr lang="ru-RU" sz="1900" kern="1200" dirty="0"/>
        </a:p>
      </dsp:txBody>
      <dsp:txXfrm>
        <a:off x="1078078" y="1249663"/>
        <a:ext cx="1805261" cy="564144"/>
      </dsp:txXfrm>
    </dsp:sp>
    <dsp:sp modelId="{001E9F8A-74BF-4094-950E-A8616F349E96}">
      <dsp:nvSpPr>
        <dsp:cNvPr id="0" name=""/>
        <dsp:cNvSpPr/>
      </dsp:nvSpPr>
      <dsp:spPr>
        <a:xfrm>
          <a:off x="1002859" y="1168175"/>
          <a:ext cx="394900" cy="592351"/>
        </a:xfrm>
        <a:prstGeom prst="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91F675A-8CE5-4722-807F-4DD78061016A}">
      <dsp:nvSpPr>
        <dsp:cNvPr id="0" name=""/>
        <dsp:cNvSpPr/>
      </dsp:nvSpPr>
      <dsp:spPr>
        <a:xfrm>
          <a:off x="1078078" y="1959858"/>
          <a:ext cx="1805261" cy="564144"/>
        </a:xfrm>
        <a:prstGeom prst="rect">
          <a:avLst/>
        </a:prstGeom>
        <a:solidFill>
          <a:schemeClr val="accent3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82114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W. Humboldt</a:t>
          </a:r>
          <a:endParaRPr lang="ru-RU" sz="1900" kern="1200" dirty="0"/>
        </a:p>
      </dsp:txBody>
      <dsp:txXfrm>
        <a:off x="1078078" y="1959858"/>
        <a:ext cx="1805261" cy="564144"/>
      </dsp:txXfrm>
    </dsp:sp>
    <dsp:sp modelId="{38C76DEE-E056-4140-B9D6-0B77ECF037F3}">
      <dsp:nvSpPr>
        <dsp:cNvPr id="0" name=""/>
        <dsp:cNvSpPr/>
      </dsp:nvSpPr>
      <dsp:spPr>
        <a:xfrm>
          <a:off x="1002859" y="1878370"/>
          <a:ext cx="394900" cy="592351"/>
        </a:xfrm>
        <a:prstGeom prst="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6796B57-EE11-435E-AE29-88A4D50B106D}">
      <dsp:nvSpPr>
        <dsp:cNvPr id="0" name=""/>
        <dsp:cNvSpPr/>
      </dsp:nvSpPr>
      <dsp:spPr>
        <a:xfrm>
          <a:off x="1033168" y="2670053"/>
          <a:ext cx="1865141" cy="564144"/>
        </a:xfrm>
        <a:prstGeom prst="rect">
          <a:avLst/>
        </a:prstGeom>
        <a:solidFill>
          <a:schemeClr val="accent3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82114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Ch. Darwin</a:t>
          </a:r>
          <a:endParaRPr lang="ru-RU" sz="1900" kern="1200" dirty="0"/>
        </a:p>
      </dsp:txBody>
      <dsp:txXfrm>
        <a:off x="1033168" y="2670053"/>
        <a:ext cx="1865141" cy="564144"/>
      </dsp:txXfrm>
    </dsp:sp>
    <dsp:sp modelId="{D8A91B3E-F93F-499B-AF9B-7DA084BABE50}">
      <dsp:nvSpPr>
        <dsp:cNvPr id="0" name=""/>
        <dsp:cNvSpPr/>
      </dsp:nvSpPr>
      <dsp:spPr>
        <a:xfrm>
          <a:off x="987889" y="2588565"/>
          <a:ext cx="394900" cy="592351"/>
        </a:xfrm>
        <a:prstGeom prst="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E2F6A4B-C3F2-4172-AA9C-AB13E236697F}">
      <dsp:nvSpPr>
        <dsp:cNvPr id="0" name=""/>
        <dsp:cNvSpPr/>
      </dsp:nvSpPr>
      <dsp:spPr>
        <a:xfrm>
          <a:off x="1078078" y="3380247"/>
          <a:ext cx="1805261" cy="564144"/>
        </a:xfrm>
        <a:prstGeom prst="rect">
          <a:avLst/>
        </a:prstGeom>
        <a:solidFill>
          <a:schemeClr val="accent3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82114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N. </a:t>
          </a:r>
          <a:r>
            <a:rPr lang="en-US" sz="1900" kern="1200" dirty="0" err="1"/>
            <a:t>Kopernikus</a:t>
          </a:r>
          <a:endParaRPr lang="ru-RU" sz="1900" kern="1200" dirty="0"/>
        </a:p>
      </dsp:txBody>
      <dsp:txXfrm>
        <a:off x="1078078" y="3380247"/>
        <a:ext cx="1805261" cy="564144"/>
      </dsp:txXfrm>
    </dsp:sp>
    <dsp:sp modelId="{1E4D0CB1-293E-4402-914E-22A553C1D8B1}">
      <dsp:nvSpPr>
        <dsp:cNvPr id="0" name=""/>
        <dsp:cNvSpPr/>
      </dsp:nvSpPr>
      <dsp:spPr>
        <a:xfrm>
          <a:off x="1002859" y="3298760"/>
          <a:ext cx="394900" cy="592351"/>
        </a:xfrm>
        <a:prstGeom prst="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378DA7-DB8B-4080-84D2-8DCB8FF6A4EC}">
      <dsp:nvSpPr>
        <dsp:cNvPr id="0" name=""/>
        <dsp:cNvSpPr/>
      </dsp:nvSpPr>
      <dsp:spPr>
        <a:xfrm>
          <a:off x="1085564" y="4090442"/>
          <a:ext cx="1805261" cy="564144"/>
        </a:xfrm>
        <a:prstGeom prst="rect">
          <a:avLst/>
        </a:prstGeom>
        <a:solidFill>
          <a:schemeClr val="accent3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82114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Sokrat</a:t>
          </a:r>
          <a:endParaRPr lang="ru-RU" sz="1900" kern="1200" dirty="0"/>
        </a:p>
      </dsp:txBody>
      <dsp:txXfrm>
        <a:off x="1085564" y="4090442"/>
        <a:ext cx="1805261" cy="564144"/>
      </dsp:txXfrm>
    </dsp:sp>
    <dsp:sp modelId="{40CE2668-1DF7-420C-A9F8-CC1CB7938573}">
      <dsp:nvSpPr>
        <dsp:cNvPr id="0" name=""/>
        <dsp:cNvSpPr/>
      </dsp:nvSpPr>
      <dsp:spPr>
        <a:xfrm>
          <a:off x="1010344" y="4008955"/>
          <a:ext cx="394900" cy="592351"/>
        </a:xfrm>
        <a:prstGeom prst="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38F89-2492-48EE-BC0E-BDDCBEBE3A38}">
      <dsp:nvSpPr>
        <dsp:cNvPr id="0" name=""/>
        <dsp:cNvSpPr/>
      </dsp:nvSpPr>
      <dsp:spPr>
        <a:xfrm>
          <a:off x="1845" y="695117"/>
          <a:ext cx="424558" cy="4099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4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845" y="695117"/>
        <a:ext cx="424558" cy="409964"/>
      </dsp:txXfrm>
    </dsp:sp>
    <dsp:sp modelId="{BF235BA5-A9E9-49E1-BCC4-B1F00E8EB30C}">
      <dsp:nvSpPr>
        <dsp:cNvPr id="0" name=""/>
        <dsp:cNvSpPr/>
      </dsp:nvSpPr>
      <dsp:spPr>
        <a:xfrm>
          <a:off x="468860" y="847454"/>
          <a:ext cx="90006" cy="105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68860" y="847454"/>
        <a:ext cx="90006" cy="105290"/>
      </dsp:txXfrm>
    </dsp:sp>
    <dsp:sp modelId="{8EB4B5CC-5580-4F99-8BF6-11BF17C9F09D}">
      <dsp:nvSpPr>
        <dsp:cNvPr id="0" name=""/>
        <dsp:cNvSpPr/>
      </dsp:nvSpPr>
      <dsp:spPr>
        <a:xfrm>
          <a:off x="596228" y="695117"/>
          <a:ext cx="424558" cy="4099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>
        <a:off x="596228" y="695117"/>
        <a:ext cx="424558" cy="409964"/>
      </dsp:txXfrm>
    </dsp:sp>
    <dsp:sp modelId="{C5DF9A23-0156-46DE-B709-617604FDFDB4}">
      <dsp:nvSpPr>
        <dsp:cNvPr id="0" name=""/>
        <dsp:cNvSpPr/>
      </dsp:nvSpPr>
      <dsp:spPr>
        <a:xfrm>
          <a:off x="1063243" y="847454"/>
          <a:ext cx="90006" cy="105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063243" y="847454"/>
        <a:ext cx="90006" cy="105290"/>
      </dsp:txXfrm>
    </dsp:sp>
    <dsp:sp modelId="{932BB000-2FAB-4732-8AA6-D7099C375D93}">
      <dsp:nvSpPr>
        <dsp:cNvPr id="0" name=""/>
        <dsp:cNvSpPr/>
      </dsp:nvSpPr>
      <dsp:spPr>
        <a:xfrm>
          <a:off x="1190610" y="695117"/>
          <a:ext cx="424558" cy="4099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>
        <a:off x="1190610" y="695117"/>
        <a:ext cx="424558" cy="409964"/>
      </dsp:txXfrm>
    </dsp:sp>
    <dsp:sp modelId="{40222804-B8B5-4C5F-B8F5-8257C4E8C2A2}">
      <dsp:nvSpPr>
        <dsp:cNvPr id="0" name=""/>
        <dsp:cNvSpPr/>
      </dsp:nvSpPr>
      <dsp:spPr>
        <a:xfrm>
          <a:off x="1657625" y="847454"/>
          <a:ext cx="90006" cy="105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657625" y="847454"/>
        <a:ext cx="90006" cy="105290"/>
      </dsp:txXfrm>
    </dsp:sp>
    <dsp:sp modelId="{F6663F91-CF46-44DD-9BDC-25ECE0DA265A}">
      <dsp:nvSpPr>
        <dsp:cNvPr id="0" name=""/>
        <dsp:cNvSpPr/>
      </dsp:nvSpPr>
      <dsp:spPr>
        <a:xfrm>
          <a:off x="1784993" y="695117"/>
          <a:ext cx="424558" cy="4099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1784993" y="695117"/>
        <a:ext cx="424558" cy="409964"/>
      </dsp:txXfrm>
    </dsp:sp>
    <dsp:sp modelId="{9794B583-2E19-463B-BB87-BD64DD49D756}">
      <dsp:nvSpPr>
        <dsp:cNvPr id="0" name=""/>
        <dsp:cNvSpPr/>
      </dsp:nvSpPr>
      <dsp:spPr>
        <a:xfrm>
          <a:off x="2252008" y="847454"/>
          <a:ext cx="90006" cy="105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252008" y="847454"/>
        <a:ext cx="90006" cy="105290"/>
      </dsp:txXfrm>
    </dsp:sp>
    <dsp:sp modelId="{013D997F-E702-4BCE-9E07-7775524882C9}">
      <dsp:nvSpPr>
        <dsp:cNvPr id="0" name=""/>
        <dsp:cNvSpPr/>
      </dsp:nvSpPr>
      <dsp:spPr>
        <a:xfrm>
          <a:off x="2379375" y="695117"/>
          <a:ext cx="424558" cy="4099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2379375" y="695117"/>
        <a:ext cx="424558" cy="409964"/>
      </dsp:txXfrm>
    </dsp:sp>
    <dsp:sp modelId="{CC556868-E77D-4C62-A086-03500F85B19F}">
      <dsp:nvSpPr>
        <dsp:cNvPr id="0" name=""/>
        <dsp:cNvSpPr/>
      </dsp:nvSpPr>
      <dsp:spPr>
        <a:xfrm>
          <a:off x="2846390" y="847454"/>
          <a:ext cx="90006" cy="105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846390" y="847454"/>
        <a:ext cx="90006" cy="105290"/>
      </dsp:txXfrm>
    </dsp:sp>
    <dsp:sp modelId="{1FAB6EA9-9EB0-4AF1-B0CC-1D5565066B05}">
      <dsp:nvSpPr>
        <dsp:cNvPr id="0" name=""/>
        <dsp:cNvSpPr/>
      </dsp:nvSpPr>
      <dsp:spPr>
        <a:xfrm>
          <a:off x="2973758" y="695117"/>
          <a:ext cx="424558" cy="4099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2973758" y="695117"/>
        <a:ext cx="424558" cy="409964"/>
      </dsp:txXfrm>
    </dsp:sp>
    <dsp:sp modelId="{AD799875-A7C8-462D-B064-8DB9A1A47588}">
      <dsp:nvSpPr>
        <dsp:cNvPr id="0" name=""/>
        <dsp:cNvSpPr/>
      </dsp:nvSpPr>
      <dsp:spPr>
        <a:xfrm>
          <a:off x="3440772" y="847454"/>
          <a:ext cx="90006" cy="105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440772" y="847454"/>
        <a:ext cx="90006" cy="105290"/>
      </dsp:txXfrm>
    </dsp:sp>
    <dsp:sp modelId="{880F414F-EEC3-45D7-BFB4-EB22C9359692}">
      <dsp:nvSpPr>
        <dsp:cNvPr id="0" name=""/>
        <dsp:cNvSpPr/>
      </dsp:nvSpPr>
      <dsp:spPr>
        <a:xfrm>
          <a:off x="3568140" y="695117"/>
          <a:ext cx="424558" cy="4099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3568140" y="695117"/>
        <a:ext cx="424558" cy="409964"/>
      </dsp:txXfrm>
    </dsp:sp>
    <dsp:sp modelId="{2E82543E-96B5-420D-B23C-4A47F4D4C0EA}">
      <dsp:nvSpPr>
        <dsp:cNvPr id="0" name=""/>
        <dsp:cNvSpPr/>
      </dsp:nvSpPr>
      <dsp:spPr>
        <a:xfrm>
          <a:off x="4035155" y="847454"/>
          <a:ext cx="90006" cy="105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035155" y="847454"/>
        <a:ext cx="90006" cy="105290"/>
      </dsp:txXfrm>
    </dsp:sp>
    <dsp:sp modelId="{19454F53-DC72-48CB-BD1D-3FA192CFF29E}">
      <dsp:nvSpPr>
        <dsp:cNvPr id="0" name=""/>
        <dsp:cNvSpPr/>
      </dsp:nvSpPr>
      <dsp:spPr>
        <a:xfrm>
          <a:off x="4162522" y="695117"/>
          <a:ext cx="424558" cy="4099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4162522" y="695117"/>
        <a:ext cx="424558" cy="409964"/>
      </dsp:txXfrm>
    </dsp:sp>
    <dsp:sp modelId="{817291C1-AD07-4F79-A5EB-4341C553C7FD}">
      <dsp:nvSpPr>
        <dsp:cNvPr id="0" name=""/>
        <dsp:cNvSpPr/>
      </dsp:nvSpPr>
      <dsp:spPr>
        <a:xfrm>
          <a:off x="4629537" y="847454"/>
          <a:ext cx="90006" cy="105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629537" y="847454"/>
        <a:ext cx="90006" cy="105290"/>
      </dsp:txXfrm>
    </dsp:sp>
    <dsp:sp modelId="{B0E8BC20-CA8C-49F7-A8E3-7CD01E8D1590}">
      <dsp:nvSpPr>
        <dsp:cNvPr id="0" name=""/>
        <dsp:cNvSpPr/>
      </dsp:nvSpPr>
      <dsp:spPr>
        <a:xfrm>
          <a:off x="4756905" y="695117"/>
          <a:ext cx="424558" cy="409964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4756905" y="695117"/>
        <a:ext cx="424558" cy="409964"/>
      </dsp:txXfrm>
    </dsp:sp>
    <dsp:sp modelId="{FE45D66D-7D34-46E8-BB7C-AFBDE6975D3E}">
      <dsp:nvSpPr>
        <dsp:cNvPr id="0" name=""/>
        <dsp:cNvSpPr/>
      </dsp:nvSpPr>
      <dsp:spPr>
        <a:xfrm>
          <a:off x="5223920" y="847454"/>
          <a:ext cx="90006" cy="105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223920" y="847454"/>
        <a:ext cx="90006" cy="105290"/>
      </dsp:txXfrm>
    </dsp:sp>
    <dsp:sp modelId="{81506C0F-8DC0-4B5D-B210-2BFE7E11360A}">
      <dsp:nvSpPr>
        <dsp:cNvPr id="0" name=""/>
        <dsp:cNvSpPr/>
      </dsp:nvSpPr>
      <dsp:spPr>
        <a:xfrm>
          <a:off x="5351287" y="695117"/>
          <a:ext cx="424558" cy="4099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5351287" y="695117"/>
        <a:ext cx="424558" cy="409964"/>
      </dsp:txXfrm>
    </dsp:sp>
    <dsp:sp modelId="{94BDE815-B593-4504-80FC-7AE5E7D2CD59}">
      <dsp:nvSpPr>
        <dsp:cNvPr id="0" name=""/>
        <dsp:cNvSpPr/>
      </dsp:nvSpPr>
      <dsp:spPr>
        <a:xfrm>
          <a:off x="5818302" y="847454"/>
          <a:ext cx="90006" cy="105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818302" y="847454"/>
        <a:ext cx="90006" cy="105290"/>
      </dsp:txXfrm>
    </dsp:sp>
    <dsp:sp modelId="{5C29F23D-9291-43EA-9A46-9A0EF1DA38FC}">
      <dsp:nvSpPr>
        <dsp:cNvPr id="0" name=""/>
        <dsp:cNvSpPr/>
      </dsp:nvSpPr>
      <dsp:spPr>
        <a:xfrm>
          <a:off x="5945670" y="695117"/>
          <a:ext cx="424558" cy="4099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5945670" y="695117"/>
        <a:ext cx="424558" cy="409964"/>
      </dsp:txXfrm>
    </dsp:sp>
    <dsp:sp modelId="{D9C2D7EB-A799-44CD-AA9E-DDEFE834BC77}">
      <dsp:nvSpPr>
        <dsp:cNvPr id="0" name=""/>
        <dsp:cNvSpPr/>
      </dsp:nvSpPr>
      <dsp:spPr>
        <a:xfrm>
          <a:off x="6412685" y="847454"/>
          <a:ext cx="90006" cy="105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412685" y="847454"/>
        <a:ext cx="90006" cy="105290"/>
      </dsp:txXfrm>
    </dsp:sp>
    <dsp:sp modelId="{4858C588-7897-473E-A4E4-E463C1981EC0}">
      <dsp:nvSpPr>
        <dsp:cNvPr id="0" name=""/>
        <dsp:cNvSpPr/>
      </dsp:nvSpPr>
      <dsp:spPr>
        <a:xfrm>
          <a:off x="6540052" y="695117"/>
          <a:ext cx="424558" cy="4099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6540052" y="695117"/>
        <a:ext cx="424558" cy="409964"/>
      </dsp:txXfrm>
    </dsp:sp>
    <dsp:sp modelId="{AD138EEE-0F6D-4A64-B432-BB02248528E4}">
      <dsp:nvSpPr>
        <dsp:cNvPr id="0" name=""/>
        <dsp:cNvSpPr/>
      </dsp:nvSpPr>
      <dsp:spPr>
        <a:xfrm>
          <a:off x="7007067" y="847454"/>
          <a:ext cx="90006" cy="105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7007067" y="847454"/>
        <a:ext cx="90006" cy="105290"/>
      </dsp:txXfrm>
    </dsp:sp>
    <dsp:sp modelId="{CF1E1271-33C6-4C32-B724-3A3D45F6F02C}">
      <dsp:nvSpPr>
        <dsp:cNvPr id="0" name=""/>
        <dsp:cNvSpPr/>
      </dsp:nvSpPr>
      <dsp:spPr>
        <a:xfrm>
          <a:off x="7134435" y="695117"/>
          <a:ext cx="424558" cy="4099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7134435" y="695117"/>
        <a:ext cx="424558" cy="40996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890B9-CAC7-444D-8E2E-A677C2E22216}">
      <dsp:nvSpPr>
        <dsp:cNvPr id="0" name=""/>
        <dsp:cNvSpPr/>
      </dsp:nvSpPr>
      <dsp:spPr>
        <a:xfrm>
          <a:off x="1132" y="123062"/>
          <a:ext cx="428742" cy="4019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2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132" y="123062"/>
        <a:ext cx="428742" cy="401946"/>
      </dsp:txXfrm>
    </dsp:sp>
    <dsp:sp modelId="{FB3E9C48-442D-412C-8DB2-382F1473D7A1}">
      <dsp:nvSpPr>
        <dsp:cNvPr id="0" name=""/>
        <dsp:cNvSpPr/>
      </dsp:nvSpPr>
      <dsp:spPr>
        <a:xfrm>
          <a:off x="472749" y="270871"/>
          <a:ext cx="90893" cy="1063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72749" y="270871"/>
        <a:ext cx="90893" cy="106328"/>
      </dsp:txXfrm>
    </dsp:sp>
    <dsp:sp modelId="{3D6DF465-ED5E-4E9F-BF42-EC82E13AB038}">
      <dsp:nvSpPr>
        <dsp:cNvPr id="0" name=""/>
        <dsp:cNvSpPr/>
      </dsp:nvSpPr>
      <dsp:spPr>
        <a:xfrm>
          <a:off x="601372" y="123062"/>
          <a:ext cx="428742" cy="4019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601372" y="123062"/>
        <a:ext cx="428742" cy="401946"/>
      </dsp:txXfrm>
    </dsp:sp>
    <dsp:sp modelId="{E88913BA-5F32-4568-AC58-AE72DE36D5B9}">
      <dsp:nvSpPr>
        <dsp:cNvPr id="0" name=""/>
        <dsp:cNvSpPr/>
      </dsp:nvSpPr>
      <dsp:spPr>
        <a:xfrm>
          <a:off x="1072989" y="270871"/>
          <a:ext cx="90893" cy="1063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072989" y="270871"/>
        <a:ext cx="90893" cy="106328"/>
      </dsp:txXfrm>
    </dsp:sp>
    <dsp:sp modelId="{D7D0A2B4-537E-4ABC-A2CD-5CF7E50792E8}">
      <dsp:nvSpPr>
        <dsp:cNvPr id="0" name=""/>
        <dsp:cNvSpPr/>
      </dsp:nvSpPr>
      <dsp:spPr>
        <a:xfrm>
          <a:off x="1201612" y="123062"/>
          <a:ext cx="428742" cy="4019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>
        <a:off x="1201612" y="123062"/>
        <a:ext cx="428742" cy="401946"/>
      </dsp:txXfrm>
    </dsp:sp>
    <dsp:sp modelId="{7F97606D-8483-40DC-967B-8C1968148672}">
      <dsp:nvSpPr>
        <dsp:cNvPr id="0" name=""/>
        <dsp:cNvSpPr/>
      </dsp:nvSpPr>
      <dsp:spPr>
        <a:xfrm>
          <a:off x="1673229" y="270871"/>
          <a:ext cx="90893" cy="1063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673229" y="270871"/>
        <a:ext cx="90893" cy="106328"/>
      </dsp:txXfrm>
    </dsp:sp>
    <dsp:sp modelId="{EB4C1B9A-1B96-4DC3-8CF3-9DAF6F35C6FD}">
      <dsp:nvSpPr>
        <dsp:cNvPr id="0" name=""/>
        <dsp:cNvSpPr/>
      </dsp:nvSpPr>
      <dsp:spPr>
        <a:xfrm>
          <a:off x="1801852" y="123062"/>
          <a:ext cx="428742" cy="4019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1801852" y="123062"/>
        <a:ext cx="428742" cy="401946"/>
      </dsp:txXfrm>
    </dsp:sp>
    <dsp:sp modelId="{A262F68E-3D56-4723-82C0-C10570BFA15C}">
      <dsp:nvSpPr>
        <dsp:cNvPr id="0" name=""/>
        <dsp:cNvSpPr/>
      </dsp:nvSpPr>
      <dsp:spPr>
        <a:xfrm>
          <a:off x="2273469" y="270871"/>
          <a:ext cx="90893" cy="1063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273469" y="270871"/>
        <a:ext cx="90893" cy="106328"/>
      </dsp:txXfrm>
    </dsp:sp>
    <dsp:sp modelId="{21B65058-FE66-4403-AC32-9641AC6E4F07}">
      <dsp:nvSpPr>
        <dsp:cNvPr id="0" name=""/>
        <dsp:cNvSpPr/>
      </dsp:nvSpPr>
      <dsp:spPr>
        <a:xfrm>
          <a:off x="2402092" y="123062"/>
          <a:ext cx="428742" cy="4019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2402092" y="123062"/>
        <a:ext cx="428742" cy="401946"/>
      </dsp:txXfrm>
    </dsp:sp>
    <dsp:sp modelId="{E5E247EC-EEF3-4186-AAF2-BE700A45F756}">
      <dsp:nvSpPr>
        <dsp:cNvPr id="0" name=""/>
        <dsp:cNvSpPr/>
      </dsp:nvSpPr>
      <dsp:spPr>
        <a:xfrm>
          <a:off x="2873709" y="270871"/>
          <a:ext cx="90893" cy="1063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873709" y="270871"/>
        <a:ext cx="90893" cy="106328"/>
      </dsp:txXfrm>
    </dsp:sp>
    <dsp:sp modelId="{377133E2-6121-48DB-896D-C3B23E66700B}">
      <dsp:nvSpPr>
        <dsp:cNvPr id="0" name=""/>
        <dsp:cNvSpPr/>
      </dsp:nvSpPr>
      <dsp:spPr>
        <a:xfrm>
          <a:off x="3002332" y="123062"/>
          <a:ext cx="428742" cy="401946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3002332" y="123062"/>
        <a:ext cx="428742" cy="401946"/>
      </dsp:txXfrm>
    </dsp:sp>
    <dsp:sp modelId="{BCD43DE5-CFA1-455B-B08C-1D3794D239D8}">
      <dsp:nvSpPr>
        <dsp:cNvPr id="0" name=""/>
        <dsp:cNvSpPr/>
      </dsp:nvSpPr>
      <dsp:spPr>
        <a:xfrm>
          <a:off x="3473950" y="270871"/>
          <a:ext cx="90893" cy="1063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473950" y="270871"/>
        <a:ext cx="90893" cy="106328"/>
      </dsp:txXfrm>
    </dsp:sp>
    <dsp:sp modelId="{B37424DF-F7F4-445D-9AAF-C0DAD3D5ADF9}">
      <dsp:nvSpPr>
        <dsp:cNvPr id="0" name=""/>
        <dsp:cNvSpPr/>
      </dsp:nvSpPr>
      <dsp:spPr>
        <a:xfrm>
          <a:off x="3602572" y="123062"/>
          <a:ext cx="428742" cy="4019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3602572" y="123062"/>
        <a:ext cx="428742" cy="40194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00B150-98EE-4167-855A-8018CBAB5DFA}">
      <dsp:nvSpPr>
        <dsp:cNvPr id="0" name=""/>
        <dsp:cNvSpPr/>
      </dsp:nvSpPr>
      <dsp:spPr>
        <a:xfrm>
          <a:off x="1599" y="1165143"/>
          <a:ext cx="433085" cy="4060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1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599" y="1165143"/>
        <a:ext cx="433085" cy="406017"/>
      </dsp:txXfrm>
    </dsp:sp>
    <dsp:sp modelId="{E1BF3246-3C24-40DF-8B05-771082882CD4}">
      <dsp:nvSpPr>
        <dsp:cNvPr id="0" name=""/>
        <dsp:cNvSpPr/>
      </dsp:nvSpPr>
      <dsp:spPr>
        <a:xfrm>
          <a:off x="477993" y="1314449"/>
          <a:ext cx="91814" cy="107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77993" y="1314449"/>
        <a:ext cx="91814" cy="107405"/>
      </dsp:txXfrm>
    </dsp:sp>
    <dsp:sp modelId="{2A132DA8-FE97-46A7-B3A8-51E8D407C821}">
      <dsp:nvSpPr>
        <dsp:cNvPr id="0" name=""/>
        <dsp:cNvSpPr/>
      </dsp:nvSpPr>
      <dsp:spPr>
        <a:xfrm>
          <a:off x="607919" y="1165143"/>
          <a:ext cx="433085" cy="406017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>
        <a:off x="607919" y="1165143"/>
        <a:ext cx="433085" cy="406017"/>
      </dsp:txXfrm>
    </dsp:sp>
    <dsp:sp modelId="{EB6B1D71-1625-453F-9922-7F1F16AA87A1}">
      <dsp:nvSpPr>
        <dsp:cNvPr id="0" name=""/>
        <dsp:cNvSpPr/>
      </dsp:nvSpPr>
      <dsp:spPr>
        <a:xfrm>
          <a:off x="1084312" y="1314449"/>
          <a:ext cx="91814" cy="107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084312" y="1314449"/>
        <a:ext cx="91814" cy="107405"/>
      </dsp:txXfrm>
    </dsp:sp>
    <dsp:sp modelId="{4F7D6C49-490A-47AC-8259-D7C235B534CE}">
      <dsp:nvSpPr>
        <dsp:cNvPr id="0" name=""/>
        <dsp:cNvSpPr/>
      </dsp:nvSpPr>
      <dsp:spPr>
        <a:xfrm>
          <a:off x="1214238" y="1165143"/>
          <a:ext cx="433085" cy="4060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>
        <a:off x="1214238" y="1165143"/>
        <a:ext cx="433085" cy="406017"/>
      </dsp:txXfrm>
    </dsp:sp>
    <dsp:sp modelId="{8A56D8A8-9A65-40C4-B14B-C2A0E495C248}">
      <dsp:nvSpPr>
        <dsp:cNvPr id="0" name=""/>
        <dsp:cNvSpPr/>
      </dsp:nvSpPr>
      <dsp:spPr>
        <a:xfrm>
          <a:off x="1690632" y="1314449"/>
          <a:ext cx="91814" cy="107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690632" y="1314449"/>
        <a:ext cx="91814" cy="107405"/>
      </dsp:txXfrm>
    </dsp:sp>
    <dsp:sp modelId="{4EFD4072-0268-425E-9612-EC552EEB9525}">
      <dsp:nvSpPr>
        <dsp:cNvPr id="0" name=""/>
        <dsp:cNvSpPr/>
      </dsp:nvSpPr>
      <dsp:spPr>
        <a:xfrm>
          <a:off x="1820557" y="1165143"/>
          <a:ext cx="433085" cy="4060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1820557" y="1165143"/>
        <a:ext cx="433085" cy="406017"/>
      </dsp:txXfrm>
    </dsp:sp>
    <dsp:sp modelId="{E62E806A-48ED-4BFB-A8F6-C327AFA0A809}">
      <dsp:nvSpPr>
        <dsp:cNvPr id="0" name=""/>
        <dsp:cNvSpPr/>
      </dsp:nvSpPr>
      <dsp:spPr>
        <a:xfrm>
          <a:off x="2296951" y="1314449"/>
          <a:ext cx="91814" cy="107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296951" y="1314449"/>
        <a:ext cx="91814" cy="107405"/>
      </dsp:txXfrm>
    </dsp:sp>
    <dsp:sp modelId="{E2A46998-4313-4ABE-8BB8-019B9C63757A}">
      <dsp:nvSpPr>
        <dsp:cNvPr id="0" name=""/>
        <dsp:cNvSpPr/>
      </dsp:nvSpPr>
      <dsp:spPr>
        <a:xfrm>
          <a:off x="2426877" y="1165143"/>
          <a:ext cx="433085" cy="4060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2426877" y="1165143"/>
        <a:ext cx="433085" cy="406017"/>
      </dsp:txXfrm>
    </dsp:sp>
    <dsp:sp modelId="{4851985E-F84F-42FA-9332-318D8D8E10DB}">
      <dsp:nvSpPr>
        <dsp:cNvPr id="0" name=""/>
        <dsp:cNvSpPr/>
      </dsp:nvSpPr>
      <dsp:spPr>
        <a:xfrm>
          <a:off x="2903270" y="1314449"/>
          <a:ext cx="91814" cy="107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903270" y="1314449"/>
        <a:ext cx="91814" cy="107405"/>
      </dsp:txXfrm>
    </dsp:sp>
    <dsp:sp modelId="{29FFE119-D47E-4566-A7DF-B5A89314849A}">
      <dsp:nvSpPr>
        <dsp:cNvPr id="0" name=""/>
        <dsp:cNvSpPr/>
      </dsp:nvSpPr>
      <dsp:spPr>
        <a:xfrm>
          <a:off x="3033196" y="1165143"/>
          <a:ext cx="433085" cy="4060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3033196" y="1165143"/>
        <a:ext cx="433085" cy="406017"/>
      </dsp:txXfrm>
    </dsp:sp>
    <dsp:sp modelId="{72F70277-A0C3-448E-AE8C-8E83CBB36E99}">
      <dsp:nvSpPr>
        <dsp:cNvPr id="0" name=""/>
        <dsp:cNvSpPr/>
      </dsp:nvSpPr>
      <dsp:spPr>
        <a:xfrm>
          <a:off x="3509590" y="1314449"/>
          <a:ext cx="91814" cy="107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509590" y="1314449"/>
        <a:ext cx="91814" cy="107405"/>
      </dsp:txXfrm>
    </dsp:sp>
    <dsp:sp modelId="{DEC5856F-63D3-4A52-8921-B49A3A173BEA}">
      <dsp:nvSpPr>
        <dsp:cNvPr id="0" name=""/>
        <dsp:cNvSpPr/>
      </dsp:nvSpPr>
      <dsp:spPr>
        <a:xfrm>
          <a:off x="3639515" y="1165143"/>
          <a:ext cx="433085" cy="4060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3639515" y="1165143"/>
        <a:ext cx="433085" cy="406017"/>
      </dsp:txXfrm>
    </dsp:sp>
    <dsp:sp modelId="{95DA431D-ABE5-49E4-8432-67C471395AD2}">
      <dsp:nvSpPr>
        <dsp:cNvPr id="0" name=""/>
        <dsp:cNvSpPr/>
      </dsp:nvSpPr>
      <dsp:spPr>
        <a:xfrm>
          <a:off x="4115909" y="1314449"/>
          <a:ext cx="91814" cy="107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115909" y="1314449"/>
        <a:ext cx="91814" cy="107405"/>
      </dsp:txXfrm>
    </dsp:sp>
    <dsp:sp modelId="{A601DF41-AB13-46AA-A398-B82A0FC7F252}">
      <dsp:nvSpPr>
        <dsp:cNvPr id="0" name=""/>
        <dsp:cNvSpPr/>
      </dsp:nvSpPr>
      <dsp:spPr>
        <a:xfrm>
          <a:off x="4245834" y="1165143"/>
          <a:ext cx="433085" cy="4060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4245834" y="1165143"/>
        <a:ext cx="433085" cy="406017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C1E9BA-695B-4C7A-94EF-EE10A23D3A55}">
      <dsp:nvSpPr>
        <dsp:cNvPr id="0" name=""/>
        <dsp:cNvSpPr/>
      </dsp:nvSpPr>
      <dsp:spPr>
        <a:xfrm>
          <a:off x="85" y="1430330"/>
          <a:ext cx="425890" cy="4112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5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85" y="1430330"/>
        <a:ext cx="425890" cy="411250"/>
      </dsp:txXfrm>
    </dsp:sp>
    <dsp:sp modelId="{F9E166DA-1465-4A2F-BEBB-0E533061D2D1}">
      <dsp:nvSpPr>
        <dsp:cNvPr id="0" name=""/>
        <dsp:cNvSpPr/>
      </dsp:nvSpPr>
      <dsp:spPr>
        <a:xfrm>
          <a:off x="468564" y="1583145"/>
          <a:ext cx="90288" cy="105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68564" y="1583145"/>
        <a:ext cx="90288" cy="105620"/>
      </dsp:txXfrm>
    </dsp:sp>
    <dsp:sp modelId="{730F3307-0DE8-4BF2-B923-76ED481541C5}">
      <dsp:nvSpPr>
        <dsp:cNvPr id="0" name=""/>
        <dsp:cNvSpPr/>
      </dsp:nvSpPr>
      <dsp:spPr>
        <a:xfrm>
          <a:off x="596332" y="1430330"/>
          <a:ext cx="425890" cy="4112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596332" y="1430330"/>
        <a:ext cx="425890" cy="411250"/>
      </dsp:txXfrm>
    </dsp:sp>
    <dsp:sp modelId="{C101AFD8-B0F6-465B-991C-59E58A6C2E79}">
      <dsp:nvSpPr>
        <dsp:cNvPr id="0" name=""/>
        <dsp:cNvSpPr/>
      </dsp:nvSpPr>
      <dsp:spPr>
        <a:xfrm>
          <a:off x="1064811" y="1583145"/>
          <a:ext cx="90288" cy="105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064811" y="1583145"/>
        <a:ext cx="90288" cy="105620"/>
      </dsp:txXfrm>
    </dsp:sp>
    <dsp:sp modelId="{27E2F49F-B4ED-4A58-86FA-C2A223AD52B4}">
      <dsp:nvSpPr>
        <dsp:cNvPr id="0" name=""/>
        <dsp:cNvSpPr/>
      </dsp:nvSpPr>
      <dsp:spPr>
        <a:xfrm>
          <a:off x="1192578" y="1430330"/>
          <a:ext cx="425890" cy="4112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>
        <a:off x="1192578" y="1430330"/>
        <a:ext cx="425890" cy="411250"/>
      </dsp:txXfrm>
    </dsp:sp>
    <dsp:sp modelId="{5983BC01-E27B-43CD-A436-A69623211F2B}">
      <dsp:nvSpPr>
        <dsp:cNvPr id="0" name=""/>
        <dsp:cNvSpPr/>
      </dsp:nvSpPr>
      <dsp:spPr>
        <a:xfrm>
          <a:off x="1661058" y="1583145"/>
          <a:ext cx="90288" cy="105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661058" y="1583145"/>
        <a:ext cx="90288" cy="105620"/>
      </dsp:txXfrm>
    </dsp:sp>
    <dsp:sp modelId="{FE88B06D-CA78-45DE-99FE-00301878DA65}">
      <dsp:nvSpPr>
        <dsp:cNvPr id="0" name=""/>
        <dsp:cNvSpPr/>
      </dsp:nvSpPr>
      <dsp:spPr>
        <a:xfrm>
          <a:off x="1788825" y="1430330"/>
          <a:ext cx="425890" cy="4112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1788825" y="1430330"/>
        <a:ext cx="425890" cy="411250"/>
      </dsp:txXfrm>
    </dsp:sp>
    <dsp:sp modelId="{1A0E926A-8125-467D-9AB2-E0C39DE4380A}">
      <dsp:nvSpPr>
        <dsp:cNvPr id="0" name=""/>
        <dsp:cNvSpPr/>
      </dsp:nvSpPr>
      <dsp:spPr>
        <a:xfrm>
          <a:off x="2257305" y="1583145"/>
          <a:ext cx="90288" cy="105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257305" y="1583145"/>
        <a:ext cx="90288" cy="105620"/>
      </dsp:txXfrm>
    </dsp:sp>
    <dsp:sp modelId="{B762E4A5-B69B-409C-822B-8EA30DDBF96B}">
      <dsp:nvSpPr>
        <dsp:cNvPr id="0" name=""/>
        <dsp:cNvSpPr/>
      </dsp:nvSpPr>
      <dsp:spPr>
        <a:xfrm>
          <a:off x="2385072" y="1430330"/>
          <a:ext cx="425890" cy="4112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2385072" y="1430330"/>
        <a:ext cx="425890" cy="411250"/>
      </dsp:txXfrm>
    </dsp:sp>
    <dsp:sp modelId="{6260DC73-6DD1-463B-A6B4-FC07F8E85D96}">
      <dsp:nvSpPr>
        <dsp:cNvPr id="0" name=""/>
        <dsp:cNvSpPr/>
      </dsp:nvSpPr>
      <dsp:spPr>
        <a:xfrm>
          <a:off x="2853552" y="1583145"/>
          <a:ext cx="90288" cy="105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853552" y="1583145"/>
        <a:ext cx="90288" cy="105620"/>
      </dsp:txXfrm>
    </dsp:sp>
    <dsp:sp modelId="{F1282C9D-A301-42C2-A876-6876560D5D90}">
      <dsp:nvSpPr>
        <dsp:cNvPr id="0" name=""/>
        <dsp:cNvSpPr/>
      </dsp:nvSpPr>
      <dsp:spPr>
        <a:xfrm>
          <a:off x="2981319" y="1430330"/>
          <a:ext cx="425890" cy="411250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2981319" y="1430330"/>
        <a:ext cx="425890" cy="411250"/>
      </dsp:txXfrm>
    </dsp:sp>
    <dsp:sp modelId="{45E2A31C-E5BC-4105-BCAB-B02FDF5E3591}">
      <dsp:nvSpPr>
        <dsp:cNvPr id="0" name=""/>
        <dsp:cNvSpPr/>
      </dsp:nvSpPr>
      <dsp:spPr>
        <a:xfrm>
          <a:off x="3449798" y="1583145"/>
          <a:ext cx="90288" cy="105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449798" y="1583145"/>
        <a:ext cx="90288" cy="105620"/>
      </dsp:txXfrm>
    </dsp:sp>
    <dsp:sp modelId="{CD38556A-5215-4CC8-A8E2-7F6B5D75C27B}">
      <dsp:nvSpPr>
        <dsp:cNvPr id="0" name=""/>
        <dsp:cNvSpPr/>
      </dsp:nvSpPr>
      <dsp:spPr>
        <a:xfrm>
          <a:off x="3577566" y="1430330"/>
          <a:ext cx="425890" cy="4112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3577566" y="1430330"/>
        <a:ext cx="425890" cy="411250"/>
      </dsp:txXfrm>
    </dsp:sp>
    <dsp:sp modelId="{482F1ABB-4CAE-46D3-B70B-98325A9AD404}">
      <dsp:nvSpPr>
        <dsp:cNvPr id="0" name=""/>
        <dsp:cNvSpPr/>
      </dsp:nvSpPr>
      <dsp:spPr>
        <a:xfrm>
          <a:off x="4046045" y="1583145"/>
          <a:ext cx="90288" cy="105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046045" y="1583145"/>
        <a:ext cx="90288" cy="105620"/>
      </dsp:txXfrm>
    </dsp:sp>
    <dsp:sp modelId="{1F292A27-77A6-4EEA-B4C9-0F5BBB7E2F1C}">
      <dsp:nvSpPr>
        <dsp:cNvPr id="0" name=""/>
        <dsp:cNvSpPr/>
      </dsp:nvSpPr>
      <dsp:spPr>
        <a:xfrm>
          <a:off x="4173812" y="1430330"/>
          <a:ext cx="425890" cy="4112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4173812" y="1430330"/>
        <a:ext cx="425890" cy="411250"/>
      </dsp:txXfrm>
    </dsp:sp>
    <dsp:sp modelId="{5888B721-EEAE-45A6-934A-3DB65A9A5732}">
      <dsp:nvSpPr>
        <dsp:cNvPr id="0" name=""/>
        <dsp:cNvSpPr/>
      </dsp:nvSpPr>
      <dsp:spPr>
        <a:xfrm>
          <a:off x="4642292" y="1583145"/>
          <a:ext cx="90288" cy="105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642292" y="1583145"/>
        <a:ext cx="90288" cy="105620"/>
      </dsp:txXfrm>
    </dsp:sp>
    <dsp:sp modelId="{4E794C82-B57E-4A50-92F2-5862A187BE1A}">
      <dsp:nvSpPr>
        <dsp:cNvPr id="0" name=""/>
        <dsp:cNvSpPr/>
      </dsp:nvSpPr>
      <dsp:spPr>
        <a:xfrm>
          <a:off x="4770059" y="1430330"/>
          <a:ext cx="425890" cy="4112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4770059" y="1430330"/>
        <a:ext cx="425890" cy="411250"/>
      </dsp:txXfrm>
    </dsp:sp>
    <dsp:sp modelId="{9843E80E-59BB-4839-A6F1-40A21CD8C571}">
      <dsp:nvSpPr>
        <dsp:cNvPr id="0" name=""/>
        <dsp:cNvSpPr/>
      </dsp:nvSpPr>
      <dsp:spPr>
        <a:xfrm>
          <a:off x="5238539" y="1583145"/>
          <a:ext cx="90288" cy="105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238539" y="1583145"/>
        <a:ext cx="90288" cy="105620"/>
      </dsp:txXfrm>
    </dsp:sp>
    <dsp:sp modelId="{03EB4C98-B7E6-4A30-B9D5-0706EFEB17E4}">
      <dsp:nvSpPr>
        <dsp:cNvPr id="0" name=""/>
        <dsp:cNvSpPr/>
      </dsp:nvSpPr>
      <dsp:spPr>
        <a:xfrm>
          <a:off x="5366306" y="1430330"/>
          <a:ext cx="425890" cy="4112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5366306" y="1430330"/>
        <a:ext cx="425890" cy="411250"/>
      </dsp:txXfrm>
    </dsp:sp>
    <dsp:sp modelId="{ADD1EE93-9007-421C-A495-7B89704D5713}">
      <dsp:nvSpPr>
        <dsp:cNvPr id="0" name=""/>
        <dsp:cNvSpPr/>
      </dsp:nvSpPr>
      <dsp:spPr>
        <a:xfrm>
          <a:off x="5834786" y="1583145"/>
          <a:ext cx="90288" cy="105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834786" y="1583145"/>
        <a:ext cx="90288" cy="105620"/>
      </dsp:txXfrm>
    </dsp:sp>
    <dsp:sp modelId="{6D36B97B-DE26-41C9-AAA3-3E7FEF0CA8B0}">
      <dsp:nvSpPr>
        <dsp:cNvPr id="0" name=""/>
        <dsp:cNvSpPr/>
      </dsp:nvSpPr>
      <dsp:spPr>
        <a:xfrm>
          <a:off x="5962553" y="1430330"/>
          <a:ext cx="425890" cy="4112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5962553" y="1430330"/>
        <a:ext cx="425890" cy="411250"/>
      </dsp:txXfrm>
    </dsp:sp>
    <dsp:sp modelId="{E8EE2E21-D600-4595-92CB-0B9889CC9775}">
      <dsp:nvSpPr>
        <dsp:cNvPr id="0" name=""/>
        <dsp:cNvSpPr/>
      </dsp:nvSpPr>
      <dsp:spPr>
        <a:xfrm>
          <a:off x="6431032" y="1583145"/>
          <a:ext cx="90288" cy="105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431032" y="1583145"/>
        <a:ext cx="90288" cy="105620"/>
      </dsp:txXfrm>
    </dsp:sp>
    <dsp:sp modelId="{7EB62C50-7DA3-406E-BC96-76C969E02106}">
      <dsp:nvSpPr>
        <dsp:cNvPr id="0" name=""/>
        <dsp:cNvSpPr/>
      </dsp:nvSpPr>
      <dsp:spPr>
        <a:xfrm>
          <a:off x="6558800" y="1430330"/>
          <a:ext cx="425890" cy="4112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6558800" y="1430330"/>
        <a:ext cx="425890" cy="41125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3A26B-9FC9-4B2F-8DFB-9FE19153FC6F}">
      <dsp:nvSpPr>
        <dsp:cNvPr id="0" name=""/>
        <dsp:cNvSpPr/>
      </dsp:nvSpPr>
      <dsp:spPr>
        <a:xfrm>
          <a:off x="1860" y="498025"/>
          <a:ext cx="430562" cy="4036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6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860" y="498025"/>
        <a:ext cx="430562" cy="403652"/>
      </dsp:txXfrm>
    </dsp:sp>
    <dsp:sp modelId="{961F051C-DF14-491B-82F6-22152B15D87E}">
      <dsp:nvSpPr>
        <dsp:cNvPr id="0" name=""/>
        <dsp:cNvSpPr/>
      </dsp:nvSpPr>
      <dsp:spPr>
        <a:xfrm>
          <a:off x="475479" y="646462"/>
          <a:ext cx="91279" cy="1067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75479" y="646462"/>
        <a:ext cx="91279" cy="106779"/>
      </dsp:txXfrm>
    </dsp:sp>
    <dsp:sp modelId="{E44B6CF7-310A-40DA-846E-0DE356184521}">
      <dsp:nvSpPr>
        <dsp:cNvPr id="0" name=""/>
        <dsp:cNvSpPr/>
      </dsp:nvSpPr>
      <dsp:spPr>
        <a:xfrm>
          <a:off x="604648" y="498025"/>
          <a:ext cx="430562" cy="4036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>
        <a:off x="604648" y="498025"/>
        <a:ext cx="430562" cy="403652"/>
      </dsp:txXfrm>
    </dsp:sp>
    <dsp:sp modelId="{9116D880-B1EB-4D5E-90CF-4D2C4CB341B3}">
      <dsp:nvSpPr>
        <dsp:cNvPr id="0" name=""/>
        <dsp:cNvSpPr/>
      </dsp:nvSpPr>
      <dsp:spPr>
        <a:xfrm>
          <a:off x="1078267" y="646462"/>
          <a:ext cx="91279" cy="1067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078267" y="646462"/>
        <a:ext cx="91279" cy="106779"/>
      </dsp:txXfrm>
    </dsp:sp>
    <dsp:sp modelId="{89FB4423-7692-4586-B351-741DEB3693EE}">
      <dsp:nvSpPr>
        <dsp:cNvPr id="0" name=""/>
        <dsp:cNvSpPr/>
      </dsp:nvSpPr>
      <dsp:spPr>
        <a:xfrm>
          <a:off x="1207435" y="498025"/>
          <a:ext cx="430562" cy="4036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>
        <a:off x="1207435" y="498025"/>
        <a:ext cx="430562" cy="403652"/>
      </dsp:txXfrm>
    </dsp:sp>
    <dsp:sp modelId="{6A78F02A-064A-4AF8-9E74-E258605DA0E3}">
      <dsp:nvSpPr>
        <dsp:cNvPr id="0" name=""/>
        <dsp:cNvSpPr/>
      </dsp:nvSpPr>
      <dsp:spPr>
        <a:xfrm>
          <a:off x="1681054" y="646462"/>
          <a:ext cx="91279" cy="1067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681054" y="646462"/>
        <a:ext cx="91279" cy="106779"/>
      </dsp:txXfrm>
    </dsp:sp>
    <dsp:sp modelId="{1EE38D85-6191-4AE2-AF16-1E5CA1997DF1}">
      <dsp:nvSpPr>
        <dsp:cNvPr id="0" name=""/>
        <dsp:cNvSpPr/>
      </dsp:nvSpPr>
      <dsp:spPr>
        <a:xfrm>
          <a:off x="1810223" y="498025"/>
          <a:ext cx="430562" cy="4036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1810223" y="498025"/>
        <a:ext cx="430562" cy="403652"/>
      </dsp:txXfrm>
    </dsp:sp>
    <dsp:sp modelId="{A9EEBE2F-7A26-4C01-9AE5-F8583023ED3E}">
      <dsp:nvSpPr>
        <dsp:cNvPr id="0" name=""/>
        <dsp:cNvSpPr/>
      </dsp:nvSpPr>
      <dsp:spPr>
        <a:xfrm>
          <a:off x="2283842" y="646462"/>
          <a:ext cx="91279" cy="1067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283842" y="646462"/>
        <a:ext cx="91279" cy="106779"/>
      </dsp:txXfrm>
    </dsp:sp>
    <dsp:sp modelId="{933E9B80-007D-4405-BD35-5B3252367722}">
      <dsp:nvSpPr>
        <dsp:cNvPr id="0" name=""/>
        <dsp:cNvSpPr/>
      </dsp:nvSpPr>
      <dsp:spPr>
        <a:xfrm>
          <a:off x="2413010" y="498025"/>
          <a:ext cx="430562" cy="4036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2413010" y="498025"/>
        <a:ext cx="430562" cy="403652"/>
      </dsp:txXfrm>
    </dsp:sp>
    <dsp:sp modelId="{D9230653-1068-440C-AF9F-7FCC8C4C7480}">
      <dsp:nvSpPr>
        <dsp:cNvPr id="0" name=""/>
        <dsp:cNvSpPr/>
      </dsp:nvSpPr>
      <dsp:spPr>
        <a:xfrm>
          <a:off x="2886629" y="646462"/>
          <a:ext cx="91279" cy="1067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886629" y="646462"/>
        <a:ext cx="91279" cy="106779"/>
      </dsp:txXfrm>
    </dsp:sp>
    <dsp:sp modelId="{5CCBD8A9-BD3C-403F-9761-D88F76F34CF5}">
      <dsp:nvSpPr>
        <dsp:cNvPr id="0" name=""/>
        <dsp:cNvSpPr/>
      </dsp:nvSpPr>
      <dsp:spPr>
        <a:xfrm>
          <a:off x="3015798" y="498025"/>
          <a:ext cx="430562" cy="4036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3015798" y="498025"/>
        <a:ext cx="430562" cy="403652"/>
      </dsp:txXfrm>
    </dsp:sp>
    <dsp:sp modelId="{F6E365FE-9DCD-4EAD-A22F-5B745D3BD428}">
      <dsp:nvSpPr>
        <dsp:cNvPr id="0" name=""/>
        <dsp:cNvSpPr/>
      </dsp:nvSpPr>
      <dsp:spPr>
        <a:xfrm>
          <a:off x="3489416" y="646462"/>
          <a:ext cx="91279" cy="1067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489416" y="646462"/>
        <a:ext cx="91279" cy="106779"/>
      </dsp:txXfrm>
    </dsp:sp>
    <dsp:sp modelId="{FDAA24F7-C719-431F-BD98-4CA51F4C555C}">
      <dsp:nvSpPr>
        <dsp:cNvPr id="0" name=""/>
        <dsp:cNvSpPr/>
      </dsp:nvSpPr>
      <dsp:spPr>
        <a:xfrm>
          <a:off x="3618585" y="498025"/>
          <a:ext cx="430562" cy="403652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3618585" y="498025"/>
        <a:ext cx="430562" cy="403652"/>
      </dsp:txXfrm>
    </dsp:sp>
    <dsp:sp modelId="{01923D3C-5F9B-4052-A542-A5B9D21F5D44}">
      <dsp:nvSpPr>
        <dsp:cNvPr id="0" name=""/>
        <dsp:cNvSpPr/>
      </dsp:nvSpPr>
      <dsp:spPr>
        <a:xfrm>
          <a:off x="4092204" y="646462"/>
          <a:ext cx="91279" cy="1067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092204" y="646462"/>
        <a:ext cx="91279" cy="106779"/>
      </dsp:txXfrm>
    </dsp:sp>
    <dsp:sp modelId="{57E0FB74-24FE-4476-8836-2EFA6C83405D}">
      <dsp:nvSpPr>
        <dsp:cNvPr id="0" name=""/>
        <dsp:cNvSpPr/>
      </dsp:nvSpPr>
      <dsp:spPr>
        <a:xfrm>
          <a:off x="4221373" y="498025"/>
          <a:ext cx="430562" cy="4036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4221373" y="498025"/>
        <a:ext cx="430562" cy="403652"/>
      </dsp:txXfrm>
    </dsp:sp>
    <dsp:sp modelId="{460302D8-8A3F-4683-95EF-F6DA6F9787C8}">
      <dsp:nvSpPr>
        <dsp:cNvPr id="0" name=""/>
        <dsp:cNvSpPr/>
      </dsp:nvSpPr>
      <dsp:spPr>
        <a:xfrm>
          <a:off x="4694991" y="646462"/>
          <a:ext cx="91279" cy="1067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694991" y="646462"/>
        <a:ext cx="91279" cy="106779"/>
      </dsp:txXfrm>
    </dsp:sp>
    <dsp:sp modelId="{A9598099-298D-4B51-8C49-8FDFF47A431D}">
      <dsp:nvSpPr>
        <dsp:cNvPr id="0" name=""/>
        <dsp:cNvSpPr/>
      </dsp:nvSpPr>
      <dsp:spPr>
        <a:xfrm>
          <a:off x="4824160" y="498025"/>
          <a:ext cx="430562" cy="4036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4824160" y="498025"/>
        <a:ext cx="430562" cy="403652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FC414-51B2-49C3-A9E1-67CCB790B7C7}">
      <dsp:nvSpPr>
        <dsp:cNvPr id="0" name=""/>
        <dsp:cNvSpPr/>
      </dsp:nvSpPr>
      <dsp:spPr>
        <a:xfrm rot="10800000">
          <a:off x="1550410" y="4332"/>
          <a:ext cx="5422011" cy="738862"/>
        </a:xfrm>
        <a:prstGeom prst="homePlate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5818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1. An </a:t>
          </a:r>
          <a:r>
            <a:rPr lang="en-US" sz="1500" kern="1200" dirty="0" err="1">
              <a:solidFill>
                <a:schemeClr val="tx1"/>
              </a:solidFill>
            </a:rPr>
            <a:t>welchem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Fluss</a:t>
          </a:r>
          <a:r>
            <a:rPr lang="en-US" sz="1500" kern="1200" dirty="0">
              <a:solidFill>
                <a:schemeClr val="tx1"/>
              </a:solidFill>
            </a:rPr>
            <a:t> in </a:t>
          </a:r>
          <a:r>
            <a:rPr lang="en-US" sz="1500" kern="1200" dirty="0" err="1">
              <a:solidFill>
                <a:schemeClr val="tx1"/>
              </a:solidFill>
            </a:rPr>
            <a:t>Sibirien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gibt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es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eine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Gegend</a:t>
          </a:r>
          <a:r>
            <a:rPr lang="en-US" sz="1500" kern="1200" dirty="0">
              <a:solidFill>
                <a:schemeClr val="tx1"/>
              </a:solidFill>
            </a:rPr>
            <a:t>, die so </a:t>
          </a:r>
          <a:r>
            <a:rPr lang="en-US" sz="1500" kern="1200" dirty="0" err="1">
              <a:solidFill>
                <a:schemeClr val="tx1"/>
              </a:solidFill>
            </a:rPr>
            <a:t>aussieht</a:t>
          </a:r>
          <a:r>
            <a:rPr lang="en-US" sz="1500" kern="1200" dirty="0">
              <a:solidFill>
                <a:schemeClr val="tx1"/>
              </a:solidFill>
            </a:rPr>
            <a:t>, </a:t>
          </a:r>
          <a:r>
            <a:rPr lang="en-US" sz="1500" kern="1200" dirty="0" err="1">
              <a:solidFill>
                <a:schemeClr val="tx1"/>
              </a:solidFill>
            </a:rPr>
            <a:t>wie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nach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dem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Einschlag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eines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mächtigen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Meteoriten</a:t>
          </a:r>
          <a:r>
            <a:rPr lang="en-US" sz="1500" kern="1200" dirty="0">
              <a:solidFill>
                <a:schemeClr val="tx1"/>
              </a:solidFill>
            </a:rPr>
            <a:t>?</a:t>
          </a:r>
          <a:endParaRPr lang="ru-RU" sz="1500" kern="1200" dirty="0">
            <a:solidFill>
              <a:schemeClr val="tx1"/>
            </a:solidFill>
          </a:endParaRPr>
        </a:p>
      </dsp:txBody>
      <dsp:txXfrm rot="10800000">
        <a:off x="1735125" y="4332"/>
        <a:ext cx="5237296" cy="738862"/>
      </dsp:txXfrm>
    </dsp:sp>
    <dsp:sp modelId="{A3A53611-0B66-421E-B3D2-6AB25C7BE88D}">
      <dsp:nvSpPr>
        <dsp:cNvPr id="0" name=""/>
        <dsp:cNvSpPr/>
      </dsp:nvSpPr>
      <dsp:spPr>
        <a:xfrm>
          <a:off x="1180978" y="4332"/>
          <a:ext cx="738862" cy="738862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EDEF860-6587-4309-9E8D-01727E10BB34}">
      <dsp:nvSpPr>
        <dsp:cNvPr id="0" name=""/>
        <dsp:cNvSpPr/>
      </dsp:nvSpPr>
      <dsp:spPr>
        <a:xfrm rot="10800000">
          <a:off x="1550410" y="963750"/>
          <a:ext cx="5422011" cy="738862"/>
        </a:xfrm>
        <a:prstGeom prst="homePlate">
          <a:avLst/>
        </a:prstGeom>
        <a:solidFill>
          <a:schemeClr val="accent5">
            <a:shade val="80000"/>
            <a:hueOff val="-14409"/>
            <a:satOff val="59"/>
            <a:lumOff val="4469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5818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2. </a:t>
          </a:r>
          <a:r>
            <a:rPr lang="en-US" sz="1500" kern="1200" dirty="0" err="1">
              <a:solidFill>
                <a:schemeClr val="tx1"/>
              </a:solidFill>
            </a:rPr>
            <a:t>Welches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Japanisches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Wort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bedeutet</a:t>
          </a:r>
          <a:r>
            <a:rPr lang="en-US" sz="1500" kern="1200" dirty="0">
              <a:solidFill>
                <a:schemeClr val="tx1"/>
              </a:solidFill>
            </a:rPr>
            <a:t> “Grosse </a:t>
          </a:r>
          <a:r>
            <a:rPr lang="en-US" sz="1500" kern="1200" dirty="0" err="1">
              <a:solidFill>
                <a:schemeClr val="tx1"/>
              </a:solidFill>
            </a:rPr>
            <a:t>Welle</a:t>
          </a:r>
          <a:r>
            <a:rPr lang="en-US" sz="1500" kern="1200" dirty="0">
              <a:solidFill>
                <a:schemeClr val="tx1"/>
              </a:solidFill>
            </a:rPr>
            <a:t> am </a:t>
          </a:r>
          <a:r>
            <a:rPr lang="en-US" sz="1500" kern="1200" dirty="0" err="1">
              <a:solidFill>
                <a:schemeClr val="tx1"/>
              </a:solidFill>
            </a:rPr>
            <a:t>Hafen</a:t>
          </a:r>
          <a:r>
            <a:rPr lang="en-US" sz="1500" kern="1200" dirty="0">
              <a:solidFill>
                <a:schemeClr val="tx1"/>
              </a:solidFill>
            </a:rPr>
            <a:t>”?</a:t>
          </a:r>
          <a:endParaRPr lang="ru-RU" sz="1500" kern="1200" dirty="0">
            <a:solidFill>
              <a:schemeClr val="tx1"/>
            </a:solidFill>
          </a:endParaRPr>
        </a:p>
      </dsp:txBody>
      <dsp:txXfrm rot="10800000">
        <a:off x="1735125" y="963750"/>
        <a:ext cx="5237296" cy="738862"/>
      </dsp:txXfrm>
    </dsp:sp>
    <dsp:sp modelId="{19D3694B-3E8D-4E44-9063-E5F98370CD96}">
      <dsp:nvSpPr>
        <dsp:cNvPr id="0" name=""/>
        <dsp:cNvSpPr/>
      </dsp:nvSpPr>
      <dsp:spPr>
        <a:xfrm>
          <a:off x="1180978" y="963750"/>
          <a:ext cx="738862" cy="738862"/>
        </a:xfrm>
        <a:prstGeom prst="ellipse">
          <a:avLst/>
        </a:prstGeom>
        <a:solidFill>
          <a:schemeClr val="accent5">
            <a:tint val="50000"/>
            <a:hueOff val="-4078"/>
            <a:satOff val="-253"/>
            <a:lumOff val="2221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7EB0B6D-7521-498F-AE32-52E7891BEE89}">
      <dsp:nvSpPr>
        <dsp:cNvPr id="0" name=""/>
        <dsp:cNvSpPr/>
      </dsp:nvSpPr>
      <dsp:spPr>
        <a:xfrm rot="10800000">
          <a:off x="1550410" y="1923168"/>
          <a:ext cx="5422011" cy="738862"/>
        </a:xfrm>
        <a:prstGeom prst="homePlate">
          <a:avLst/>
        </a:prstGeom>
        <a:solidFill>
          <a:schemeClr val="accent5">
            <a:shade val="80000"/>
            <a:hueOff val="-28819"/>
            <a:satOff val="119"/>
            <a:lumOff val="8938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5818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3. Was </a:t>
          </a:r>
          <a:r>
            <a:rPr lang="en-US" sz="1500" kern="1200" dirty="0" err="1">
              <a:solidFill>
                <a:schemeClr val="tx1"/>
              </a:solidFill>
            </a:rPr>
            <a:t>kann</a:t>
          </a:r>
          <a:r>
            <a:rPr lang="en-US" sz="1500" kern="1200" dirty="0">
              <a:solidFill>
                <a:schemeClr val="tx1"/>
              </a:solidFill>
            </a:rPr>
            <a:t> das </a:t>
          </a:r>
          <a:r>
            <a:rPr lang="en-US" sz="1500" kern="1200" dirty="0" err="1">
              <a:solidFill>
                <a:schemeClr val="tx1"/>
              </a:solidFill>
            </a:rPr>
            <a:t>Erdbeben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verursachen</a:t>
          </a:r>
          <a:r>
            <a:rPr lang="en-US" sz="1500" kern="1200" dirty="0">
              <a:solidFill>
                <a:schemeClr val="tx1"/>
              </a:solidFill>
            </a:rPr>
            <a:t>, </a:t>
          </a:r>
          <a:r>
            <a:rPr lang="en-US" sz="1500" kern="1200" dirty="0" err="1">
              <a:solidFill>
                <a:schemeClr val="tx1"/>
              </a:solidFill>
            </a:rPr>
            <a:t>wenn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es</a:t>
          </a:r>
          <a:r>
            <a:rPr lang="en-US" sz="1500" kern="1200" dirty="0">
              <a:solidFill>
                <a:schemeClr val="tx1"/>
              </a:solidFill>
            </a:rPr>
            <a:t> auf </a:t>
          </a:r>
          <a:r>
            <a:rPr lang="en-US" sz="1500" kern="1200" dirty="0" err="1">
              <a:solidFill>
                <a:schemeClr val="tx1"/>
              </a:solidFill>
            </a:rPr>
            <a:t>dem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Meersgrund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passiert</a:t>
          </a:r>
          <a:r>
            <a:rPr lang="en-US" sz="1500" kern="1200" dirty="0">
              <a:solidFill>
                <a:schemeClr val="tx1"/>
              </a:solidFill>
            </a:rPr>
            <a:t>?</a:t>
          </a:r>
          <a:endParaRPr lang="ru-RU" sz="1500" kern="1200" dirty="0">
            <a:solidFill>
              <a:schemeClr val="tx1"/>
            </a:solidFill>
          </a:endParaRPr>
        </a:p>
      </dsp:txBody>
      <dsp:txXfrm rot="10800000">
        <a:off x="1735125" y="1923168"/>
        <a:ext cx="5237296" cy="738862"/>
      </dsp:txXfrm>
    </dsp:sp>
    <dsp:sp modelId="{7504E0B0-8AEB-4215-87E8-0B34BE037E93}">
      <dsp:nvSpPr>
        <dsp:cNvPr id="0" name=""/>
        <dsp:cNvSpPr/>
      </dsp:nvSpPr>
      <dsp:spPr>
        <a:xfrm>
          <a:off x="1180978" y="1923168"/>
          <a:ext cx="738862" cy="738862"/>
        </a:xfrm>
        <a:prstGeom prst="ellipse">
          <a:avLst/>
        </a:prstGeom>
        <a:solidFill>
          <a:schemeClr val="accent5">
            <a:tint val="50000"/>
            <a:hueOff val="-8156"/>
            <a:satOff val="-505"/>
            <a:lumOff val="4442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D8B940D-0FC6-4E81-9773-D57DD7B5A8CA}">
      <dsp:nvSpPr>
        <dsp:cNvPr id="0" name=""/>
        <dsp:cNvSpPr/>
      </dsp:nvSpPr>
      <dsp:spPr>
        <a:xfrm rot="10800000">
          <a:off x="1550410" y="2882585"/>
          <a:ext cx="5422011" cy="738862"/>
        </a:xfrm>
        <a:prstGeom prst="homePlate">
          <a:avLst/>
        </a:prstGeom>
        <a:solidFill>
          <a:schemeClr val="accent5">
            <a:shade val="80000"/>
            <a:hueOff val="-43228"/>
            <a:satOff val="178"/>
            <a:lumOff val="13407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5818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4. </a:t>
          </a:r>
          <a:r>
            <a:rPr lang="en-US" sz="1500" kern="1200" dirty="0" err="1">
              <a:solidFill>
                <a:schemeClr val="tx1"/>
              </a:solidFill>
            </a:rPr>
            <a:t>Wie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heisst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der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Prozess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der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Entstehung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zahlreicher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Megastädte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mit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viel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Industrie</a:t>
          </a:r>
          <a:r>
            <a:rPr lang="en-US" sz="1500" kern="1200" dirty="0">
              <a:solidFill>
                <a:schemeClr val="tx1"/>
              </a:solidFill>
            </a:rPr>
            <a:t>?</a:t>
          </a:r>
          <a:endParaRPr lang="ru-RU" sz="1500" kern="1200" dirty="0">
            <a:solidFill>
              <a:schemeClr val="tx1"/>
            </a:solidFill>
          </a:endParaRPr>
        </a:p>
      </dsp:txBody>
      <dsp:txXfrm rot="10800000">
        <a:off x="1735125" y="2882585"/>
        <a:ext cx="5237296" cy="738862"/>
      </dsp:txXfrm>
    </dsp:sp>
    <dsp:sp modelId="{F8DE4BBE-84AF-4504-B6D7-182E6E6AC673}">
      <dsp:nvSpPr>
        <dsp:cNvPr id="0" name=""/>
        <dsp:cNvSpPr/>
      </dsp:nvSpPr>
      <dsp:spPr>
        <a:xfrm>
          <a:off x="1180978" y="2882585"/>
          <a:ext cx="738862" cy="738862"/>
        </a:xfrm>
        <a:prstGeom prst="ellipse">
          <a:avLst/>
        </a:prstGeom>
        <a:solidFill>
          <a:schemeClr val="accent5">
            <a:tint val="50000"/>
            <a:hueOff val="-12233"/>
            <a:satOff val="-758"/>
            <a:lumOff val="6662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B33A0FA-7A87-4CE2-9F58-BDB35E189E53}">
      <dsp:nvSpPr>
        <dsp:cNvPr id="0" name=""/>
        <dsp:cNvSpPr/>
      </dsp:nvSpPr>
      <dsp:spPr>
        <a:xfrm rot="10800000">
          <a:off x="1550410" y="3842003"/>
          <a:ext cx="5422011" cy="738862"/>
        </a:xfrm>
        <a:prstGeom prst="homePlate">
          <a:avLst/>
        </a:prstGeom>
        <a:solidFill>
          <a:schemeClr val="accent5">
            <a:shade val="80000"/>
            <a:hueOff val="-57637"/>
            <a:satOff val="238"/>
            <a:lumOff val="17876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5818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5. </a:t>
          </a:r>
          <a:r>
            <a:rPr lang="en-US" sz="1500" kern="1200" dirty="0" err="1">
              <a:solidFill>
                <a:schemeClr val="tx1"/>
              </a:solidFill>
            </a:rPr>
            <a:t>Hurrikane</a:t>
          </a:r>
          <a:r>
            <a:rPr lang="en-US" sz="1500" kern="1200" dirty="0">
              <a:solidFill>
                <a:schemeClr val="tx1"/>
              </a:solidFill>
            </a:rPr>
            <a:t>, </a:t>
          </a:r>
          <a:r>
            <a:rPr lang="en-US" sz="1500" kern="1200" dirty="0" err="1">
              <a:solidFill>
                <a:schemeClr val="tx1"/>
              </a:solidFill>
            </a:rPr>
            <a:t>Tornadas</a:t>
          </a:r>
          <a:r>
            <a:rPr lang="en-US" sz="1500" kern="1200" dirty="0">
              <a:solidFill>
                <a:schemeClr val="tx1"/>
              </a:solidFill>
            </a:rPr>
            <a:t>, Tsunamis, </a:t>
          </a:r>
          <a:r>
            <a:rPr lang="en-US" sz="1500" kern="1200" dirty="0" err="1">
              <a:solidFill>
                <a:schemeClr val="tx1"/>
              </a:solidFill>
            </a:rPr>
            <a:t>Taifune</a:t>
          </a:r>
          <a:r>
            <a:rPr lang="en-US" sz="1500" kern="1200" dirty="0">
              <a:solidFill>
                <a:schemeClr val="tx1"/>
              </a:solidFill>
            </a:rPr>
            <a:t>. Das </a:t>
          </a:r>
          <a:r>
            <a:rPr lang="en-US" sz="1500" kern="1200" dirty="0" err="1">
              <a:solidFill>
                <a:schemeClr val="tx1"/>
              </a:solidFill>
            </a:rPr>
            <a:t>sind</a:t>
          </a:r>
          <a:r>
            <a:rPr lang="en-US" sz="1500" kern="1200" dirty="0">
              <a:solidFill>
                <a:schemeClr val="tx1"/>
              </a:solidFill>
            </a:rPr>
            <a:t>…</a:t>
          </a:r>
          <a:endParaRPr lang="ru-RU" sz="1500" kern="1200" dirty="0">
            <a:solidFill>
              <a:schemeClr val="tx1"/>
            </a:solidFill>
          </a:endParaRPr>
        </a:p>
      </dsp:txBody>
      <dsp:txXfrm rot="10800000">
        <a:off x="1735125" y="3842003"/>
        <a:ext cx="5237296" cy="738862"/>
      </dsp:txXfrm>
    </dsp:sp>
    <dsp:sp modelId="{23927BB9-D1A8-4E29-AF01-11C9E9AB9FE5}">
      <dsp:nvSpPr>
        <dsp:cNvPr id="0" name=""/>
        <dsp:cNvSpPr/>
      </dsp:nvSpPr>
      <dsp:spPr>
        <a:xfrm>
          <a:off x="1180978" y="3842003"/>
          <a:ext cx="738862" cy="738862"/>
        </a:xfrm>
        <a:prstGeom prst="ellipse">
          <a:avLst/>
        </a:prstGeom>
        <a:solidFill>
          <a:schemeClr val="accent5">
            <a:tint val="50000"/>
            <a:hueOff val="-16311"/>
            <a:satOff val="-1010"/>
            <a:lumOff val="8883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459D0F-BA83-44A7-A159-6FDF253CFFFF}">
      <dsp:nvSpPr>
        <dsp:cNvPr id="0" name=""/>
        <dsp:cNvSpPr/>
      </dsp:nvSpPr>
      <dsp:spPr>
        <a:xfrm rot="10800000">
          <a:off x="1550410" y="4801421"/>
          <a:ext cx="5422011" cy="738862"/>
        </a:xfrm>
        <a:prstGeom prst="homePlate">
          <a:avLst/>
        </a:prstGeom>
        <a:solidFill>
          <a:schemeClr val="accent5">
            <a:shade val="80000"/>
            <a:hueOff val="-72047"/>
            <a:satOff val="297"/>
            <a:lumOff val="2234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5818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6. </a:t>
          </a:r>
          <a:r>
            <a:rPr lang="en-US" sz="1500" kern="1200" dirty="0" err="1">
              <a:solidFill>
                <a:schemeClr val="tx1"/>
              </a:solidFill>
            </a:rPr>
            <a:t>Wie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heissen</a:t>
          </a:r>
          <a:r>
            <a:rPr lang="en-US" sz="1500" kern="1200" dirty="0">
              <a:solidFill>
                <a:schemeClr val="tx1"/>
              </a:solidFill>
            </a:rPr>
            <a:t> die </a:t>
          </a:r>
          <a:r>
            <a:rPr lang="en-US" sz="1500" kern="1200" dirty="0" err="1">
              <a:solidFill>
                <a:schemeClr val="tx1"/>
              </a:solidFill>
            </a:rPr>
            <a:t>Menschen</a:t>
          </a:r>
          <a:r>
            <a:rPr lang="en-US" sz="1500" kern="1200" dirty="0">
              <a:solidFill>
                <a:schemeClr val="tx1"/>
              </a:solidFill>
            </a:rPr>
            <a:t>, die </a:t>
          </a:r>
          <a:r>
            <a:rPr lang="en-US" sz="1500" kern="1200" dirty="0" err="1">
              <a:solidFill>
                <a:schemeClr val="tx1"/>
              </a:solidFill>
            </a:rPr>
            <a:t>einen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grossen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Beitrag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zur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Entwicklung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der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Wissenschaft</a:t>
          </a:r>
          <a:r>
            <a:rPr lang="en-US" sz="1500" kern="1200" dirty="0">
              <a:solidFill>
                <a:schemeClr val="tx1"/>
              </a:solidFill>
            </a:rPr>
            <a:t> und </a:t>
          </a:r>
          <a:r>
            <a:rPr lang="en-US" sz="1500" kern="1200" dirty="0" err="1">
              <a:solidFill>
                <a:schemeClr val="tx1"/>
              </a:solidFill>
            </a:rPr>
            <a:t>Technik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geleistet</a:t>
          </a:r>
          <a:r>
            <a:rPr lang="en-US" sz="1500" kern="1200" dirty="0">
              <a:solidFill>
                <a:schemeClr val="tx1"/>
              </a:solidFill>
            </a:rPr>
            <a:t> </a:t>
          </a:r>
          <a:r>
            <a:rPr lang="en-US" sz="1500" kern="1200" dirty="0" err="1">
              <a:solidFill>
                <a:schemeClr val="tx1"/>
              </a:solidFill>
            </a:rPr>
            <a:t>haben</a:t>
          </a:r>
          <a:r>
            <a:rPr lang="en-US" sz="1500" kern="1200" dirty="0"/>
            <a:t>.</a:t>
          </a:r>
          <a:endParaRPr lang="ru-RU" sz="1500" kern="1200" dirty="0"/>
        </a:p>
      </dsp:txBody>
      <dsp:txXfrm rot="10800000">
        <a:off x="1735125" y="4801421"/>
        <a:ext cx="5237296" cy="738862"/>
      </dsp:txXfrm>
    </dsp:sp>
    <dsp:sp modelId="{4FCB17EC-39AE-4ECF-9EA9-E5532D91272B}">
      <dsp:nvSpPr>
        <dsp:cNvPr id="0" name=""/>
        <dsp:cNvSpPr/>
      </dsp:nvSpPr>
      <dsp:spPr>
        <a:xfrm>
          <a:off x="1180978" y="4801421"/>
          <a:ext cx="738862" cy="738862"/>
        </a:xfrm>
        <a:prstGeom prst="ellipse">
          <a:avLst/>
        </a:prstGeom>
        <a:solidFill>
          <a:schemeClr val="accent5">
            <a:tint val="50000"/>
            <a:hueOff val="-20389"/>
            <a:satOff val="-1263"/>
            <a:lumOff val="11104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7EB56-611B-4EA3-B136-FD09BAA591AC}">
      <dsp:nvSpPr>
        <dsp:cNvPr id="0" name=""/>
        <dsp:cNvSpPr/>
      </dsp:nvSpPr>
      <dsp:spPr>
        <a:xfrm>
          <a:off x="1078078" y="539468"/>
          <a:ext cx="1805261" cy="564144"/>
        </a:xfrm>
        <a:prstGeom prst="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82114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Physik</a:t>
          </a:r>
          <a:endParaRPr lang="ru-RU" sz="1800" kern="1200" dirty="0"/>
        </a:p>
      </dsp:txBody>
      <dsp:txXfrm>
        <a:off x="1078078" y="539468"/>
        <a:ext cx="1805261" cy="564144"/>
      </dsp:txXfrm>
    </dsp:sp>
    <dsp:sp modelId="{DF7C0F5A-CA0F-4323-B97F-2AF2BD6B9A06}">
      <dsp:nvSpPr>
        <dsp:cNvPr id="0" name=""/>
        <dsp:cNvSpPr/>
      </dsp:nvSpPr>
      <dsp:spPr>
        <a:xfrm>
          <a:off x="1002859" y="457981"/>
          <a:ext cx="394900" cy="592351"/>
        </a:xfrm>
        <a:prstGeom prst="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7CB953A-BBA7-46F8-87BD-076AAFCF3F6E}">
      <dsp:nvSpPr>
        <dsp:cNvPr id="0" name=""/>
        <dsp:cNvSpPr/>
      </dsp:nvSpPr>
      <dsp:spPr>
        <a:xfrm>
          <a:off x="1078078" y="1249663"/>
          <a:ext cx="1805261" cy="564144"/>
        </a:xfrm>
        <a:prstGeom prst="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82114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Mathematik</a:t>
          </a:r>
          <a:endParaRPr lang="ru-RU" sz="1800" kern="1200" dirty="0"/>
        </a:p>
      </dsp:txBody>
      <dsp:txXfrm>
        <a:off x="1078078" y="1249663"/>
        <a:ext cx="1805261" cy="564144"/>
      </dsp:txXfrm>
    </dsp:sp>
    <dsp:sp modelId="{3D3F8263-0013-4273-AEF7-A76705681B50}">
      <dsp:nvSpPr>
        <dsp:cNvPr id="0" name=""/>
        <dsp:cNvSpPr/>
      </dsp:nvSpPr>
      <dsp:spPr>
        <a:xfrm>
          <a:off x="1002859" y="1168175"/>
          <a:ext cx="394900" cy="592351"/>
        </a:xfrm>
        <a:prstGeom prst="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4DEC7DA-62C4-4095-B165-EA97555C30BD}">
      <dsp:nvSpPr>
        <dsp:cNvPr id="0" name=""/>
        <dsp:cNvSpPr/>
      </dsp:nvSpPr>
      <dsp:spPr>
        <a:xfrm>
          <a:off x="1078078" y="1959858"/>
          <a:ext cx="1805261" cy="564144"/>
        </a:xfrm>
        <a:prstGeom prst="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82114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Sprachwissenschaft</a:t>
          </a:r>
          <a:endParaRPr lang="ru-RU" sz="1400" kern="1200" dirty="0"/>
        </a:p>
      </dsp:txBody>
      <dsp:txXfrm>
        <a:off x="1078078" y="1959858"/>
        <a:ext cx="1805261" cy="564144"/>
      </dsp:txXfrm>
    </dsp:sp>
    <dsp:sp modelId="{9BD297CA-BF37-4573-B4D7-422179B54B6E}">
      <dsp:nvSpPr>
        <dsp:cNvPr id="0" name=""/>
        <dsp:cNvSpPr/>
      </dsp:nvSpPr>
      <dsp:spPr>
        <a:xfrm>
          <a:off x="1002859" y="1878370"/>
          <a:ext cx="394900" cy="592351"/>
        </a:xfrm>
        <a:prstGeom prst="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D07C3E7-5D83-448D-B4E9-FB17F59F0BFE}">
      <dsp:nvSpPr>
        <dsp:cNvPr id="0" name=""/>
        <dsp:cNvSpPr/>
      </dsp:nvSpPr>
      <dsp:spPr>
        <a:xfrm>
          <a:off x="1078078" y="2670053"/>
          <a:ext cx="1805261" cy="564144"/>
        </a:xfrm>
        <a:prstGeom prst="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82114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Naturforschung</a:t>
          </a:r>
          <a:endParaRPr lang="ru-RU" sz="1800" kern="1200" dirty="0"/>
        </a:p>
      </dsp:txBody>
      <dsp:txXfrm>
        <a:off x="1078078" y="2670053"/>
        <a:ext cx="1805261" cy="564144"/>
      </dsp:txXfrm>
    </dsp:sp>
    <dsp:sp modelId="{0B2A0E32-D458-4FC7-9D7F-74BBCBD3629B}">
      <dsp:nvSpPr>
        <dsp:cNvPr id="0" name=""/>
        <dsp:cNvSpPr/>
      </dsp:nvSpPr>
      <dsp:spPr>
        <a:xfrm>
          <a:off x="1002859" y="2588565"/>
          <a:ext cx="394900" cy="592351"/>
        </a:xfrm>
        <a:prstGeom prst="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34BF258-D76C-4F46-945D-18C363AE5B00}">
      <dsp:nvSpPr>
        <dsp:cNvPr id="0" name=""/>
        <dsp:cNvSpPr/>
      </dsp:nvSpPr>
      <dsp:spPr>
        <a:xfrm>
          <a:off x="1078078" y="3380247"/>
          <a:ext cx="1805261" cy="564144"/>
        </a:xfrm>
        <a:prstGeom prst="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82114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Astronomie</a:t>
          </a:r>
          <a:endParaRPr lang="ru-RU" sz="1800" kern="1200" dirty="0"/>
        </a:p>
      </dsp:txBody>
      <dsp:txXfrm>
        <a:off x="1078078" y="3380247"/>
        <a:ext cx="1805261" cy="564144"/>
      </dsp:txXfrm>
    </dsp:sp>
    <dsp:sp modelId="{14E0D2FD-4574-4F47-9A7B-628C7317D6E7}">
      <dsp:nvSpPr>
        <dsp:cNvPr id="0" name=""/>
        <dsp:cNvSpPr/>
      </dsp:nvSpPr>
      <dsp:spPr>
        <a:xfrm>
          <a:off x="1002859" y="3298760"/>
          <a:ext cx="394900" cy="592351"/>
        </a:xfrm>
        <a:prstGeom prst="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3D89C0D-1926-47C7-AB52-B23E508B8BB6}">
      <dsp:nvSpPr>
        <dsp:cNvPr id="0" name=""/>
        <dsp:cNvSpPr/>
      </dsp:nvSpPr>
      <dsp:spPr>
        <a:xfrm>
          <a:off x="1078078" y="4090442"/>
          <a:ext cx="1805261" cy="564144"/>
        </a:xfrm>
        <a:prstGeom prst="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82114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FPhilosophie</a:t>
          </a:r>
          <a:endParaRPr lang="ru-RU" sz="1800" kern="1200" dirty="0"/>
        </a:p>
      </dsp:txBody>
      <dsp:txXfrm>
        <a:off x="1078078" y="4090442"/>
        <a:ext cx="1805261" cy="564144"/>
      </dsp:txXfrm>
    </dsp:sp>
    <dsp:sp modelId="{6903A09D-5E05-471C-B3DA-481733534867}">
      <dsp:nvSpPr>
        <dsp:cNvPr id="0" name=""/>
        <dsp:cNvSpPr/>
      </dsp:nvSpPr>
      <dsp:spPr>
        <a:xfrm>
          <a:off x="1002859" y="4008955"/>
          <a:ext cx="394900" cy="592351"/>
        </a:xfrm>
        <a:prstGeom prst="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1663FC-6778-4D0C-9CC6-5536F9D22094}">
      <dsp:nvSpPr>
        <dsp:cNvPr id="0" name=""/>
        <dsp:cNvSpPr/>
      </dsp:nvSpPr>
      <dsp:spPr>
        <a:xfrm>
          <a:off x="726309" y="448029"/>
          <a:ext cx="2539388" cy="793559"/>
        </a:xfrm>
        <a:prstGeom prst="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7504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R. Koch</a:t>
          </a:r>
          <a:endParaRPr lang="ru-RU" sz="2700" kern="1200" dirty="0"/>
        </a:p>
      </dsp:txBody>
      <dsp:txXfrm>
        <a:off x="726309" y="448029"/>
        <a:ext cx="2539388" cy="793559"/>
      </dsp:txXfrm>
    </dsp:sp>
    <dsp:sp modelId="{E4434786-3800-49A0-9F1D-BE06DEEDA87D}">
      <dsp:nvSpPr>
        <dsp:cNvPr id="0" name=""/>
        <dsp:cNvSpPr/>
      </dsp:nvSpPr>
      <dsp:spPr>
        <a:xfrm>
          <a:off x="620501" y="333403"/>
          <a:ext cx="555491" cy="833236"/>
        </a:xfrm>
        <a:prstGeom prst="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AB788F5-AA2B-4040-8D0A-DC799778FB94}">
      <dsp:nvSpPr>
        <dsp:cNvPr id="0" name=""/>
        <dsp:cNvSpPr/>
      </dsp:nvSpPr>
      <dsp:spPr>
        <a:xfrm>
          <a:off x="726309" y="1447031"/>
          <a:ext cx="2539388" cy="793559"/>
        </a:xfrm>
        <a:prstGeom prst="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7504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C. </a:t>
          </a:r>
          <a:r>
            <a:rPr lang="en-US" sz="2700" kern="1200" dirty="0" err="1"/>
            <a:t>Zeiss</a:t>
          </a:r>
          <a:endParaRPr lang="ru-RU" sz="2700" kern="1200" dirty="0"/>
        </a:p>
      </dsp:txBody>
      <dsp:txXfrm>
        <a:off x="726309" y="1447031"/>
        <a:ext cx="2539388" cy="793559"/>
      </dsp:txXfrm>
    </dsp:sp>
    <dsp:sp modelId="{C8CA4BA0-F05D-4509-B86E-BAB5CC58CB84}">
      <dsp:nvSpPr>
        <dsp:cNvPr id="0" name=""/>
        <dsp:cNvSpPr/>
      </dsp:nvSpPr>
      <dsp:spPr>
        <a:xfrm>
          <a:off x="620501" y="1332406"/>
          <a:ext cx="555491" cy="833236"/>
        </a:xfrm>
        <a:prstGeom prst="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A13E6AD-5FC8-455B-B87D-5A5757724C9C}">
      <dsp:nvSpPr>
        <dsp:cNvPr id="0" name=""/>
        <dsp:cNvSpPr/>
      </dsp:nvSpPr>
      <dsp:spPr>
        <a:xfrm>
          <a:off x="726309" y="2446034"/>
          <a:ext cx="2539388" cy="793559"/>
        </a:xfrm>
        <a:prstGeom prst="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7504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A. Schweitzer</a:t>
          </a:r>
          <a:endParaRPr lang="ru-RU" sz="2700" kern="1200" dirty="0"/>
        </a:p>
      </dsp:txBody>
      <dsp:txXfrm>
        <a:off x="726309" y="2446034"/>
        <a:ext cx="2539388" cy="793559"/>
      </dsp:txXfrm>
    </dsp:sp>
    <dsp:sp modelId="{157B0619-BA6A-4B80-9568-4BC4AD391D07}">
      <dsp:nvSpPr>
        <dsp:cNvPr id="0" name=""/>
        <dsp:cNvSpPr/>
      </dsp:nvSpPr>
      <dsp:spPr>
        <a:xfrm>
          <a:off x="620501" y="2331409"/>
          <a:ext cx="555491" cy="833236"/>
        </a:xfrm>
        <a:prstGeom prst="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91678B9-CC8D-4D14-A352-27BB8E7398CB}">
      <dsp:nvSpPr>
        <dsp:cNvPr id="0" name=""/>
        <dsp:cNvSpPr/>
      </dsp:nvSpPr>
      <dsp:spPr>
        <a:xfrm>
          <a:off x="726309" y="3445037"/>
          <a:ext cx="2539388" cy="793559"/>
        </a:xfrm>
        <a:prstGeom prst="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7504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C. </a:t>
          </a:r>
          <a:r>
            <a:rPr lang="en-US" sz="2700" kern="1200" dirty="0" err="1"/>
            <a:t>R</a:t>
          </a:r>
          <a:r>
            <a:rPr lang="en-US" sz="2700" kern="1200" dirty="0" err="1">
              <a:latin typeface="Times New Roman"/>
              <a:cs typeface="Times New Roman"/>
            </a:rPr>
            <a:t>öntgen</a:t>
          </a:r>
          <a:endParaRPr lang="ru-RU" sz="2700" kern="1200" dirty="0"/>
        </a:p>
      </dsp:txBody>
      <dsp:txXfrm>
        <a:off x="726309" y="3445037"/>
        <a:ext cx="2539388" cy="793559"/>
      </dsp:txXfrm>
    </dsp:sp>
    <dsp:sp modelId="{26E00711-FCE5-45BC-8334-EB60C03AD386}">
      <dsp:nvSpPr>
        <dsp:cNvPr id="0" name=""/>
        <dsp:cNvSpPr/>
      </dsp:nvSpPr>
      <dsp:spPr>
        <a:xfrm>
          <a:off x="620501" y="3330411"/>
          <a:ext cx="555491" cy="833236"/>
        </a:xfrm>
        <a:prstGeom prst="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6387C-0585-40CD-B2BB-A8FA019D3A34}">
      <dsp:nvSpPr>
        <dsp:cNvPr id="0" name=""/>
        <dsp:cNvSpPr/>
      </dsp:nvSpPr>
      <dsp:spPr>
        <a:xfrm>
          <a:off x="726309" y="448029"/>
          <a:ext cx="2539388" cy="793559"/>
        </a:xfrm>
        <a:prstGeom prst="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7504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bakteriologie</a:t>
          </a:r>
          <a:endParaRPr lang="en-US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</dsp:txBody>
      <dsp:txXfrm>
        <a:off x="726309" y="448029"/>
        <a:ext cx="2539388" cy="793559"/>
      </dsp:txXfrm>
    </dsp:sp>
    <dsp:sp modelId="{918D8382-E38D-45FE-9B68-7D7957F24196}">
      <dsp:nvSpPr>
        <dsp:cNvPr id="0" name=""/>
        <dsp:cNvSpPr/>
      </dsp:nvSpPr>
      <dsp:spPr>
        <a:xfrm>
          <a:off x="620501" y="333403"/>
          <a:ext cx="555491" cy="833236"/>
        </a:xfrm>
        <a:prstGeom prst="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839B62F-8C78-478D-A166-1C414E5039D3}">
      <dsp:nvSpPr>
        <dsp:cNvPr id="0" name=""/>
        <dsp:cNvSpPr/>
      </dsp:nvSpPr>
      <dsp:spPr>
        <a:xfrm>
          <a:off x="726309" y="1447031"/>
          <a:ext cx="2539388" cy="793559"/>
        </a:xfrm>
        <a:prstGeom prst="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7504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Optik</a:t>
          </a:r>
          <a:r>
            <a:rPr lang="en-US" sz="2000" kern="1200" dirty="0"/>
            <a:t>, </a:t>
          </a:r>
          <a:r>
            <a:rPr lang="en-US" sz="2000" kern="1200" dirty="0" err="1"/>
            <a:t>Mechanik</a:t>
          </a:r>
          <a:endParaRPr lang="ru-RU" sz="2000" kern="1200" dirty="0"/>
        </a:p>
      </dsp:txBody>
      <dsp:txXfrm>
        <a:off x="726309" y="1447031"/>
        <a:ext cx="2539388" cy="793559"/>
      </dsp:txXfrm>
    </dsp:sp>
    <dsp:sp modelId="{9C114A2C-B118-4040-A197-CF674B68ED9B}">
      <dsp:nvSpPr>
        <dsp:cNvPr id="0" name=""/>
        <dsp:cNvSpPr/>
      </dsp:nvSpPr>
      <dsp:spPr>
        <a:xfrm>
          <a:off x="620501" y="1332406"/>
          <a:ext cx="555491" cy="833236"/>
        </a:xfrm>
        <a:prstGeom prst="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9377291-17CA-458C-86F0-24815DB9D765}">
      <dsp:nvSpPr>
        <dsp:cNvPr id="0" name=""/>
        <dsp:cNvSpPr/>
      </dsp:nvSpPr>
      <dsp:spPr>
        <a:xfrm>
          <a:off x="726309" y="2446034"/>
          <a:ext cx="2539388" cy="793559"/>
        </a:xfrm>
        <a:prstGeom prst="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7504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Theologie</a:t>
          </a:r>
          <a:endParaRPr lang="ru-RU" sz="2000" kern="1200" dirty="0"/>
        </a:p>
      </dsp:txBody>
      <dsp:txXfrm>
        <a:off x="726309" y="2446034"/>
        <a:ext cx="2539388" cy="793559"/>
      </dsp:txXfrm>
    </dsp:sp>
    <dsp:sp modelId="{B31CD286-A913-4C51-9064-C49F62400C90}">
      <dsp:nvSpPr>
        <dsp:cNvPr id="0" name=""/>
        <dsp:cNvSpPr/>
      </dsp:nvSpPr>
      <dsp:spPr>
        <a:xfrm>
          <a:off x="620501" y="2331409"/>
          <a:ext cx="555491" cy="833236"/>
        </a:xfrm>
        <a:prstGeom prst="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B3FA478-C2A9-4DE9-AC5A-57C3704AE4AB}">
      <dsp:nvSpPr>
        <dsp:cNvPr id="0" name=""/>
        <dsp:cNvSpPr/>
      </dsp:nvSpPr>
      <dsp:spPr>
        <a:xfrm>
          <a:off x="726309" y="3445037"/>
          <a:ext cx="2539388" cy="793559"/>
        </a:xfrm>
        <a:prstGeom prst="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7504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Physik</a:t>
          </a:r>
          <a:endParaRPr lang="ru-RU" sz="2000" kern="1200" dirty="0"/>
        </a:p>
      </dsp:txBody>
      <dsp:txXfrm>
        <a:off x="726309" y="3445037"/>
        <a:ext cx="2539388" cy="793559"/>
      </dsp:txXfrm>
    </dsp:sp>
    <dsp:sp modelId="{D6D73AB8-9F96-42C9-8764-C8062F643C2D}">
      <dsp:nvSpPr>
        <dsp:cNvPr id="0" name=""/>
        <dsp:cNvSpPr/>
      </dsp:nvSpPr>
      <dsp:spPr>
        <a:xfrm>
          <a:off x="620501" y="3330411"/>
          <a:ext cx="555491" cy="833236"/>
        </a:xfrm>
        <a:prstGeom prst="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2D3BA9-D4B0-4472-8898-0629C1BA76E0}">
      <dsp:nvSpPr>
        <dsp:cNvPr id="0" name=""/>
        <dsp:cNvSpPr/>
      </dsp:nvSpPr>
      <dsp:spPr>
        <a:xfrm>
          <a:off x="970338" y="134"/>
          <a:ext cx="575796" cy="57579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88" tIns="30480" rIns="31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</a:t>
          </a:r>
          <a:endParaRPr lang="ru-RU" sz="2400" kern="1200" dirty="0"/>
        </a:p>
      </dsp:txBody>
      <dsp:txXfrm>
        <a:off x="1054661" y="84457"/>
        <a:ext cx="407150" cy="407150"/>
      </dsp:txXfrm>
    </dsp:sp>
    <dsp:sp modelId="{0587BC2B-394A-49A4-8479-FCEF2B76105B}">
      <dsp:nvSpPr>
        <dsp:cNvPr id="0" name=""/>
        <dsp:cNvSpPr/>
      </dsp:nvSpPr>
      <dsp:spPr>
        <a:xfrm>
          <a:off x="1430975" y="134"/>
          <a:ext cx="575796" cy="575796"/>
        </a:xfrm>
        <a:prstGeom prst="ellipse">
          <a:avLst/>
        </a:prstGeom>
        <a:solidFill>
          <a:schemeClr val="accent5">
            <a:alpha val="50000"/>
            <a:hueOff val="-907431"/>
            <a:satOff val="-1405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88" tIns="30480" rIns="31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</a:t>
          </a:r>
          <a:endParaRPr lang="ru-RU" sz="2400" kern="1200" dirty="0"/>
        </a:p>
      </dsp:txBody>
      <dsp:txXfrm>
        <a:off x="1515298" y="84457"/>
        <a:ext cx="407150" cy="407150"/>
      </dsp:txXfrm>
    </dsp:sp>
    <dsp:sp modelId="{B5746680-8379-4593-B9D8-6AC7CF11F8E3}">
      <dsp:nvSpPr>
        <dsp:cNvPr id="0" name=""/>
        <dsp:cNvSpPr/>
      </dsp:nvSpPr>
      <dsp:spPr>
        <a:xfrm>
          <a:off x="1891613" y="134"/>
          <a:ext cx="575796" cy="575796"/>
        </a:xfrm>
        <a:prstGeom prst="ellipse">
          <a:avLst/>
        </a:prstGeom>
        <a:solidFill>
          <a:schemeClr val="accent5">
            <a:alpha val="50000"/>
            <a:hueOff val="-1814863"/>
            <a:satOff val="-281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88" tIns="30480" rIns="31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</a:t>
          </a:r>
          <a:endParaRPr lang="ru-RU" sz="2400" kern="1200" dirty="0"/>
        </a:p>
      </dsp:txBody>
      <dsp:txXfrm>
        <a:off x="1975936" y="84457"/>
        <a:ext cx="407150" cy="407150"/>
      </dsp:txXfrm>
    </dsp:sp>
    <dsp:sp modelId="{DC000C00-121B-453E-8198-B8E241E6858C}">
      <dsp:nvSpPr>
        <dsp:cNvPr id="0" name=""/>
        <dsp:cNvSpPr/>
      </dsp:nvSpPr>
      <dsp:spPr>
        <a:xfrm>
          <a:off x="2352251" y="134"/>
          <a:ext cx="575796" cy="575796"/>
        </a:xfrm>
        <a:prstGeom prst="ellipse">
          <a:avLst/>
        </a:prstGeom>
        <a:solidFill>
          <a:schemeClr val="accent5">
            <a:alpha val="50000"/>
            <a:hueOff val="-2722294"/>
            <a:satOff val="-4215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88" tIns="30480" rIns="31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</a:t>
          </a:r>
          <a:endParaRPr lang="ru-RU" sz="2400" kern="1200" dirty="0"/>
        </a:p>
      </dsp:txBody>
      <dsp:txXfrm>
        <a:off x="2436574" y="84457"/>
        <a:ext cx="407150" cy="407150"/>
      </dsp:txXfrm>
    </dsp:sp>
    <dsp:sp modelId="{CD76C984-F431-4620-ACE4-2533DAB3165D}">
      <dsp:nvSpPr>
        <dsp:cNvPr id="0" name=""/>
        <dsp:cNvSpPr/>
      </dsp:nvSpPr>
      <dsp:spPr>
        <a:xfrm>
          <a:off x="2812888" y="134"/>
          <a:ext cx="575796" cy="575796"/>
        </a:xfrm>
        <a:prstGeom prst="ellipse">
          <a:avLst/>
        </a:prstGeom>
        <a:solidFill>
          <a:schemeClr val="accent5">
            <a:alpha val="50000"/>
            <a:hueOff val="-3629725"/>
            <a:satOff val="-562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88" tIns="30480" rIns="31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</a:t>
          </a:r>
          <a:endParaRPr lang="ru-RU" sz="2400" kern="1200" dirty="0"/>
        </a:p>
      </dsp:txBody>
      <dsp:txXfrm>
        <a:off x="2897211" y="84457"/>
        <a:ext cx="407150" cy="407150"/>
      </dsp:txXfrm>
    </dsp:sp>
    <dsp:sp modelId="{BC788D29-1897-4B0A-A894-C36316DBE3AC}">
      <dsp:nvSpPr>
        <dsp:cNvPr id="0" name=""/>
        <dsp:cNvSpPr/>
      </dsp:nvSpPr>
      <dsp:spPr>
        <a:xfrm>
          <a:off x="3273526" y="134"/>
          <a:ext cx="575796" cy="575796"/>
        </a:xfrm>
        <a:prstGeom prst="ellipse">
          <a:avLst/>
        </a:prstGeom>
        <a:solidFill>
          <a:schemeClr val="accent5">
            <a:alpha val="50000"/>
            <a:hueOff val="-4537157"/>
            <a:satOff val="-7025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88" tIns="30480" rIns="31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</a:t>
          </a:r>
          <a:endParaRPr lang="ru-RU" sz="2400" kern="1200" dirty="0"/>
        </a:p>
      </dsp:txBody>
      <dsp:txXfrm>
        <a:off x="3357849" y="84457"/>
        <a:ext cx="407150" cy="407150"/>
      </dsp:txXfrm>
    </dsp:sp>
    <dsp:sp modelId="{FE72B05A-7DFA-40D3-81CB-63D4D7BB5F70}">
      <dsp:nvSpPr>
        <dsp:cNvPr id="0" name=""/>
        <dsp:cNvSpPr/>
      </dsp:nvSpPr>
      <dsp:spPr>
        <a:xfrm>
          <a:off x="3734163" y="134"/>
          <a:ext cx="575796" cy="575796"/>
        </a:xfrm>
        <a:prstGeom prst="ellipse">
          <a:avLst/>
        </a:prstGeom>
        <a:solidFill>
          <a:schemeClr val="accent5">
            <a:alpha val="50000"/>
            <a:hueOff val="-5444588"/>
            <a:satOff val="-8429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88" tIns="30480" rIns="31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</a:t>
          </a:r>
          <a:endParaRPr lang="ru-RU" sz="2400" kern="1200" dirty="0"/>
        </a:p>
      </dsp:txBody>
      <dsp:txXfrm>
        <a:off x="3818486" y="84457"/>
        <a:ext cx="407150" cy="407150"/>
      </dsp:txXfrm>
    </dsp:sp>
    <dsp:sp modelId="{3AA96533-2BDF-4F7A-AD61-063DA2D5207B}">
      <dsp:nvSpPr>
        <dsp:cNvPr id="0" name=""/>
        <dsp:cNvSpPr/>
      </dsp:nvSpPr>
      <dsp:spPr>
        <a:xfrm>
          <a:off x="4194801" y="134"/>
          <a:ext cx="575796" cy="575796"/>
        </a:xfrm>
        <a:prstGeom prst="ellipse">
          <a:avLst/>
        </a:prstGeom>
        <a:solidFill>
          <a:schemeClr val="accent5">
            <a:alpha val="50000"/>
            <a:hueOff val="-6352019"/>
            <a:satOff val="-9834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88" tIns="30480" rIns="31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</a:t>
          </a:r>
          <a:endParaRPr lang="ru-RU" sz="2400" kern="1200" dirty="0"/>
        </a:p>
      </dsp:txBody>
      <dsp:txXfrm>
        <a:off x="4279124" y="84457"/>
        <a:ext cx="407150" cy="407150"/>
      </dsp:txXfrm>
    </dsp:sp>
    <dsp:sp modelId="{FC7923A1-C1F6-48CE-A18D-BB27DBFDC12A}">
      <dsp:nvSpPr>
        <dsp:cNvPr id="0" name=""/>
        <dsp:cNvSpPr/>
      </dsp:nvSpPr>
      <dsp:spPr>
        <a:xfrm>
          <a:off x="4655438" y="134"/>
          <a:ext cx="575796" cy="575796"/>
        </a:xfrm>
        <a:prstGeom prst="ellipse">
          <a:avLst/>
        </a:prstGeom>
        <a:solidFill>
          <a:schemeClr val="accent5">
            <a:alpha val="50000"/>
            <a:hueOff val="-7259451"/>
            <a:satOff val="-11239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88" tIns="30480" rIns="31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</a:t>
          </a:r>
          <a:endParaRPr lang="ru-RU" sz="2400" kern="1200" dirty="0"/>
        </a:p>
      </dsp:txBody>
      <dsp:txXfrm>
        <a:off x="4739761" y="84457"/>
        <a:ext cx="407150" cy="407150"/>
      </dsp:txXfrm>
    </dsp:sp>
    <dsp:sp modelId="{C245C050-9BE6-4E5A-81DC-8553C207F18C}">
      <dsp:nvSpPr>
        <dsp:cNvPr id="0" name=""/>
        <dsp:cNvSpPr/>
      </dsp:nvSpPr>
      <dsp:spPr>
        <a:xfrm>
          <a:off x="5116076" y="134"/>
          <a:ext cx="575796" cy="575796"/>
        </a:xfrm>
        <a:prstGeom prst="ellipse">
          <a:avLst/>
        </a:prstGeom>
        <a:solidFill>
          <a:schemeClr val="accent5">
            <a:alpha val="50000"/>
            <a:hueOff val="-8166882"/>
            <a:satOff val="-12644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88" tIns="30480" rIns="31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</a:t>
          </a:r>
          <a:endParaRPr lang="ru-RU" sz="2400" kern="1200" dirty="0"/>
        </a:p>
      </dsp:txBody>
      <dsp:txXfrm>
        <a:off x="5200399" y="84457"/>
        <a:ext cx="407150" cy="407150"/>
      </dsp:txXfrm>
    </dsp:sp>
    <dsp:sp modelId="{D6F79ED3-A980-4B89-85F9-63AEB3C8BB18}">
      <dsp:nvSpPr>
        <dsp:cNvPr id="0" name=""/>
        <dsp:cNvSpPr/>
      </dsp:nvSpPr>
      <dsp:spPr>
        <a:xfrm>
          <a:off x="5576714" y="134"/>
          <a:ext cx="575796" cy="575796"/>
        </a:xfrm>
        <a:prstGeom prst="ellipse">
          <a:avLst/>
        </a:prstGeom>
        <a:solidFill>
          <a:schemeClr val="accent5">
            <a:alpha val="50000"/>
            <a:hueOff val="-9074313"/>
            <a:satOff val="-14049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88" tIns="30480" rIns="31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</a:t>
          </a:r>
          <a:endParaRPr lang="ru-RU" sz="2400" kern="1200" dirty="0"/>
        </a:p>
      </dsp:txBody>
      <dsp:txXfrm>
        <a:off x="5661037" y="84457"/>
        <a:ext cx="407150" cy="407150"/>
      </dsp:txXfrm>
    </dsp:sp>
    <dsp:sp modelId="{584DF2AB-BBFC-43FD-8B7E-504FFE06AF6A}">
      <dsp:nvSpPr>
        <dsp:cNvPr id="0" name=""/>
        <dsp:cNvSpPr/>
      </dsp:nvSpPr>
      <dsp:spPr>
        <a:xfrm>
          <a:off x="6037351" y="134"/>
          <a:ext cx="575796" cy="575796"/>
        </a:xfrm>
        <a:prstGeom prst="ellipse">
          <a:avLst/>
        </a:prstGeom>
        <a:solidFill>
          <a:schemeClr val="accent5">
            <a:alpha val="50000"/>
            <a:hueOff val="-9981745"/>
            <a:satOff val="-15454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88" tIns="30480" rIns="31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</a:t>
          </a:r>
          <a:endParaRPr lang="ru-RU" sz="2400" kern="1200" dirty="0"/>
        </a:p>
      </dsp:txBody>
      <dsp:txXfrm>
        <a:off x="6121674" y="84457"/>
        <a:ext cx="407150" cy="4071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6B9029-8B19-4DB8-BDF0-B1FA23139687}">
      <dsp:nvSpPr>
        <dsp:cNvPr id="0" name=""/>
        <dsp:cNvSpPr/>
      </dsp:nvSpPr>
      <dsp:spPr>
        <a:xfrm>
          <a:off x="280890" y="201"/>
          <a:ext cx="620284" cy="62028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4136" tIns="33020" rIns="34136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n</a:t>
          </a:r>
          <a:endParaRPr lang="ru-RU" sz="2600" kern="1200" dirty="0"/>
        </a:p>
      </dsp:txBody>
      <dsp:txXfrm>
        <a:off x="371728" y="91039"/>
        <a:ext cx="438608" cy="438608"/>
      </dsp:txXfrm>
    </dsp:sp>
    <dsp:sp modelId="{9C8BA2BB-F427-44D4-B62F-49874A507E2F}">
      <dsp:nvSpPr>
        <dsp:cNvPr id="0" name=""/>
        <dsp:cNvSpPr/>
      </dsp:nvSpPr>
      <dsp:spPr>
        <a:xfrm>
          <a:off x="777118" y="201"/>
          <a:ext cx="620284" cy="620284"/>
        </a:xfrm>
        <a:prstGeom prst="ellipse">
          <a:avLst/>
        </a:prstGeom>
        <a:solidFill>
          <a:schemeClr val="accent4">
            <a:alpha val="50000"/>
            <a:hueOff val="748498"/>
            <a:satOff val="-4139"/>
            <a:lumOff val="-353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4136" tIns="33020" rIns="34136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k</a:t>
          </a:r>
          <a:endParaRPr lang="ru-RU" sz="2600" kern="1200" dirty="0"/>
        </a:p>
      </dsp:txBody>
      <dsp:txXfrm>
        <a:off x="867956" y="91039"/>
        <a:ext cx="438608" cy="438608"/>
      </dsp:txXfrm>
    </dsp:sp>
    <dsp:sp modelId="{0153275C-8B63-44D4-91C2-86B634CC05D3}">
      <dsp:nvSpPr>
        <dsp:cNvPr id="0" name=""/>
        <dsp:cNvSpPr/>
      </dsp:nvSpPr>
      <dsp:spPr>
        <a:xfrm>
          <a:off x="1273346" y="201"/>
          <a:ext cx="620284" cy="620284"/>
        </a:xfrm>
        <a:prstGeom prst="ellipse">
          <a:avLst/>
        </a:prstGeom>
        <a:solidFill>
          <a:schemeClr val="accent4">
            <a:alpha val="50000"/>
            <a:hueOff val="1496996"/>
            <a:satOff val="-8277"/>
            <a:lumOff val="-706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4136" tIns="33020" rIns="34136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d</a:t>
          </a:r>
          <a:endParaRPr lang="ru-RU" sz="2600" kern="1200" dirty="0"/>
        </a:p>
      </dsp:txBody>
      <dsp:txXfrm>
        <a:off x="1364184" y="91039"/>
        <a:ext cx="438608" cy="438608"/>
      </dsp:txXfrm>
    </dsp:sp>
    <dsp:sp modelId="{CA1969F1-8782-42CE-A03C-EF0EB14A2E70}">
      <dsp:nvSpPr>
        <dsp:cNvPr id="0" name=""/>
        <dsp:cNvSpPr/>
      </dsp:nvSpPr>
      <dsp:spPr>
        <a:xfrm>
          <a:off x="1769574" y="201"/>
          <a:ext cx="620284" cy="620284"/>
        </a:xfrm>
        <a:prstGeom prst="ellipse">
          <a:avLst/>
        </a:prstGeom>
        <a:solidFill>
          <a:schemeClr val="accent4">
            <a:alpha val="50000"/>
            <a:hueOff val="2245494"/>
            <a:satOff val="-12416"/>
            <a:lumOff val="-1059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4136" tIns="33020" rIns="34136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</a:t>
          </a:r>
          <a:endParaRPr lang="ru-RU" sz="2600" kern="1200" dirty="0"/>
        </a:p>
      </dsp:txBody>
      <dsp:txXfrm>
        <a:off x="1860412" y="91039"/>
        <a:ext cx="438608" cy="438608"/>
      </dsp:txXfrm>
    </dsp:sp>
    <dsp:sp modelId="{8493BFE2-F4DF-4353-BB65-FD1E938834D6}">
      <dsp:nvSpPr>
        <dsp:cNvPr id="0" name=""/>
        <dsp:cNvSpPr/>
      </dsp:nvSpPr>
      <dsp:spPr>
        <a:xfrm>
          <a:off x="2265801" y="201"/>
          <a:ext cx="620284" cy="620284"/>
        </a:xfrm>
        <a:prstGeom prst="ellipse">
          <a:avLst/>
        </a:prstGeom>
        <a:solidFill>
          <a:schemeClr val="accent4">
            <a:alpha val="50000"/>
            <a:hueOff val="2993992"/>
            <a:satOff val="-16555"/>
            <a:lumOff val="-1412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4136" tIns="33020" rIns="34136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</a:t>
          </a:r>
          <a:endParaRPr lang="ru-RU" sz="2600" kern="1200" dirty="0"/>
        </a:p>
      </dsp:txBody>
      <dsp:txXfrm>
        <a:off x="2356639" y="91039"/>
        <a:ext cx="438608" cy="438608"/>
      </dsp:txXfrm>
    </dsp:sp>
    <dsp:sp modelId="{22EDC877-6425-40C3-91F0-E3927CA8C490}">
      <dsp:nvSpPr>
        <dsp:cNvPr id="0" name=""/>
        <dsp:cNvSpPr/>
      </dsp:nvSpPr>
      <dsp:spPr>
        <a:xfrm>
          <a:off x="2762029" y="201"/>
          <a:ext cx="620284" cy="620284"/>
        </a:xfrm>
        <a:prstGeom prst="ellipse">
          <a:avLst/>
        </a:prstGeom>
        <a:solidFill>
          <a:schemeClr val="accent4">
            <a:alpha val="50000"/>
            <a:hueOff val="3742489"/>
            <a:satOff val="-20694"/>
            <a:lumOff val="-176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4136" tIns="33020" rIns="34136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</a:t>
          </a:r>
          <a:endParaRPr lang="ru-RU" sz="2600" kern="1200" dirty="0"/>
        </a:p>
      </dsp:txBody>
      <dsp:txXfrm>
        <a:off x="2852867" y="91039"/>
        <a:ext cx="438608" cy="438608"/>
      </dsp:txXfrm>
    </dsp:sp>
    <dsp:sp modelId="{5A80046F-2D03-4C01-982E-156EDA51284F}">
      <dsp:nvSpPr>
        <dsp:cNvPr id="0" name=""/>
        <dsp:cNvSpPr/>
      </dsp:nvSpPr>
      <dsp:spPr>
        <a:xfrm>
          <a:off x="3258257" y="201"/>
          <a:ext cx="620284" cy="620284"/>
        </a:xfrm>
        <a:prstGeom prst="ellipse">
          <a:avLst/>
        </a:prstGeom>
        <a:solidFill>
          <a:schemeClr val="accent4">
            <a:alpha val="50000"/>
            <a:hueOff val="4490988"/>
            <a:satOff val="-24832"/>
            <a:lumOff val="-2117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4136" tIns="33020" rIns="34136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</a:t>
          </a:r>
          <a:endParaRPr lang="ru-RU" sz="2600" kern="1200" dirty="0"/>
        </a:p>
      </dsp:txBody>
      <dsp:txXfrm>
        <a:off x="3349095" y="91039"/>
        <a:ext cx="438608" cy="438608"/>
      </dsp:txXfrm>
    </dsp:sp>
    <dsp:sp modelId="{0F5DB003-7311-41C3-8438-142006C18805}">
      <dsp:nvSpPr>
        <dsp:cNvPr id="0" name=""/>
        <dsp:cNvSpPr/>
      </dsp:nvSpPr>
      <dsp:spPr>
        <a:xfrm>
          <a:off x="3754485" y="201"/>
          <a:ext cx="620284" cy="620284"/>
        </a:xfrm>
        <a:prstGeom prst="ellipse">
          <a:avLst/>
        </a:prstGeom>
        <a:solidFill>
          <a:schemeClr val="accent4">
            <a:alpha val="50000"/>
            <a:hueOff val="5239485"/>
            <a:satOff val="-28971"/>
            <a:lumOff val="-247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4136" tIns="33020" rIns="34136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w</a:t>
          </a:r>
          <a:endParaRPr lang="ru-RU" sz="2600" kern="1200" dirty="0"/>
        </a:p>
      </dsp:txBody>
      <dsp:txXfrm>
        <a:off x="3845323" y="91039"/>
        <a:ext cx="438608" cy="438608"/>
      </dsp:txXfrm>
    </dsp:sp>
    <dsp:sp modelId="{7321352E-CEEC-48C0-BA8C-B0B90A4B4135}">
      <dsp:nvSpPr>
        <dsp:cNvPr id="0" name=""/>
        <dsp:cNvSpPr/>
      </dsp:nvSpPr>
      <dsp:spPr>
        <a:xfrm>
          <a:off x="4250712" y="201"/>
          <a:ext cx="620284" cy="620284"/>
        </a:xfrm>
        <a:prstGeom prst="ellipse">
          <a:avLst/>
        </a:prstGeom>
        <a:solidFill>
          <a:schemeClr val="accent4">
            <a:alpha val="50000"/>
            <a:hueOff val="5987983"/>
            <a:satOff val="-33110"/>
            <a:lumOff val="-2823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4136" tIns="33020" rIns="34136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</a:t>
          </a:r>
          <a:endParaRPr lang="ru-RU" sz="2600" kern="1200" dirty="0"/>
        </a:p>
      </dsp:txBody>
      <dsp:txXfrm>
        <a:off x="4341550" y="91039"/>
        <a:ext cx="438608" cy="438608"/>
      </dsp:txXfrm>
    </dsp:sp>
    <dsp:sp modelId="{2E031A14-FA4D-4570-AE8B-ADDFA484EA85}">
      <dsp:nvSpPr>
        <dsp:cNvPr id="0" name=""/>
        <dsp:cNvSpPr/>
      </dsp:nvSpPr>
      <dsp:spPr>
        <a:xfrm>
          <a:off x="4746940" y="201"/>
          <a:ext cx="620284" cy="620284"/>
        </a:xfrm>
        <a:prstGeom prst="ellipse">
          <a:avLst/>
        </a:prstGeom>
        <a:solidFill>
          <a:schemeClr val="accent4">
            <a:alpha val="50000"/>
            <a:hueOff val="6736481"/>
            <a:satOff val="-37248"/>
            <a:lumOff val="-3176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4136" tIns="33020" rIns="34136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</a:t>
          </a:r>
          <a:endParaRPr lang="ru-RU" sz="2600" kern="1200" dirty="0"/>
        </a:p>
      </dsp:txBody>
      <dsp:txXfrm>
        <a:off x="4837778" y="91039"/>
        <a:ext cx="438608" cy="438608"/>
      </dsp:txXfrm>
    </dsp:sp>
    <dsp:sp modelId="{446B2BAB-04FB-48EB-A99C-ECFB8CB7EAC4}">
      <dsp:nvSpPr>
        <dsp:cNvPr id="0" name=""/>
        <dsp:cNvSpPr/>
      </dsp:nvSpPr>
      <dsp:spPr>
        <a:xfrm>
          <a:off x="5243168" y="201"/>
          <a:ext cx="620284" cy="620284"/>
        </a:xfrm>
        <a:prstGeom prst="ellipse">
          <a:avLst/>
        </a:prstGeom>
        <a:solidFill>
          <a:schemeClr val="accent4">
            <a:alpha val="50000"/>
            <a:hueOff val="7484979"/>
            <a:satOff val="-41387"/>
            <a:lumOff val="-3529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4136" tIns="33020" rIns="34136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l</a:t>
          </a:r>
          <a:endParaRPr lang="ru-RU" sz="2600" kern="1200" dirty="0"/>
        </a:p>
      </dsp:txBody>
      <dsp:txXfrm>
        <a:off x="5334006" y="91039"/>
        <a:ext cx="438608" cy="43860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4DF10A-449D-4FE5-81C1-F4E076E6A0C1}">
      <dsp:nvSpPr>
        <dsp:cNvPr id="0" name=""/>
        <dsp:cNvSpPr/>
      </dsp:nvSpPr>
      <dsp:spPr>
        <a:xfrm>
          <a:off x="1095747" y="124"/>
          <a:ext cx="591591" cy="59159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2557" tIns="31750" rIns="32557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</a:t>
          </a:r>
          <a:endParaRPr lang="ru-RU" sz="2500" kern="1200" dirty="0"/>
        </a:p>
      </dsp:txBody>
      <dsp:txXfrm>
        <a:off x="1182383" y="86760"/>
        <a:ext cx="418319" cy="418319"/>
      </dsp:txXfrm>
    </dsp:sp>
    <dsp:sp modelId="{A8907731-E6A1-4F3F-B105-5F7ECE8C71F2}">
      <dsp:nvSpPr>
        <dsp:cNvPr id="0" name=""/>
        <dsp:cNvSpPr/>
      </dsp:nvSpPr>
      <dsp:spPr>
        <a:xfrm>
          <a:off x="1569020" y="124"/>
          <a:ext cx="591591" cy="591591"/>
        </a:xfrm>
        <a:prstGeom prst="ellipse">
          <a:avLst/>
        </a:prstGeom>
        <a:solidFill>
          <a:schemeClr val="accent2">
            <a:alpha val="50000"/>
            <a:hueOff val="392334"/>
            <a:satOff val="-6973"/>
            <a:lumOff val="224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2557" tIns="31750" rIns="32557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</a:t>
          </a:r>
          <a:endParaRPr lang="ru-RU" sz="2500" kern="1200" dirty="0"/>
        </a:p>
      </dsp:txBody>
      <dsp:txXfrm>
        <a:off x="1655656" y="86760"/>
        <a:ext cx="418319" cy="418319"/>
      </dsp:txXfrm>
    </dsp:sp>
    <dsp:sp modelId="{5A35A92E-26F9-4D75-86BE-9E4CB9482C76}">
      <dsp:nvSpPr>
        <dsp:cNvPr id="0" name=""/>
        <dsp:cNvSpPr/>
      </dsp:nvSpPr>
      <dsp:spPr>
        <a:xfrm>
          <a:off x="2042293" y="124"/>
          <a:ext cx="591591" cy="591591"/>
        </a:xfrm>
        <a:prstGeom prst="ellipse">
          <a:avLst/>
        </a:prstGeom>
        <a:solidFill>
          <a:schemeClr val="accent2">
            <a:alpha val="50000"/>
            <a:hueOff val="784669"/>
            <a:satOff val="-13945"/>
            <a:lumOff val="448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2557" tIns="31750" rIns="32557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</a:t>
          </a:r>
          <a:endParaRPr lang="ru-RU" sz="2500" kern="1200" dirty="0"/>
        </a:p>
      </dsp:txBody>
      <dsp:txXfrm>
        <a:off x="2128929" y="86760"/>
        <a:ext cx="418319" cy="418319"/>
      </dsp:txXfrm>
    </dsp:sp>
    <dsp:sp modelId="{F542DE77-5C82-4729-9602-DE3DB7D5DD06}">
      <dsp:nvSpPr>
        <dsp:cNvPr id="0" name=""/>
        <dsp:cNvSpPr/>
      </dsp:nvSpPr>
      <dsp:spPr>
        <a:xfrm>
          <a:off x="2509837" y="0"/>
          <a:ext cx="591591" cy="591591"/>
        </a:xfrm>
        <a:prstGeom prst="ellipse">
          <a:avLst/>
        </a:prstGeom>
        <a:solidFill>
          <a:schemeClr val="accent2">
            <a:alpha val="50000"/>
            <a:hueOff val="1177003"/>
            <a:satOff val="-20918"/>
            <a:lumOff val="672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2557" tIns="31750" rIns="32557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</a:t>
          </a:r>
          <a:endParaRPr lang="ru-RU" sz="2500" kern="1200" dirty="0"/>
        </a:p>
      </dsp:txBody>
      <dsp:txXfrm>
        <a:off x="2596473" y="86636"/>
        <a:ext cx="418319" cy="418319"/>
      </dsp:txXfrm>
    </dsp:sp>
    <dsp:sp modelId="{19E18CFF-006B-428F-B76F-F102A66C203C}">
      <dsp:nvSpPr>
        <dsp:cNvPr id="0" name=""/>
        <dsp:cNvSpPr/>
      </dsp:nvSpPr>
      <dsp:spPr>
        <a:xfrm>
          <a:off x="2988840" y="124"/>
          <a:ext cx="591591" cy="591591"/>
        </a:xfrm>
        <a:prstGeom prst="ellipse">
          <a:avLst/>
        </a:prstGeom>
        <a:solidFill>
          <a:schemeClr val="accent2">
            <a:alpha val="50000"/>
            <a:hueOff val="1569337"/>
            <a:satOff val="-27890"/>
            <a:lumOff val="897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2557" tIns="31750" rIns="32557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z</a:t>
          </a:r>
          <a:endParaRPr lang="ru-RU" sz="2500" kern="1200" dirty="0"/>
        </a:p>
      </dsp:txBody>
      <dsp:txXfrm>
        <a:off x="3075476" y="86760"/>
        <a:ext cx="418319" cy="418319"/>
      </dsp:txXfrm>
    </dsp:sp>
    <dsp:sp modelId="{4863DC22-D4E0-465E-BBA8-90117DF78850}">
      <dsp:nvSpPr>
        <dsp:cNvPr id="0" name=""/>
        <dsp:cNvSpPr/>
      </dsp:nvSpPr>
      <dsp:spPr>
        <a:xfrm>
          <a:off x="3462114" y="124"/>
          <a:ext cx="591591" cy="591591"/>
        </a:xfrm>
        <a:prstGeom prst="ellipse">
          <a:avLst/>
        </a:prstGeom>
        <a:solidFill>
          <a:schemeClr val="accent2">
            <a:alpha val="50000"/>
            <a:hueOff val="1961671"/>
            <a:satOff val="-34863"/>
            <a:lumOff val="1121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2557" tIns="31750" rIns="32557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</a:t>
          </a:r>
          <a:endParaRPr lang="ru-RU" sz="2500" kern="1200" dirty="0"/>
        </a:p>
      </dsp:txBody>
      <dsp:txXfrm>
        <a:off x="3548750" y="86760"/>
        <a:ext cx="418319" cy="418319"/>
      </dsp:txXfrm>
    </dsp:sp>
    <dsp:sp modelId="{E08BC320-E2A5-4B7C-B567-21961F215AF8}">
      <dsp:nvSpPr>
        <dsp:cNvPr id="0" name=""/>
        <dsp:cNvSpPr/>
      </dsp:nvSpPr>
      <dsp:spPr>
        <a:xfrm>
          <a:off x="3935387" y="124"/>
          <a:ext cx="591591" cy="591591"/>
        </a:xfrm>
        <a:prstGeom prst="ellipse">
          <a:avLst/>
        </a:prstGeom>
        <a:solidFill>
          <a:schemeClr val="accent2">
            <a:alpha val="50000"/>
            <a:hueOff val="2354006"/>
            <a:satOff val="-41835"/>
            <a:lumOff val="134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2557" tIns="31750" rIns="32557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</a:t>
          </a:r>
          <a:endParaRPr lang="ru-RU" sz="2500" kern="1200" dirty="0"/>
        </a:p>
      </dsp:txBody>
      <dsp:txXfrm>
        <a:off x="4022023" y="86760"/>
        <a:ext cx="418319" cy="418319"/>
      </dsp:txXfrm>
    </dsp:sp>
    <dsp:sp modelId="{9EF26A4A-5284-442C-97F9-B7C332402F15}">
      <dsp:nvSpPr>
        <dsp:cNvPr id="0" name=""/>
        <dsp:cNvSpPr/>
      </dsp:nvSpPr>
      <dsp:spPr>
        <a:xfrm>
          <a:off x="4408661" y="124"/>
          <a:ext cx="591591" cy="591591"/>
        </a:xfrm>
        <a:prstGeom prst="ellipse">
          <a:avLst/>
        </a:prstGeom>
        <a:solidFill>
          <a:schemeClr val="accent2">
            <a:alpha val="50000"/>
            <a:hueOff val="2746340"/>
            <a:satOff val="-48808"/>
            <a:lumOff val="1569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2557" tIns="31750" rIns="32557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</a:t>
          </a:r>
          <a:endParaRPr lang="ru-RU" sz="2500" kern="1200" dirty="0"/>
        </a:p>
      </dsp:txBody>
      <dsp:txXfrm>
        <a:off x="4495297" y="86760"/>
        <a:ext cx="418319" cy="41831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9477C-6543-4D95-A567-ECA8D914F59A}">
      <dsp:nvSpPr>
        <dsp:cNvPr id="0" name=""/>
        <dsp:cNvSpPr/>
      </dsp:nvSpPr>
      <dsp:spPr>
        <a:xfrm>
          <a:off x="3199" y="103398"/>
          <a:ext cx="441275" cy="44127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285" tIns="22860" rIns="2428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v</a:t>
          </a:r>
          <a:endParaRPr lang="ru-RU" sz="1800" kern="1200" dirty="0"/>
        </a:p>
      </dsp:txBody>
      <dsp:txXfrm>
        <a:off x="67822" y="168021"/>
        <a:ext cx="312029" cy="312029"/>
      </dsp:txXfrm>
    </dsp:sp>
    <dsp:sp modelId="{7DC14E76-552C-4EA5-9B9F-5F52CC82FD4B}">
      <dsp:nvSpPr>
        <dsp:cNvPr id="0" name=""/>
        <dsp:cNvSpPr/>
      </dsp:nvSpPr>
      <dsp:spPr>
        <a:xfrm>
          <a:off x="356220" y="103398"/>
          <a:ext cx="441275" cy="44127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285" tIns="22860" rIns="2428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</a:t>
          </a:r>
          <a:endParaRPr lang="ru-RU" sz="1800" kern="1200" dirty="0"/>
        </a:p>
      </dsp:txBody>
      <dsp:txXfrm>
        <a:off x="420843" y="168021"/>
        <a:ext cx="312029" cy="312029"/>
      </dsp:txXfrm>
    </dsp:sp>
    <dsp:sp modelId="{FAE83D17-C81B-4DAB-BF8A-CF26B0A0BEDE}">
      <dsp:nvSpPr>
        <dsp:cNvPr id="0" name=""/>
        <dsp:cNvSpPr/>
      </dsp:nvSpPr>
      <dsp:spPr>
        <a:xfrm>
          <a:off x="709240" y="103398"/>
          <a:ext cx="441275" cy="44127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285" tIns="22860" rIns="2428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u</a:t>
          </a:r>
          <a:endParaRPr lang="ru-RU" sz="1800" kern="1200" dirty="0"/>
        </a:p>
      </dsp:txBody>
      <dsp:txXfrm>
        <a:off x="773863" y="168021"/>
        <a:ext cx="312029" cy="312029"/>
      </dsp:txXfrm>
    </dsp:sp>
    <dsp:sp modelId="{CD1A6AB8-3C69-4D5B-97DE-EDCC16F194AB}">
      <dsp:nvSpPr>
        <dsp:cNvPr id="0" name=""/>
        <dsp:cNvSpPr/>
      </dsp:nvSpPr>
      <dsp:spPr>
        <a:xfrm>
          <a:off x="1062260" y="103398"/>
          <a:ext cx="441275" cy="44127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285" tIns="22860" rIns="2428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</a:t>
          </a:r>
          <a:endParaRPr lang="ru-RU" sz="1800" kern="1200" dirty="0"/>
        </a:p>
      </dsp:txBody>
      <dsp:txXfrm>
        <a:off x="1126883" y="168021"/>
        <a:ext cx="312029" cy="312029"/>
      </dsp:txXfrm>
    </dsp:sp>
    <dsp:sp modelId="{A18E868C-D855-4C98-9279-EAB4F5770529}">
      <dsp:nvSpPr>
        <dsp:cNvPr id="0" name=""/>
        <dsp:cNvSpPr/>
      </dsp:nvSpPr>
      <dsp:spPr>
        <a:xfrm>
          <a:off x="1415281" y="103398"/>
          <a:ext cx="441275" cy="441275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285" tIns="22860" rIns="2428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</a:t>
          </a:r>
          <a:endParaRPr lang="ru-RU" sz="1800" kern="1200" dirty="0"/>
        </a:p>
      </dsp:txBody>
      <dsp:txXfrm>
        <a:off x="1479904" y="168021"/>
        <a:ext cx="312029" cy="312029"/>
      </dsp:txXfrm>
    </dsp:sp>
    <dsp:sp modelId="{72F3BA26-93BD-4A52-80A2-50092BE7D2FA}">
      <dsp:nvSpPr>
        <dsp:cNvPr id="0" name=""/>
        <dsp:cNvSpPr/>
      </dsp:nvSpPr>
      <dsp:spPr>
        <a:xfrm>
          <a:off x="1768301" y="103398"/>
          <a:ext cx="441275" cy="44127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285" tIns="22860" rIns="2428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</a:t>
          </a:r>
          <a:endParaRPr lang="ru-RU" sz="1800" kern="1200" dirty="0"/>
        </a:p>
      </dsp:txBody>
      <dsp:txXfrm>
        <a:off x="1832924" y="168021"/>
        <a:ext cx="312029" cy="312029"/>
      </dsp:txXfrm>
    </dsp:sp>
    <dsp:sp modelId="{5255860F-52ED-46A8-B6D2-1645E0810881}">
      <dsp:nvSpPr>
        <dsp:cNvPr id="0" name=""/>
        <dsp:cNvSpPr/>
      </dsp:nvSpPr>
      <dsp:spPr>
        <a:xfrm>
          <a:off x="2121321" y="103398"/>
          <a:ext cx="441275" cy="44127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285" tIns="22860" rIns="2428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</a:t>
          </a:r>
          <a:endParaRPr lang="ru-RU" sz="1800" kern="1200" dirty="0"/>
        </a:p>
      </dsp:txBody>
      <dsp:txXfrm>
        <a:off x="2185944" y="168021"/>
        <a:ext cx="312029" cy="312029"/>
      </dsp:txXfrm>
    </dsp:sp>
    <dsp:sp modelId="{C9367B47-897B-407A-A7EC-E370A1609948}">
      <dsp:nvSpPr>
        <dsp:cNvPr id="0" name=""/>
        <dsp:cNvSpPr/>
      </dsp:nvSpPr>
      <dsp:spPr>
        <a:xfrm>
          <a:off x="2474341" y="103398"/>
          <a:ext cx="441275" cy="44127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285" tIns="22860" rIns="2428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</a:t>
          </a:r>
          <a:endParaRPr lang="ru-RU" sz="1800" kern="1200" dirty="0"/>
        </a:p>
      </dsp:txBody>
      <dsp:txXfrm>
        <a:off x="2538964" y="168021"/>
        <a:ext cx="312029" cy="312029"/>
      </dsp:txXfrm>
    </dsp:sp>
    <dsp:sp modelId="{FBB5AE86-2D6C-403A-85C0-12CBE721CF66}">
      <dsp:nvSpPr>
        <dsp:cNvPr id="0" name=""/>
        <dsp:cNvSpPr/>
      </dsp:nvSpPr>
      <dsp:spPr>
        <a:xfrm>
          <a:off x="2827362" y="103398"/>
          <a:ext cx="441275" cy="44127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285" tIns="22860" rIns="2428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z</a:t>
          </a:r>
          <a:endParaRPr lang="ru-RU" sz="1800" kern="1200" dirty="0"/>
        </a:p>
      </dsp:txBody>
      <dsp:txXfrm>
        <a:off x="2891985" y="168021"/>
        <a:ext cx="312029" cy="312029"/>
      </dsp:txXfrm>
    </dsp:sp>
    <dsp:sp modelId="{36C50B0A-6BE9-417B-A971-EEC010D610C0}">
      <dsp:nvSpPr>
        <dsp:cNvPr id="0" name=""/>
        <dsp:cNvSpPr/>
      </dsp:nvSpPr>
      <dsp:spPr>
        <a:xfrm>
          <a:off x="3180382" y="103398"/>
          <a:ext cx="441275" cy="441275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285" tIns="22860" rIns="2428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u</a:t>
          </a:r>
          <a:endParaRPr lang="ru-RU" sz="1800" kern="1200" dirty="0"/>
        </a:p>
      </dsp:txBody>
      <dsp:txXfrm>
        <a:off x="3245005" y="168021"/>
        <a:ext cx="312029" cy="312029"/>
      </dsp:txXfrm>
    </dsp:sp>
    <dsp:sp modelId="{A89DFA6A-BB30-49EA-A0E4-19741DE94E32}">
      <dsp:nvSpPr>
        <dsp:cNvPr id="0" name=""/>
        <dsp:cNvSpPr/>
      </dsp:nvSpPr>
      <dsp:spPr>
        <a:xfrm>
          <a:off x="3533402" y="103398"/>
          <a:ext cx="441275" cy="44127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285" tIns="22860" rIns="2428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</a:t>
          </a:r>
          <a:endParaRPr lang="ru-RU" sz="1800" kern="1200" dirty="0"/>
        </a:p>
      </dsp:txBody>
      <dsp:txXfrm>
        <a:off x="3598025" y="168021"/>
        <a:ext cx="312029" cy="312029"/>
      </dsp:txXfrm>
    </dsp:sp>
    <dsp:sp modelId="{33C60843-B7B0-4CED-A267-624BD3B79D22}">
      <dsp:nvSpPr>
        <dsp:cNvPr id="0" name=""/>
        <dsp:cNvSpPr/>
      </dsp:nvSpPr>
      <dsp:spPr>
        <a:xfrm>
          <a:off x="3886423" y="103398"/>
          <a:ext cx="441275" cy="44127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285" tIns="22860" rIns="2428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</a:t>
          </a:r>
          <a:endParaRPr lang="ru-RU" sz="1800" kern="1200" dirty="0"/>
        </a:p>
      </dsp:txBody>
      <dsp:txXfrm>
        <a:off x="3951046" y="168021"/>
        <a:ext cx="312029" cy="312029"/>
      </dsp:txXfrm>
    </dsp:sp>
    <dsp:sp modelId="{85FC04FB-EE05-43FC-BD21-23D71B9E799A}">
      <dsp:nvSpPr>
        <dsp:cNvPr id="0" name=""/>
        <dsp:cNvSpPr/>
      </dsp:nvSpPr>
      <dsp:spPr>
        <a:xfrm>
          <a:off x="4239443" y="103398"/>
          <a:ext cx="441275" cy="44127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285" tIns="22860" rIns="2428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</a:t>
          </a:r>
          <a:endParaRPr lang="ru-RU" sz="1800" kern="1200" dirty="0"/>
        </a:p>
      </dsp:txBody>
      <dsp:txXfrm>
        <a:off x="4304066" y="168021"/>
        <a:ext cx="312029" cy="312029"/>
      </dsp:txXfrm>
    </dsp:sp>
    <dsp:sp modelId="{855AB866-D73C-4A0F-89C5-836C55EE3DE5}">
      <dsp:nvSpPr>
        <dsp:cNvPr id="0" name=""/>
        <dsp:cNvSpPr/>
      </dsp:nvSpPr>
      <dsp:spPr>
        <a:xfrm>
          <a:off x="4592463" y="103398"/>
          <a:ext cx="441275" cy="44127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285" tIns="22860" rIns="2428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u</a:t>
          </a:r>
          <a:endParaRPr lang="ru-RU" sz="1800" kern="1200" dirty="0"/>
        </a:p>
      </dsp:txBody>
      <dsp:txXfrm>
        <a:off x="4657086" y="168021"/>
        <a:ext cx="312029" cy="312029"/>
      </dsp:txXfrm>
    </dsp:sp>
    <dsp:sp modelId="{8B52D6F6-A325-407E-8724-D329909B7E3A}">
      <dsp:nvSpPr>
        <dsp:cNvPr id="0" name=""/>
        <dsp:cNvSpPr/>
      </dsp:nvSpPr>
      <dsp:spPr>
        <a:xfrm>
          <a:off x="4945484" y="103398"/>
          <a:ext cx="441275" cy="441275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285" tIns="22860" rIns="2428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</a:t>
          </a:r>
          <a:endParaRPr lang="ru-RU" sz="1800" kern="1200" dirty="0"/>
        </a:p>
      </dsp:txBody>
      <dsp:txXfrm>
        <a:off x="5010107" y="168021"/>
        <a:ext cx="312029" cy="312029"/>
      </dsp:txXfrm>
    </dsp:sp>
    <dsp:sp modelId="{BD94B520-4ADC-4BCF-BDB1-F7713149E205}">
      <dsp:nvSpPr>
        <dsp:cNvPr id="0" name=""/>
        <dsp:cNvSpPr/>
      </dsp:nvSpPr>
      <dsp:spPr>
        <a:xfrm>
          <a:off x="5298504" y="103398"/>
          <a:ext cx="441275" cy="44127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285" tIns="22860" rIns="2428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</a:t>
          </a:r>
          <a:endParaRPr lang="ru-RU" sz="1800" kern="1200" dirty="0"/>
        </a:p>
      </dsp:txBody>
      <dsp:txXfrm>
        <a:off x="5363127" y="168021"/>
        <a:ext cx="312029" cy="312029"/>
      </dsp:txXfrm>
    </dsp:sp>
    <dsp:sp modelId="{4ACC7DF9-9543-46AA-AE25-74BBF03ED460}">
      <dsp:nvSpPr>
        <dsp:cNvPr id="0" name=""/>
        <dsp:cNvSpPr/>
      </dsp:nvSpPr>
      <dsp:spPr>
        <a:xfrm>
          <a:off x="5651524" y="103398"/>
          <a:ext cx="441275" cy="44127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285" tIns="22860" rIns="2428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</a:t>
          </a:r>
          <a:endParaRPr lang="ru-RU" sz="1800" kern="1200" dirty="0"/>
        </a:p>
      </dsp:txBody>
      <dsp:txXfrm>
        <a:off x="5716147" y="168021"/>
        <a:ext cx="312029" cy="312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#5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#6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#7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#3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#4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98940-560F-4E7B-95FC-A93FD358D483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FD0D5-002F-4C1E-9256-C5576A1E2E0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FD0D5-002F-4C1E-9256-C5576A1E2E0C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FD0D5-002F-4C1E-9256-C5576A1E2E0C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A503C1-1E52-4DE5-A92E-BA4EAA9CB99B}" type="datetimeFigureOut">
              <a:rPr lang="ru-RU" smtClean="0"/>
              <a:pPr/>
              <a:t>06.03.2022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96D187-D533-46CC-9EE2-01EFF9399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03C1-1E52-4DE5-A92E-BA4EAA9CB99B}" type="datetimeFigureOut">
              <a:rPr lang="ru-RU" smtClean="0"/>
              <a:pPr/>
              <a:t>06.03.2022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D187-D533-46CC-9EE2-01EFF9399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EA503C1-1E52-4DE5-A92E-BA4EAA9CB99B}" type="datetimeFigureOut">
              <a:rPr lang="ru-RU" smtClean="0"/>
              <a:pPr/>
              <a:t>06.03.2022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F96D187-D533-46CC-9EE2-01EFF9399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03C1-1E52-4DE5-A92E-BA4EAA9CB99B}" type="datetimeFigureOut">
              <a:rPr lang="ru-RU" smtClean="0"/>
              <a:pPr/>
              <a:t>06.03.2022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96D187-D533-46CC-9EE2-01EFF9399D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03C1-1E52-4DE5-A92E-BA4EAA9CB99B}" type="datetimeFigureOut">
              <a:rPr lang="ru-RU" smtClean="0"/>
              <a:pPr/>
              <a:t>06.03.2022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F96D187-D533-46CC-9EE2-01EFF9399D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EA503C1-1E52-4DE5-A92E-BA4EAA9CB99B}" type="datetimeFigureOut">
              <a:rPr lang="ru-RU" smtClean="0"/>
              <a:pPr/>
              <a:t>06.03.2022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F96D187-D533-46CC-9EE2-01EFF9399D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EA503C1-1E52-4DE5-A92E-BA4EAA9CB99B}" type="datetimeFigureOut">
              <a:rPr lang="ru-RU" smtClean="0"/>
              <a:pPr/>
              <a:t>06.03.2022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F96D187-D533-46CC-9EE2-01EFF9399D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03C1-1E52-4DE5-A92E-BA4EAA9CB99B}" type="datetimeFigureOut">
              <a:rPr lang="ru-RU" smtClean="0"/>
              <a:pPr/>
              <a:t>06.03.2022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96D187-D533-46CC-9EE2-01EFF9399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03C1-1E52-4DE5-A92E-BA4EAA9CB99B}" type="datetimeFigureOut">
              <a:rPr lang="ru-RU" smtClean="0"/>
              <a:pPr/>
              <a:t>06.03.2022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96D187-D533-46CC-9EE2-01EFF9399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03C1-1E52-4DE5-A92E-BA4EAA9CB99B}" type="datetimeFigureOut">
              <a:rPr lang="ru-RU" smtClean="0"/>
              <a:pPr/>
              <a:t>06.03.2022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96D187-D533-46CC-9EE2-01EFF9399D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EA503C1-1E52-4DE5-A92E-BA4EAA9CB99B}" type="datetimeFigureOut">
              <a:rPr lang="ru-RU" smtClean="0"/>
              <a:pPr/>
              <a:t>06.03.2022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F96D187-D533-46CC-9EE2-01EFF9399D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EA503C1-1E52-4DE5-A92E-BA4EAA9CB99B}" type="datetimeFigureOut">
              <a:rPr lang="ru-RU" smtClean="0"/>
              <a:pPr/>
              <a:t>06.03.2022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96D187-D533-46CC-9EE2-01EFF9399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image" Target="../media/image21.gif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diagramData" Target="../diagrams/data21.xml"/><Relationship Id="rId18" Type="http://schemas.openxmlformats.org/officeDocument/2006/relationships/diagramData" Target="../diagrams/data22.xml"/><Relationship Id="rId26" Type="http://schemas.openxmlformats.org/officeDocument/2006/relationships/diagramColors" Target="../diagrams/colors23.xml"/><Relationship Id="rId3" Type="http://schemas.openxmlformats.org/officeDocument/2006/relationships/diagramData" Target="../diagrams/data19.xml"/><Relationship Id="rId21" Type="http://schemas.openxmlformats.org/officeDocument/2006/relationships/diagramColors" Target="../diagrams/colors22.xml"/><Relationship Id="rId7" Type="http://schemas.microsoft.com/office/2007/relationships/diagramDrawing" Target="../diagrams/drawing19.xml"/><Relationship Id="rId12" Type="http://schemas.microsoft.com/office/2007/relationships/diagramDrawing" Target="../diagrams/drawing20.xml"/><Relationship Id="rId17" Type="http://schemas.microsoft.com/office/2007/relationships/diagramDrawing" Target="../diagrams/drawing21.xml"/><Relationship Id="rId25" Type="http://schemas.openxmlformats.org/officeDocument/2006/relationships/diagramQuickStyle" Target="../diagrams/quickStyle23.xml"/><Relationship Id="rId33" Type="http://schemas.openxmlformats.org/officeDocument/2006/relationships/image" Target="../media/image22.gif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21.xml"/><Relationship Id="rId20" Type="http://schemas.openxmlformats.org/officeDocument/2006/relationships/diagramQuickStyle" Target="../diagrams/quickStyle22.xml"/><Relationship Id="rId29" Type="http://schemas.openxmlformats.org/officeDocument/2006/relationships/diagramLayout" Target="../diagrams/layout2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9.xml"/><Relationship Id="rId11" Type="http://schemas.openxmlformats.org/officeDocument/2006/relationships/diagramColors" Target="../diagrams/colors20.xml"/><Relationship Id="rId24" Type="http://schemas.openxmlformats.org/officeDocument/2006/relationships/diagramLayout" Target="../diagrams/layout23.xml"/><Relationship Id="rId32" Type="http://schemas.microsoft.com/office/2007/relationships/diagramDrawing" Target="../diagrams/drawing24.xml"/><Relationship Id="rId5" Type="http://schemas.openxmlformats.org/officeDocument/2006/relationships/diagramQuickStyle" Target="../diagrams/quickStyle19.xml"/><Relationship Id="rId15" Type="http://schemas.openxmlformats.org/officeDocument/2006/relationships/diagramQuickStyle" Target="../diagrams/quickStyle21.xml"/><Relationship Id="rId23" Type="http://schemas.openxmlformats.org/officeDocument/2006/relationships/diagramData" Target="../diagrams/data23.xml"/><Relationship Id="rId28" Type="http://schemas.openxmlformats.org/officeDocument/2006/relationships/diagramData" Target="../diagrams/data24.xml"/><Relationship Id="rId10" Type="http://schemas.openxmlformats.org/officeDocument/2006/relationships/diagramQuickStyle" Target="../diagrams/quickStyle20.xml"/><Relationship Id="rId19" Type="http://schemas.openxmlformats.org/officeDocument/2006/relationships/diagramLayout" Target="../diagrams/layout22.xml"/><Relationship Id="rId31" Type="http://schemas.openxmlformats.org/officeDocument/2006/relationships/diagramColors" Target="../diagrams/colors24.xml"/><Relationship Id="rId4" Type="http://schemas.openxmlformats.org/officeDocument/2006/relationships/diagramLayout" Target="../diagrams/layout19.xml"/><Relationship Id="rId9" Type="http://schemas.openxmlformats.org/officeDocument/2006/relationships/diagramLayout" Target="../diagrams/layout20.xml"/><Relationship Id="rId14" Type="http://schemas.openxmlformats.org/officeDocument/2006/relationships/diagramLayout" Target="../diagrams/layout21.xml"/><Relationship Id="rId22" Type="http://schemas.microsoft.com/office/2007/relationships/diagramDrawing" Target="../diagrams/drawing22.xml"/><Relationship Id="rId27" Type="http://schemas.microsoft.com/office/2007/relationships/diagramDrawing" Target="../diagrams/drawing23.xml"/><Relationship Id="rId30" Type="http://schemas.openxmlformats.org/officeDocument/2006/relationships/diagramQuickStyle" Target="../diagrams/quickStyle24.xml"/><Relationship Id="rId8" Type="http://schemas.openxmlformats.org/officeDocument/2006/relationships/diagramData" Target="../diagrams/data2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gif"/><Relationship Id="rId3" Type="http://schemas.openxmlformats.org/officeDocument/2006/relationships/diagramLayout" Target="../diagrams/layout25.xml"/><Relationship Id="rId7" Type="http://schemas.openxmlformats.org/officeDocument/2006/relationships/image" Target="../media/image23.gif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image" Target="../media/image6.gif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5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image" Target="../media/image8.gif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image" Target="../media/image7.gi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gi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8.xml"/><Relationship Id="rId18" Type="http://schemas.openxmlformats.org/officeDocument/2006/relationships/diagramLayout" Target="../diagrams/layout9.xml"/><Relationship Id="rId26" Type="http://schemas.microsoft.com/office/2007/relationships/diagramDrawing" Target="../diagrams/drawing10.xml"/><Relationship Id="rId21" Type="http://schemas.microsoft.com/office/2007/relationships/diagramDrawing" Target="../diagrams/drawing9.xml"/><Relationship Id="rId34" Type="http://schemas.openxmlformats.org/officeDocument/2006/relationships/diagramQuickStyle" Target="../diagrams/quickStyle12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17" Type="http://schemas.openxmlformats.org/officeDocument/2006/relationships/diagramData" Target="../diagrams/data9.xml"/><Relationship Id="rId25" Type="http://schemas.openxmlformats.org/officeDocument/2006/relationships/diagramColors" Target="../diagrams/colors10.xml"/><Relationship Id="rId33" Type="http://schemas.openxmlformats.org/officeDocument/2006/relationships/diagramLayout" Target="../diagrams/layout12.xml"/><Relationship Id="rId38" Type="http://schemas.openxmlformats.org/officeDocument/2006/relationships/image" Target="../media/image18.gif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20" Type="http://schemas.openxmlformats.org/officeDocument/2006/relationships/diagramColors" Target="../diagrams/colors9.xml"/><Relationship Id="rId29" Type="http://schemas.openxmlformats.org/officeDocument/2006/relationships/diagramQuickStyle" Target="../diagrams/quickStyle1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24" Type="http://schemas.openxmlformats.org/officeDocument/2006/relationships/diagramQuickStyle" Target="../diagrams/quickStyle10.xml"/><Relationship Id="rId32" Type="http://schemas.openxmlformats.org/officeDocument/2006/relationships/diagramData" Target="../diagrams/data12.xml"/><Relationship Id="rId37" Type="http://schemas.openxmlformats.org/officeDocument/2006/relationships/image" Target="../media/image17.gif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23" Type="http://schemas.openxmlformats.org/officeDocument/2006/relationships/diagramLayout" Target="../diagrams/layout10.xml"/><Relationship Id="rId28" Type="http://schemas.openxmlformats.org/officeDocument/2006/relationships/diagramLayout" Target="../diagrams/layout11.xml"/><Relationship Id="rId36" Type="http://schemas.microsoft.com/office/2007/relationships/diagramDrawing" Target="../diagrams/drawing12.xml"/><Relationship Id="rId10" Type="http://schemas.openxmlformats.org/officeDocument/2006/relationships/diagramColors" Target="../diagrams/colors7.xml"/><Relationship Id="rId19" Type="http://schemas.openxmlformats.org/officeDocument/2006/relationships/diagramQuickStyle" Target="../diagrams/quickStyle9.xml"/><Relationship Id="rId31" Type="http://schemas.microsoft.com/office/2007/relationships/diagramDrawing" Target="../diagrams/drawing11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Relationship Id="rId22" Type="http://schemas.openxmlformats.org/officeDocument/2006/relationships/diagramData" Target="../diagrams/data10.xml"/><Relationship Id="rId27" Type="http://schemas.openxmlformats.org/officeDocument/2006/relationships/diagramData" Target="../diagrams/data11.xml"/><Relationship Id="rId30" Type="http://schemas.openxmlformats.org/officeDocument/2006/relationships/diagramColors" Target="../diagrams/colors11.xml"/><Relationship Id="rId35" Type="http://schemas.openxmlformats.org/officeDocument/2006/relationships/diagramColors" Target="../diagrams/colors12.xml"/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13" Type="http://schemas.openxmlformats.org/officeDocument/2006/relationships/diagramLayout" Target="../diagrams/layout15.xml"/><Relationship Id="rId18" Type="http://schemas.openxmlformats.org/officeDocument/2006/relationships/diagramLayout" Target="../diagrams/layout16.xml"/><Relationship Id="rId3" Type="http://schemas.openxmlformats.org/officeDocument/2006/relationships/diagramLayout" Target="../diagrams/layout13.xml"/><Relationship Id="rId21" Type="http://schemas.microsoft.com/office/2007/relationships/diagramDrawing" Target="../diagrams/drawing16.xml"/><Relationship Id="rId7" Type="http://schemas.openxmlformats.org/officeDocument/2006/relationships/diagramData" Target="../diagrams/data14.xml"/><Relationship Id="rId12" Type="http://schemas.openxmlformats.org/officeDocument/2006/relationships/diagramData" Target="../diagrams/data15.xml"/><Relationship Id="rId17" Type="http://schemas.openxmlformats.org/officeDocument/2006/relationships/diagramData" Target="../diagrams/data16.xml"/><Relationship Id="rId2" Type="http://schemas.openxmlformats.org/officeDocument/2006/relationships/diagramData" Target="../diagrams/data13.xml"/><Relationship Id="rId16" Type="http://schemas.microsoft.com/office/2007/relationships/diagramDrawing" Target="../diagrams/drawing15.xml"/><Relationship Id="rId20" Type="http://schemas.openxmlformats.org/officeDocument/2006/relationships/diagramColors" Target="../diagrams/colors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5" Type="http://schemas.openxmlformats.org/officeDocument/2006/relationships/diagramColors" Target="../diagrams/colors15.xml"/><Relationship Id="rId10" Type="http://schemas.openxmlformats.org/officeDocument/2006/relationships/diagramColors" Target="../diagrams/colors14.xml"/><Relationship Id="rId19" Type="http://schemas.openxmlformats.org/officeDocument/2006/relationships/diagramQuickStyle" Target="../diagrams/quickStyle16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Relationship Id="rId14" Type="http://schemas.openxmlformats.org/officeDocument/2006/relationships/diagramQuickStyle" Target="../diagrams/quickStyle1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Relationship Id="rId9" Type="http://schemas.openxmlformats.org/officeDocument/2006/relationships/image" Target="../media/image2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143186">
            <a:off x="2128573" y="3952571"/>
            <a:ext cx="6931496" cy="1728192"/>
          </a:xfrm>
        </p:spPr>
        <p:txBody>
          <a:bodyPr/>
          <a:lstStyle/>
          <a:p>
            <a:pPr algn="ctr"/>
            <a:r>
              <a:rPr lang="en-US" dirty="0" err="1"/>
              <a:t>Wissenschaftliches</a:t>
            </a:r>
            <a:r>
              <a:rPr lang="en-US" dirty="0"/>
              <a:t> </a:t>
            </a:r>
            <a:r>
              <a:rPr lang="en-US" dirty="0" err="1"/>
              <a:t>kaleidoskop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/>
              <a:t>Ульяновск 2022 г</a:t>
            </a:r>
            <a:endParaRPr lang="ru-RU" dirty="0"/>
          </a:p>
        </p:txBody>
      </p:sp>
      <p:pic>
        <p:nvPicPr>
          <p:cNvPr id="1026" name="Picture 2" descr="C:\Documents and Settings\User\Рабочий стол\imgpreview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052736"/>
            <a:ext cx="331236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0668" y="188640"/>
            <a:ext cx="81010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МБОУ «</a:t>
            </a:r>
            <a:r>
              <a:rPr lang="ru-RU" b="1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Баратаевская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средняя общеобразовательная школа» </a:t>
            </a:r>
          </a:p>
          <a:p>
            <a:pPr algn="ctr"/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                                                                Учитель : </a:t>
            </a:r>
            <a:r>
              <a:rPr lang="ru-RU" b="1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Мурсеева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Л.П.   </a:t>
            </a:r>
          </a:p>
        </p:txBody>
      </p:sp>
    </p:spTree>
    <p:extLst>
      <p:ext uri="{BB962C8B-B14F-4D97-AF65-F5344CB8AC3E}">
        <p14:creationId xmlns:p14="http://schemas.microsoft.com/office/powerpoint/2010/main" val="4010530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31640" y="1556792"/>
            <a:ext cx="7620000" cy="9906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VIII Was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passt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nicht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in die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logische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Reihe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?</a:t>
            </a: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115616" y="2636912"/>
          <a:ext cx="748883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49" name="Picture 1" descr="C:\Program Files\Microsoft Office\MEDIA\OFFICE12\Lines\BD14711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9672" y="620688"/>
            <a:ext cx="6480720" cy="360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IX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Kreuzworträtsel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25753067"/>
              </p:ext>
            </p:extLst>
          </p:nvPr>
        </p:nvGraphicFramePr>
        <p:xfrm>
          <a:off x="755576" y="1988840"/>
          <a:ext cx="8208912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2563232701"/>
              </p:ext>
            </p:extLst>
          </p:nvPr>
        </p:nvGraphicFramePr>
        <p:xfrm>
          <a:off x="179512" y="3429000"/>
          <a:ext cx="756084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4048623070"/>
              </p:ext>
            </p:extLst>
          </p:nvPr>
        </p:nvGraphicFramePr>
        <p:xfrm>
          <a:off x="1907704" y="2636912"/>
          <a:ext cx="4032448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668322544"/>
              </p:ext>
            </p:extLst>
          </p:nvPr>
        </p:nvGraphicFramePr>
        <p:xfrm>
          <a:off x="4283968" y="764704"/>
          <a:ext cx="4680520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1033848905"/>
              </p:ext>
            </p:extLst>
          </p:nvPr>
        </p:nvGraphicFramePr>
        <p:xfrm>
          <a:off x="1979712" y="3586088"/>
          <a:ext cx="6984776" cy="3271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324477500"/>
              </p:ext>
            </p:extLst>
          </p:nvPr>
        </p:nvGraphicFramePr>
        <p:xfrm>
          <a:off x="1331640" y="5373216"/>
          <a:ext cx="5256584" cy="1399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pic>
        <p:nvPicPr>
          <p:cNvPr id="5121" name="Picture 1" descr="C:\Program Files\Microsoft Office\MEDIA\OFFICE12\Lines\BD14768_.gif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 rot="20116572">
            <a:off x="163212" y="2214751"/>
            <a:ext cx="3569532" cy="360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9610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612775" y="1052736"/>
          <a:ext cx="81534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5" name="Picture 1" descr="C:\Program Files\Microsoft Office\MEDIA\OFFICE12\Lines\BD21324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548680"/>
            <a:ext cx="7476789" cy="288032"/>
          </a:xfrm>
          <a:prstGeom prst="rect">
            <a:avLst/>
          </a:prstGeom>
          <a:noFill/>
        </p:spPr>
      </p:pic>
      <p:pic>
        <p:nvPicPr>
          <p:cNvPr id="1026" name="Picture 2" descr="C:\Program Files\Microsoft Office\MEDIA\OFFICE12\Bullets\BD15018_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56376" y="2996952"/>
            <a:ext cx="287462" cy="287462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OFFICE12\Bullets\BD15018_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88424" y="4509120"/>
            <a:ext cx="287462" cy="287462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OFFICE12\Bullets\BD15018_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84368" y="5949280"/>
            <a:ext cx="287462" cy="287462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OFFICE12\Bullets\BD15018_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43608" y="2132856"/>
            <a:ext cx="287462" cy="287462"/>
          </a:xfrm>
          <a:prstGeom prst="rect">
            <a:avLst/>
          </a:prstGeom>
          <a:noFill/>
        </p:spPr>
      </p:pic>
      <p:pic>
        <p:nvPicPr>
          <p:cNvPr id="1030" name="Picture 6" descr="C:\Program Files\Microsoft Office\MEDIA\OFFICE12\Bullets\BD15018_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3645024"/>
            <a:ext cx="287462" cy="287462"/>
          </a:xfrm>
          <a:prstGeom prst="rect">
            <a:avLst/>
          </a:prstGeom>
          <a:noFill/>
        </p:spPr>
      </p:pic>
      <p:pic>
        <p:nvPicPr>
          <p:cNvPr id="1031" name="Picture 7" descr="C:\Program Files\Microsoft Office\MEDIA\OFFICE12\Bullets\BD15018_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576" y="5373216"/>
            <a:ext cx="288032" cy="288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9906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Das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wissenschaftliche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Wissenstoto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76869134"/>
              </p:ext>
            </p:extLst>
          </p:nvPr>
        </p:nvGraphicFramePr>
        <p:xfrm>
          <a:off x="612774" y="1600200"/>
          <a:ext cx="8207697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265" name="Picture 1" descr="C:\Program Files\Microsoft Office\MEDIA\OFFICE12\Bullets\BD14790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1700808"/>
            <a:ext cx="287462" cy="287462"/>
          </a:xfrm>
          <a:prstGeom prst="rect">
            <a:avLst/>
          </a:prstGeom>
          <a:noFill/>
        </p:spPr>
      </p:pic>
      <p:pic>
        <p:nvPicPr>
          <p:cNvPr id="11266" name="Picture 2" descr="C:\Program Files\Microsoft Office\MEDIA\OFFICE12\Bullets\BD14790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2060848"/>
            <a:ext cx="359470" cy="359470"/>
          </a:xfrm>
          <a:prstGeom prst="rect">
            <a:avLst/>
          </a:prstGeom>
          <a:noFill/>
        </p:spPr>
      </p:pic>
      <p:pic>
        <p:nvPicPr>
          <p:cNvPr id="11267" name="Picture 3" descr="C:\Program Files\Microsoft Office\MEDIA\OFFICE12\Bullets\BD14790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00392" y="2996952"/>
            <a:ext cx="287462" cy="287462"/>
          </a:xfrm>
          <a:prstGeom prst="rect">
            <a:avLst/>
          </a:prstGeom>
          <a:noFill/>
        </p:spPr>
      </p:pic>
      <p:pic>
        <p:nvPicPr>
          <p:cNvPr id="11268" name="Picture 4" descr="C:\Program Files\Microsoft Office\MEDIA\OFFICE12\Bullets\BD14790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2320" y="3789040"/>
            <a:ext cx="288032" cy="288032"/>
          </a:xfrm>
          <a:prstGeom prst="rect">
            <a:avLst/>
          </a:prstGeom>
          <a:noFill/>
        </p:spPr>
      </p:pic>
      <p:pic>
        <p:nvPicPr>
          <p:cNvPr id="11269" name="Picture 5" descr="C:\Program Files\Microsoft Office\MEDIA\OFFICE12\Bullets\BD14790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56" y="4581128"/>
            <a:ext cx="287462" cy="287462"/>
          </a:xfrm>
          <a:prstGeom prst="rect">
            <a:avLst/>
          </a:prstGeom>
          <a:noFill/>
        </p:spPr>
      </p:pic>
      <p:pic>
        <p:nvPicPr>
          <p:cNvPr id="11270" name="Picture 6" descr="C:\Program Files\Microsoft Office\MEDIA\OFFICE12\Bullets\BD14790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2320" y="5373216"/>
            <a:ext cx="287462" cy="287462"/>
          </a:xfrm>
          <a:prstGeom prst="rect">
            <a:avLst/>
          </a:prstGeom>
          <a:noFill/>
        </p:spPr>
      </p:pic>
      <p:pic>
        <p:nvPicPr>
          <p:cNvPr id="11271" name="Picture 7" descr="C:\Program Files\Microsoft Office\MEDIA\OFFICE12\Bullets\BD14790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0" y="6165304"/>
            <a:ext cx="287462" cy="287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391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II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Wissenschaftliches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Domino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183160328"/>
              </p:ext>
            </p:extLst>
          </p:nvPr>
        </p:nvGraphicFramePr>
        <p:xfrm>
          <a:off x="609600" y="1556792"/>
          <a:ext cx="38862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80138720"/>
              </p:ext>
            </p:extLst>
          </p:nvPr>
        </p:nvGraphicFramePr>
        <p:xfrm>
          <a:off x="4800600" y="1556792"/>
          <a:ext cx="38862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41" name="Picture 1" descr="C:\Program Files\Microsoft Office\MEDIA\OFFICE12\Bullets\BD15022_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44408" y="2348880"/>
            <a:ext cx="273174" cy="273174"/>
          </a:xfrm>
          <a:prstGeom prst="rect">
            <a:avLst/>
          </a:prstGeom>
          <a:noFill/>
        </p:spPr>
      </p:pic>
      <p:pic>
        <p:nvPicPr>
          <p:cNvPr id="10242" name="Picture 2" descr="C:\Program Files\Microsoft Office\MEDIA\OFFICE12\Bullets\BD15022_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44408" y="4005064"/>
            <a:ext cx="273174" cy="273174"/>
          </a:xfrm>
          <a:prstGeom prst="rect">
            <a:avLst/>
          </a:prstGeom>
          <a:noFill/>
        </p:spPr>
      </p:pic>
      <p:pic>
        <p:nvPicPr>
          <p:cNvPr id="10243" name="Picture 3" descr="C:\Program Files\Microsoft Office\MEDIA\OFFICE12\Bullets\BD15022_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44408" y="5517232"/>
            <a:ext cx="273174" cy="273174"/>
          </a:xfrm>
          <a:prstGeom prst="rect">
            <a:avLst/>
          </a:prstGeom>
          <a:noFill/>
        </p:spPr>
      </p:pic>
      <p:pic>
        <p:nvPicPr>
          <p:cNvPr id="10244" name="Picture 4" descr="C:\Program Files\Microsoft Office\MEDIA\OFFICE12\Lines\BD14710_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4039933">
            <a:off x="2522673" y="3934441"/>
            <a:ext cx="4128382" cy="2424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33324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65124202"/>
              </p:ext>
            </p:extLst>
          </p:nvPr>
        </p:nvGraphicFramePr>
        <p:xfrm>
          <a:off x="609600" y="1589088"/>
          <a:ext cx="388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Объект 10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21443469"/>
              </p:ext>
            </p:extLst>
          </p:nvPr>
        </p:nvGraphicFramePr>
        <p:xfrm>
          <a:off x="4845050" y="1589088"/>
          <a:ext cx="388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9217" name="Picture 1" descr="C:\Program Files\Microsoft Office\MEDIA\OFFICE12\Lines\BD21303_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2278" y="6021288"/>
            <a:ext cx="8640202" cy="392807"/>
          </a:xfrm>
          <a:prstGeom prst="rect">
            <a:avLst/>
          </a:prstGeom>
          <a:noFill/>
        </p:spPr>
      </p:pic>
      <p:pic>
        <p:nvPicPr>
          <p:cNvPr id="9218" name="Picture 2" descr="C:\Program Files\Microsoft Office\MEDIA\OFFICE12\Bullets\BD21504_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40352" y="692696"/>
            <a:ext cx="273174" cy="273174"/>
          </a:xfrm>
          <a:prstGeom prst="rect">
            <a:avLst/>
          </a:prstGeom>
          <a:noFill/>
        </p:spPr>
      </p:pic>
      <p:pic>
        <p:nvPicPr>
          <p:cNvPr id="9219" name="Picture 3" descr="C:\Program Files\Microsoft Office\MEDIA\OFFICE12\Bullets\BD21504_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60232" y="836712"/>
            <a:ext cx="273174" cy="273174"/>
          </a:xfrm>
          <a:prstGeom prst="rect">
            <a:avLst/>
          </a:prstGeom>
          <a:noFill/>
        </p:spPr>
      </p:pic>
      <p:pic>
        <p:nvPicPr>
          <p:cNvPr id="9220" name="Picture 4" descr="C:\Program Files\Microsoft Office\MEDIA\OFFICE12\Bullets\BD21504_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52120" y="476672"/>
            <a:ext cx="273174" cy="273174"/>
          </a:xfrm>
          <a:prstGeom prst="rect">
            <a:avLst/>
          </a:prstGeom>
          <a:noFill/>
        </p:spPr>
      </p:pic>
      <p:pic>
        <p:nvPicPr>
          <p:cNvPr id="9221" name="Picture 5" descr="C:\Program Files\Microsoft Office\MEDIA\OFFICE12\Bullets\BD21504_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67944" y="836712"/>
            <a:ext cx="273174" cy="273174"/>
          </a:xfrm>
          <a:prstGeom prst="rect">
            <a:avLst/>
          </a:prstGeom>
          <a:noFill/>
        </p:spPr>
      </p:pic>
      <p:pic>
        <p:nvPicPr>
          <p:cNvPr id="9222" name="Picture 6" descr="C:\Program Files\Microsoft Office\MEDIA\OFFICE12\Bullets\BD21504_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987824" y="476672"/>
            <a:ext cx="288032" cy="288032"/>
          </a:xfrm>
          <a:prstGeom prst="rect">
            <a:avLst/>
          </a:prstGeom>
          <a:noFill/>
        </p:spPr>
      </p:pic>
      <p:pic>
        <p:nvPicPr>
          <p:cNvPr id="9223" name="Picture 7" descr="C:\Program Files\Microsoft Office\MEDIA\OFFICE12\Bullets\BD21504_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475656" y="836712"/>
            <a:ext cx="273174" cy="2731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3576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lgerian" pitchFamily="82" charset="0"/>
              </a:rPr>
              <a:t>III Rate mal!</a:t>
            </a:r>
            <a:endParaRPr lang="ru-RU" sz="5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589566"/>
            <a:ext cx="4824536" cy="4935777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sz="51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berühmter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deutscher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Physiker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war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Rektorder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Universität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Stadt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Würzburg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tätig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Am 8. September 1895 hat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Entdeckung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gemacht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entdeckte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unsichtbare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Strahlen,die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X-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Strahlen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nannte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Schon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nach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einem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Monat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schrieb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einen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Bericht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über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seine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Entdeckung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und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veröffentlichte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Broschüre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Überschrift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neue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Art von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Strahlen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machte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auch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einen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Vortrag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 seiner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Universität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Dort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wurde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vorgeschlagen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die X-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Strahlen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nach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seinem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Namen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benennen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1901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bekam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den </a:t>
            </a:r>
            <a:r>
              <a:rPr lang="en-US" sz="51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Nobelpreis</a:t>
            </a:r>
            <a:r>
              <a:rPr lang="en-US" sz="51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51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32040" y="1589567"/>
            <a:ext cx="3960440" cy="45720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</a:rPr>
              <a:t>II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Die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Rede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ist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von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einem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berühmten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deutschen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Physiker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Als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Kind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lernte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er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spät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sprechen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lernte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schlecht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in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der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Schule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Wer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konnte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denken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dass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er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ein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weltberühmter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Wissenschaftler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wird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? 1933,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als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die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Faschisten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in Deutschland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zur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Macht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kamen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emigrierte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er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in die USA.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Er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leistete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einen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grossen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Beitrag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zur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Entwicklung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der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Quantentheorie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. Es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ist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bekannt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dass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er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sich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die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Filme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von Charlie Chaplin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gern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ansah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Der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berühmte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Komiker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schrieb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in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einem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Brief an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diesem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Wissenschaftler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“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Ich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bewundere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Sie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sehr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Ihre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Relativitätstheorie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versteht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kein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Mensch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auf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der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Erde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dennoch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sind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Sie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ein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weltberühmter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Mensch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</a:rPr>
              <a:t>geworden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</a:rPr>
              <a:t>”. 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Berlin Sans FB Demi" pitchFamily="34" charset="0"/>
              </a:rPr>
              <a:t>IV Was </a:t>
            </a:r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  <a:latin typeface="Berlin Sans FB Demi" pitchFamily="34" charset="0"/>
              </a:rPr>
              <a:t>ist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Berlin Sans FB Demi" pitchFamily="34" charset="0"/>
              </a:rPr>
              <a:t> das?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1" name="Picture 2" descr="C:\Documents and Settings\User\Рабочий стол\imgpreview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2589494" cy="1873956"/>
          </a:xfrm>
          <a:prstGeom prst="rect">
            <a:avLst/>
          </a:prstGeom>
          <a:noFill/>
        </p:spPr>
      </p:pic>
      <p:pic>
        <p:nvPicPr>
          <p:cNvPr id="22" name="Picture 3" descr="C:\Documents and Settings\User\Рабочий стол\imgpreview1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628800"/>
            <a:ext cx="2816960" cy="1873279"/>
          </a:xfrm>
          <a:prstGeom prst="rect">
            <a:avLst/>
          </a:prstGeom>
          <a:noFill/>
        </p:spPr>
      </p:pic>
      <p:pic>
        <p:nvPicPr>
          <p:cNvPr id="23" name="Picture 4" descr="C:\Documents and Settings\User\Рабочий стол\imgpreview2.jpe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628800"/>
            <a:ext cx="2699792" cy="1872209"/>
          </a:xfrm>
          <a:prstGeom prst="rect">
            <a:avLst/>
          </a:prstGeom>
          <a:noFill/>
        </p:spPr>
      </p:pic>
      <p:pic>
        <p:nvPicPr>
          <p:cNvPr id="24" name="Picture 5" descr="C:\Documents and Settings\User\Рабочий стол\imgpreview4.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89040"/>
            <a:ext cx="2016224" cy="251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C:\Documents and Settings\User\Рабочий стол\imgpreview3.jpe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789040"/>
            <a:ext cx="208823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7" descr="C:\Documents and Settings\User\Рабочий стол\imgpreview5.jpe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89040"/>
            <a:ext cx="190500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8" descr="C:\Documents and Settings\User\Рабочий стол\imgpreview66.jpe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789040"/>
            <a:ext cx="1905000" cy="2484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0" y="24208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915816" y="24208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012160" y="234888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530120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2339752" y="530120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4716016" y="530120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948264" y="537321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endParaRPr lang="ru-RU" dirty="0"/>
          </a:p>
        </p:txBody>
      </p:sp>
      <p:pic>
        <p:nvPicPr>
          <p:cNvPr id="3088" name="Picture 16" descr="C:\Program Files\Microsoft Office\MEDIA\OFFICE12\Bullets\BD10253_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8344" y="476672"/>
            <a:ext cx="287462" cy="287462"/>
          </a:xfrm>
          <a:prstGeom prst="rect">
            <a:avLst/>
          </a:prstGeom>
          <a:noFill/>
        </p:spPr>
      </p:pic>
      <p:pic>
        <p:nvPicPr>
          <p:cNvPr id="3089" name="Picture 17" descr="C:\Program Files\Microsoft Office\MEDIA\OFFICE12\Bullets\BD10253_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87624" y="476672"/>
            <a:ext cx="288032" cy="288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 Die </a:t>
            </a:r>
            <a:r>
              <a:rPr lang="en-US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versteckten</a:t>
            </a:r>
            <a:r>
              <a: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Wörter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7" name="Рисунок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829290321"/>
              </p:ext>
            </p:extLst>
          </p:nvPr>
        </p:nvGraphicFramePr>
        <p:xfrm>
          <a:off x="1560513" y="692695"/>
          <a:ext cx="7583487" cy="576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55585536"/>
              </p:ext>
            </p:extLst>
          </p:nvPr>
        </p:nvGraphicFramePr>
        <p:xfrm>
          <a:off x="2267744" y="0"/>
          <a:ext cx="6144344" cy="620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171381859"/>
              </p:ext>
            </p:extLst>
          </p:nvPr>
        </p:nvGraphicFramePr>
        <p:xfrm>
          <a:off x="2267744" y="1412776"/>
          <a:ext cx="6096000" cy="591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396410012"/>
              </p:ext>
            </p:extLst>
          </p:nvPr>
        </p:nvGraphicFramePr>
        <p:xfrm>
          <a:off x="2195736" y="1988840"/>
          <a:ext cx="6096000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368433215"/>
              </p:ext>
            </p:extLst>
          </p:nvPr>
        </p:nvGraphicFramePr>
        <p:xfrm>
          <a:off x="2267744" y="2636912"/>
          <a:ext cx="6096000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646839660"/>
              </p:ext>
            </p:extLst>
          </p:nvPr>
        </p:nvGraphicFramePr>
        <p:xfrm>
          <a:off x="2267744" y="3356992"/>
          <a:ext cx="6096000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2749945402"/>
              </p:ext>
            </p:extLst>
          </p:nvPr>
        </p:nvGraphicFramePr>
        <p:xfrm>
          <a:off x="2267744" y="4005064"/>
          <a:ext cx="6096000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pic>
        <p:nvPicPr>
          <p:cNvPr id="8193" name="Picture 1" descr="C:\Program Files\Microsoft Office\MEDIA\OFFICE12\Lines\BD21315_.gif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 rot="5233477">
            <a:off x="-1344167" y="2047511"/>
            <a:ext cx="4219575" cy="824855"/>
          </a:xfrm>
          <a:prstGeom prst="rect">
            <a:avLst/>
          </a:prstGeom>
          <a:noFill/>
        </p:spPr>
      </p:pic>
      <p:pic>
        <p:nvPicPr>
          <p:cNvPr id="8195" name="Picture 3" descr="C:\Program Files\Microsoft Office\MEDIA\OFFICE12\Bullets\BD10297_.gif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2411760" y="5661248"/>
            <a:ext cx="287462" cy="287462"/>
          </a:xfrm>
          <a:prstGeom prst="rect">
            <a:avLst/>
          </a:prstGeom>
          <a:noFill/>
        </p:spPr>
      </p:pic>
      <p:pic>
        <p:nvPicPr>
          <p:cNvPr id="8196" name="Picture 4" descr="C:\Program Files\Microsoft Office\MEDIA\OFFICE12\Bullets\BD10297_.gif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4788024" y="5661248"/>
            <a:ext cx="287462" cy="287462"/>
          </a:xfrm>
          <a:prstGeom prst="rect">
            <a:avLst/>
          </a:prstGeom>
          <a:noFill/>
        </p:spPr>
      </p:pic>
      <p:pic>
        <p:nvPicPr>
          <p:cNvPr id="8197" name="Picture 5" descr="C:\Program Files\Microsoft Office\MEDIA\OFFICE12\Bullets\BD10297_.gif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7236296" y="5661248"/>
            <a:ext cx="287462" cy="287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9374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VI </a:t>
            </a:r>
            <a:r>
              <a:rPr lang="en-US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Kryptogramme</a:t>
            </a:r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547890781"/>
              </p:ext>
            </p:extLst>
          </p:nvPr>
        </p:nvGraphicFramePr>
        <p:xfrm>
          <a:off x="107504" y="1556792"/>
          <a:ext cx="885698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86958360"/>
              </p:ext>
            </p:extLst>
          </p:nvPr>
        </p:nvGraphicFramePr>
        <p:xfrm>
          <a:off x="0" y="1772816"/>
          <a:ext cx="874846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386958360"/>
              </p:ext>
            </p:extLst>
          </p:nvPr>
        </p:nvGraphicFramePr>
        <p:xfrm>
          <a:off x="152400" y="1925216"/>
          <a:ext cx="874846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386958360"/>
              </p:ext>
            </p:extLst>
          </p:nvPr>
        </p:nvGraphicFramePr>
        <p:xfrm>
          <a:off x="0" y="5085184"/>
          <a:ext cx="4716016" cy="177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2941806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77200" cy="86995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“Lost </a:t>
            </a:r>
            <a:r>
              <a:rPr lang="en-US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schnell</a:t>
            </a:r>
            <a:r>
              <a:rPr lang="en-US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!”</a:t>
            </a:r>
            <a:endParaRPr lang="ru-RU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539552" y="1700808"/>
            <a:ext cx="1670248" cy="439519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VII</a:t>
            </a:r>
            <a:endParaRPr lang="ru-RU" sz="6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66247513"/>
              </p:ext>
            </p:extLst>
          </p:nvPr>
        </p:nvGraphicFramePr>
        <p:xfrm>
          <a:off x="1619672" y="980728"/>
          <a:ext cx="734481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5" name="Picture 1" descr="C:\Program Files\Microsoft Office\MEDIA\OFFICE12\Bullets\BD14752_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1600" y="5445224"/>
            <a:ext cx="287462" cy="287462"/>
          </a:xfrm>
          <a:prstGeom prst="rect">
            <a:avLst/>
          </a:prstGeom>
          <a:noFill/>
        </p:spPr>
      </p:pic>
      <p:pic>
        <p:nvPicPr>
          <p:cNvPr id="6146" name="Picture 2" descr="C:\Program Files\Microsoft Office\MEDIA\OFFICE12\Bullets\BD14753_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47664" y="4437112"/>
            <a:ext cx="287462" cy="287462"/>
          </a:xfrm>
          <a:prstGeom prst="rect">
            <a:avLst/>
          </a:prstGeom>
          <a:noFill/>
        </p:spPr>
      </p:pic>
      <p:pic>
        <p:nvPicPr>
          <p:cNvPr id="6147" name="Picture 3" descr="C:\Program Files\Microsoft Office\MEDIA\OFFICE12\Bullets\BD14752_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4005064"/>
            <a:ext cx="287462" cy="287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169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681</TotalTime>
  <Words>743</Words>
  <Application>Microsoft Office PowerPoint</Application>
  <PresentationFormat>Экран (4:3)</PresentationFormat>
  <Paragraphs>235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Algerian</vt:lpstr>
      <vt:lpstr>Berlin Sans FB Demi</vt:lpstr>
      <vt:lpstr>Calibri</vt:lpstr>
      <vt:lpstr>Footlight MT Light</vt:lpstr>
      <vt:lpstr>Times New Roman</vt:lpstr>
      <vt:lpstr>Tw Cen MT</vt:lpstr>
      <vt:lpstr>Wingdings</vt:lpstr>
      <vt:lpstr>Wingdings 2</vt:lpstr>
      <vt:lpstr>Обычная</vt:lpstr>
      <vt:lpstr>Wissenschaftliches kaleidoskop</vt:lpstr>
      <vt:lpstr>I Das wissenschaftliche Wissenstoto</vt:lpstr>
      <vt:lpstr>II Wissenschaftliches Domino</vt:lpstr>
      <vt:lpstr>Презентация PowerPoint</vt:lpstr>
      <vt:lpstr>III Rate mal!</vt:lpstr>
      <vt:lpstr>IV Was ist das?</vt:lpstr>
      <vt:lpstr>V Die versteckten Wörter</vt:lpstr>
      <vt:lpstr>VI Kryptogramme</vt:lpstr>
      <vt:lpstr>“Lost schnell!”</vt:lpstr>
      <vt:lpstr>VIII Was passt nicht in die logische Reihe?</vt:lpstr>
      <vt:lpstr>IX Kreuzworträtsel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Wissenschaftliches kaleidoskop</dc:title>
  <dc:creator>User</dc:creator>
  <cp:lastModifiedBy>user</cp:lastModifiedBy>
  <cp:revision>72</cp:revision>
  <dcterms:created xsi:type="dcterms:W3CDTF">2012-02-15T11:34:14Z</dcterms:created>
  <dcterms:modified xsi:type="dcterms:W3CDTF">2022-03-06T10:23:27Z</dcterms:modified>
</cp:coreProperties>
</file>