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56" r:id="rId12"/>
    <p:sldId id="26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F2947-453B-460A-8687-5CC91BC5065C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195B-A472-475E-8451-E646468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9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9DEE4A-CFCF-4D3D-AB2A-3C15928E80B4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FA6E22-28A5-4D58-B739-64B91F63AC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ovschool8.ucoz.lv/Fayly/maresj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8092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6004" y="692696"/>
            <a:ext cx="9144000" cy="515719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Выполнила:Сатаева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  <a:r>
              <a:rPr lang="ru-RU" dirty="0" err="1" smtClean="0"/>
              <a:t>Ханяфиевна</a:t>
            </a:r>
            <a:r>
              <a:rPr lang="ru-RU" dirty="0" smtClean="0"/>
              <a:t>  </a:t>
            </a:r>
            <a:r>
              <a:rPr lang="ru-RU" smtClean="0"/>
              <a:t>7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591056"/>
            <a:ext cx="8229600" cy="253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1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ch.znate.ru/tw_files2/urls_37/20/d-19445/img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548680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4042792" cy="507342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 </a:t>
            </a:r>
            <a:r>
              <a:rPr lang="ru-RU" sz="3600" dirty="0"/>
              <a:t>На родине героя в городе Камышине поставлен памятник Алексею Петровичу Маресьеву</a:t>
            </a:r>
            <a:r>
              <a:rPr lang="ru-RU" dirty="0"/>
              <a:t>. </a:t>
            </a:r>
          </a:p>
        </p:txBody>
      </p:sp>
      <p:pic>
        <p:nvPicPr>
          <p:cNvPr id="7" name="Содержимое 6" descr="http://sch1460uv.mskobr.ru/images/%20%D0%BC%D0%B5%D1%80%D0%B5%D1%81%D1%8C%D0%B5%D0%B2%D0%B0%281%29.jp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7025" y="2679700"/>
            <a:ext cx="21987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soldaty-pobedy.ru/upload/iblock/83c/83c59956f0d01def298eddb6f1da29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Всем спасибо за внимание !!!!!!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05732"/>
            <a:ext cx="4392488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3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krasvozduh.ru/wp-content/uploads/2016/01/Aleksey-Petrovich-Maresev-posle-prisvoeniya-emu-zvaniya-geroya-Sovetskogo-Soyuza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960440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8200" y="620688"/>
            <a:ext cx="4038600" cy="57606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3200" dirty="0"/>
              <a:t>Алексей </a:t>
            </a:r>
            <a:r>
              <a:rPr lang="ru-RU" sz="3200" dirty="0" err="1"/>
              <a:t>Маресьев</a:t>
            </a:r>
            <a:r>
              <a:rPr lang="ru-RU" sz="3200" dirty="0"/>
              <a:t> родился 20 мая 1916 года в городе Камышине Саратовской </a:t>
            </a:r>
            <a:r>
              <a:rPr lang="ru-RU" sz="3200" dirty="0" smtClean="0"/>
              <a:t>губернии, до </a:t>
            </a:r>
            <a:r>
              <a:rPr lang="ru-RU" sz="3200" dirty="0"/>
              <a:t>войны он окончил </a:t>
            </a:r>
            <a:r>
              <a:rPr lang="ru-RU" sz="3200" dirty="0" smtClean="0"/>
              <a:t>лётное </a:t>
            </a:r>
            <a:r>
              <a:rPr lang="ru-RU" sz="3200" dirty="0"/>
              <a:t>училище и был летчиком – истребителем.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politikus.ru/uploads/posts/2013-05/1369156211_53505_900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03244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283968" y="404664"/>
            <a:ext cx="4536504" cy="62646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4 апреля </a:t>
            </a:r>
            <a:r>
              <a:rPr lang="ru-RU" dirty="0" smtClean="0"/>
              <a:t>1942 года  </a:t>
            </a:r>
            <a:r>
              <a:rPr lang="ru-RU" dirty="0"/>
              <a:t>в районе </a:t>
            </a:r>
            <a:r>
              <a:rPr lang="ru-RU" dirty="0" smtClean="0"/>
              <a:t>«</a:t>
            </a:r>
            <a:r>
              <a:rPr lang="ru-RU" dirty="0" err="1"/>
              <a:t>Демянского</a:t>
            </a:r>
            <a:r>
              <a:rPr lang="ru-RU" dirty="0"/>
              <a:t> котла» (Новгородская область) в бою с немцами его самолёт был подбит, а сам Алексей тяжело ранен. Совершил вынужденную посадку на территории, занятой немцами. Восемнадцать суток раненый в ноги лётчик ползком пробирался к линии фронта.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yznaj-ka.ru/wp-content/uploads/2015/03/alexey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980728"/>
            <a:ext cx="431946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8200" y="548680"/>
            <a:ext cx="4172272" cy="59766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Первыми обнаружили его, еле живого, мальчишки из деревни </a:t>
            </a:r>
            <a:r>
              <a:rPr lang="ru-RU" dirty="0" err="1"/>
              <a:t>Плав-Кисловского</a:t>
            </a:r>
            <a:r>
              <a:rPr lang="ru-RU" dirty="0"/>
              <a:t> сельсовета Валдайского района, Серёжа Малин и Саша Вихров. Отец Саши отвёз Алексея на подводе в свой дом.</a:t>
            </a:r>
          </a:p>
          <a:p>
            <a:r>
              <a:rPr lang="ru-RU" dirty="0"/>
              <a:t>Больше недели колхозники ухаживали за </a:t>
            </a:r>
            <a:r>
              <a:rPr lang="ru-RU" dirty="0" err="1"/>
              <a:t>Маресьевым</a:t>
            </a:r>
            <a:r>
              <a:rPr lang="ru-RU" dirty="0"/>
              <a:t>. Нужна была медицинская помощь, но в селе не было врача. В первых числах мая вблизи деревни приземлился </a:t>
            </a:r>
            <a:r>
              <a:rPr lang="ru-RU" dirty="0" smtClean="0"/>
              <a:t>самолёт и</a:t>
            </a:r>
            <a:r>
              <a:rPr lang="ru-RU" dirty="0"/>
              <a:t> </a:t>
            </a:r>
            <a:r>
              <a:rPr lang="ru-RU" dirty="0" err="1"/>
              <a:t>Маресьев</a:t>
            </a:r>
            <a:r>
              <a:rPr lang="ru-RU" dirty="0"/>
              <a:t> был отправлен в Москву, в госпиталь. Врачи вынуждены были ампутировать ему обе ноги в области голени.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funik.ru/uploads/images/05_2015/20/7_2a7d13c7671f9a5cc27fc146eef23e74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3924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8200" y="548680"/>
            <a:ext cx="4100264" cy="58326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Ещё в госпитале Алексей </a:t>
            </a:r>
            <a:r>
              <a:rPr lang="ru-RU" dirty="0" err="1"/>
              <a:t>Маресьев</a:t>
            </a:r>
            <a:r>
              <a:rPr lang="ru-RU" dirty="0"/>
              <a:t> начал тренироваться, готовясь к тому, чтобы летать с протезами. Тренировки продолжались в санатории, куда он был направлен в сентябре 1942 года. В начале 1943 года прошёл медкомиссию и был направлен в лётную </a:t>
            </a:r>
            <a:r>
              <a:rPr lang="ru-RU" dirty="0" smtClean="0"/>
              <a:t>школу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image3.thematicnews.com/uploads/images/00/00/41/2015/05/21/ab6022205a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8843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8200" y="548680"/>
            <a:ext cx="4038600" cy="583264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В феврале 1943 года совершил первый после ранения пробный вылет. Добился отправки на фронт. 20 июля 1943 года Алексей </a:t>
            </a:r>
            <a:r>
              <a:rPr lang="ru-RU" dirty="0" err="1"/>
              <a:t>Маресьев</a:t>
            </a:r>
            <a:r>
              <a:rPr lang="ru-RU" dirty="0"/>
              <a:t> во время воздушного боя с превосходящими силами противника спас жизни 2 советских лётчиков и сбил сразу три вражеских истребителя Fw.190. Боевая слава о Маресьеве разнеслась по всей 15-й Воздушной армии и по всему фронту. В полк зачастили корреспонденты, среди них был будущий автор книги «Повесть о настоящем человеке» Борис Полевой.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www.mvestnik.ru/mvfoto/2015/11/24/Maresiev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6275" y="2967826"/>
            <a:ext cx="3822700" cy="287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48200" y="620688"/>
            <a:ext cx="4028256" cy="57606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Всего </a:t>
            </a:r>
            <a:r>
              <a:rPr lang="ru-RU" sz="3600" dirty="0"/>
              <a:t>за время войны совершил 86 боевых вылетов, сбил 11 самолётов врага: четыре до ранения и семь — после ранения.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24 августа 1943 года Маресьеву было присвоено звание Героя Советского Союза.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http://www.war.ee/images/ww2_zone_images/heroes_maresyev_20140423_21-35-00/maresyev_tittle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6274" y="1772816"/>
            <a:ext cx="764014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hipvip.ru/img.php?url=http://cs425326.vk.me/v425326623/9ac3/J6Enh5dBCIM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3068960"/>
            <a:ext cx="4781054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57829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Подвиг А. П. Маресьева повторили еще несколько летчиков, которые после тяжелых ранений и операций вернулись в свои полки и продолжали летать. Про подвиг лётчика писатель Борис Полевой написал книгу «Повесть о настоящем человеке». Был снят художественный фильм о Маресьеве.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103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24 августа 1943 года Маресьеву было присвоено звание Героя Советского Союза. </vt:lpstr>
      <vt:lpstr>Подвиг А. П. Маресьева повторили еще несколько летчиков, которые после тяжелых ранений и операций вернулись в свои полки и продолжали летать. Про подвиг лётчика писатель Борис Полевой написал книгу «Повесть о настоящем человеке». Был снят художественный фильм о Маресьеве.</vt:lpstr>
      <vt:lpstr>Презентация PowerPoint</vt:lpstr>
      <vt:lpstr>Презентация PowerPoint</vt:lpstr>
      <vt:lpstr>Презентация PowerPoint</vt:lpstr>
      <vt:lpstr>Всем спасибо за внимание !!!!!!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</cp:revision>
  <dcterms:created xsi:type="dcterms:W3CDTF">2016-05-18T15:18:36Z</dcterms:created>
  <dcterms:modified xsi:type="dcterms:W3CDTF">2017-12-05T18:34:42Z</dcterms:modified>
</cp:coreProperties>
</file>