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9" r:id="rId3"/>
    <p:sldId id="257" r:id="rId4"/>
    <p:sldId id="263" r:id="rId5"/>
    <p:sldId id="262" r:id="rId6"/>
    <p:sldId id="265" r:id="rId7"/>
    <p:sldId id="261" r:id="rId8"/>
    <p:sldId id="264" r:id="rId9"/>
    <p:sldId id="258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0F81C-05A5-4996-ADE4-32EDB3AB6B25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58A60-9AD8-4154-9A39-4F06CF644E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715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Не сломай свою судьбу - наркотикам нет</a:t>
            </a:r>
            <a:endParaRPr lang="ru-RU" sz="3600" b="1" dirty="0"/>
          </a:p>
        </p:txBody>
      </p:sp>
      <p:pic>
        <p:nvPicPr>
          <p:cNvPr id="1026" name="Picture 2" descr="http://www.stihi.ru/pics/2016/12/16/5845.jpg"/>
          <p:cNvPicPr>
            <a:picLocks noChangeAspect="1" noChangeArrowheads="1"/>
          </p:cNvPicPr>
          <p:nvPr/>
        </p:nvPicPr>
        <p:blipFill>
          <a:blip r:embed="rId2" cstate="print"/>
          <a:srcRect b="9226"/>
          <a:stretch>
            <a:fillRect/>
          </a:stretch>
        </p:blipFill>
        <p:spPr bwMode="auto">
          <a:xfrm>
            <a:off x="1142976" y="1643050"/>
            <a:ext cx="685800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im1-tub-ru.yandex.net/i?id=38848521bacba8efaceeb58d39a085c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23"/>
            <a:ext cx="9144000" cy="6851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player.myshared.ru/7/828338/slides/slide_11.jpg"/>
          <p:cNvPicPr>
            <a:picLocks noChangeAspect="1" noChangeArrowheads="1"/>
          </p:cNvPicPr>
          <p:nvPr/>
        </p:nvPicPr>
        <p:blipFill>
          <a:blip r:embed="rId2" cstate="print"/>
          <a:srcRect l="10938" t="6250" r="7812" b="11457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im1-tub-ru.yandex.net/i?id=64a34c8408f97fb3dc64a5f1d6a464d5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isanec.ru/wp-content/uploads/2016/03/00-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781813" cy="3571876"/>
          </a:xfrm>
          <a:prstGeom prst="rect">
            <a:avLst/>
          </a:prstGeom>
          <a:noFill/>
        </p:spPr>
      </p:pic>
      <p:pic>
        <p:nvPicPr>
          <p:cNvPr id="18436" name="Picture 4" descr="http://primorye24.ru/uploads/media/news/0001/45/thumb_44838_news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587287"/>
            <a:ext cx="4357686" cy="3270713"/>
          </a:xfrm>
          <a:prstGeom prst="rect">
            <a:avLst/>
          </a:prstGeom>
          <a:noFill/>
        </p:spPr>
      </p:pic>
      <p:pic>
        <p:nvPicPr>
          <p:cNvPr id="18438" name="Picture 6" descr="https://im1-tub-ru.yandex.net/i?id=9704ce249d301a05604a8ba42a9c142b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786190"/>
            <a:ext cx="3857652" cy="2893239"/>
          </a:xfrm>
          <a:prstGeom prst="rect">
            <a:avLst/>
          </a:prstGeom>
          <a:noFill/>
        </p:spPr>
      </p:pic>
      <p:pic>
        <p:nvPicPr>
          <p:cNvPr id="18440" name="Picture 8" descr="http://www.mk.ru/upload/iblock_mk/475/5c/b8/9d/DETAIL_PICTURE_5344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571581"/>
            <a:ext cx="3286116" cy="246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im3-tub-ru.yandex.net/i?id=194cfd12c46e669d543977f26b919a20-l&amp;n=13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b="10937"/>
          <a:stretch>
            <a:fillRect/>
          </a:stretch>
        </p:blipFill>
        <p:spPr bwMode="auto">
          <a:xfrm>
            <a:off x="0" y="357166"/>
            <a:ext cx="9197438" cy="614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topnarkotik.org/sites/default/files/info/20638381-spid-gepatit-narkoma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layer.myshared.ru/7/828338/slides/slide_10.jpg"/>
          <p:cNvPicPr>
            <a:picLocks noChangeAspect="1" noChangeArrowheads="1"/>
          </p:cNvPicPr>
          <p:nvPr/>
        </p:nvPicPr>
        <p:blipFill>
          <a:blip r:embed="rId2" cstate="print"/>
          <a:srcRect b="8333"/>
          <a:stretch>
            <a:fillRect/>
          </a:stretch>
        </p:blipFill>
        <p:spPr bwMode="auto">
          <a:xfrm>
            <a:off x="571472" y="571480"/>
            <a:ext cx="8072494" cy="5549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http://fs3.ppt4web.ru/images/135901/201400/640/img20.jpg"/>
          <p:cNvPicPr>
            <a:picLocks noChangeAspect="1" noChangeArrowheads="1"/>
          </p:cNvPicPr>
          <p:nvPr/>
        </p:nvPicPr>
        <p:blipFill>
          <a:blip r:embed="rId2" cstate="print"/>
          <a:srcRect b="6249"/>
          <a:stretch>
            <a:fillRect/>
          </a:stretch>
        </p:blipFill>
        <p:spPr bwMode="auto">
          <a:xfrm>
            <a:off x="500034" y="571480"/>
            <a:ext cx="8143932" cy="5726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player.myshared.ru/7/828338/slides/slide_8.jpg"/>
          <p:cNvPicPr>
            <a:picLocks noChangeAspect="1" noChangeArrowheads="1"/>
          </p:cNvPicPr>
          <p:nvPr/>
        </p:nvPicPr>
        <p:blipFill>
          <a:blip r:embed="rId2" cstate="print"/>
          <a:srcRect l="8896" t="4533" r="2554" b="14864"/>
          <a:stretch>
            <a:fillRect/>
          </a:stretch>
        </p:blipFill>
        <p:spPr bwMode="auto">
          <a:xfrm>
            <a:off x="500034" y="571480"/>
            <a:ext cx="8172103" cy="5579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0"/>
            <a:ext cx="3643338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Вот шприц тебе, колись смелее –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Забудь о прошлом, о былом!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Игла, что с чудной схожа феей,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Тебе своим махнет крылом.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Забудь о совести, о чести –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Все это нынче ни к чему.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Давай-ка выпьем, брат, по «двести» -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 водки будем жить в плену.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Забудь свой дом, забудь проблемы –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Вдохни волшебный порошок.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 не ищи ему замены –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Ты в этой пыли сыщешь толк.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Ты спросишь, что в замен хочу я?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Да, ты не парься – ничего!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Ведь мы с тобою нынче братья,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Прошу я только одного.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0"/>
            <a:ext cx="4572000" cy="66171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Ты сатане служить подайся,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Не вспоминай родных своих,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К другим с иглою порывайся –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Чем больше нас – тем меньше их!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Что завтра? Завтра будет завтра!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Не стоит думать про весну.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Пусть в венах вечно будет лето,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Все остальное ни к чему.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Вот так, пусть медленно, но верно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В себя вбирает этот путь.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И ты, мой друг, себя напевно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Не дай сегодня обмануть!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В дорогах этих нету счастья.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Не будь врагом своей мечты.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Не отдавай себя в объятья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Той бесконечной пустоты.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А вот ответ на «ЧТО ЖЕ ЗАВТРА?»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Его,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наврядли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, встретишь ты.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Вот в этом, феи подлой, правда –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Забвенье, горе и кресты…</a:t>
            </a:r>
            <a:endPara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253</TotalTime>
  <Words>58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Не сломай свою судьбу - наркотикам нет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Windows User</cp:lastModifiedBy>
  <cp:revision>31</cp:revision>
  <dcterms:created xsi:type="dcterms:W3CDTF">2016-11-11T04:57:46Z</dcterms:created>
  <dcterms:modified xsi:type="dcterms:W3CDTF">2017-02-26T15:18:36Z</dcterms:modified>
</cp:coreProperties>
</file>