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6" r:id="rId4"/>
    <p:sldId id="266" r:id="rId5"/>
    <p:sldId id="287" r:id="rId6"/>
    <p:sldId id="288" r:id="rId7"/>
    <p:sldId id="267" r:id="rId8"/>
    <p:sldId id="268" r:id="rId9"/>
    <p:sldId id="269" r:id="rId10"/>
    <p:sldId id="289" r:id="rId11"/>
    <p:sldId id="290" r:id="rId12"/>
    <p:sldId id="270" r:id="rId13"/>
    <p:sldId id="291" r:id="rId14"/>
    <p:sldId id="272" r:id="rId15"/>
    <p:sldId id="273" r:id="rId16"/>
    <p:sldId id="285" r:id="rId17"/>
    <p:sldId id="292" r:id="rId18"/>
    <p:sldId id="293" r:id="rId19"/>
    <p:sldId id="275" r:id="rId20"/>
    <p:sldId id="282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94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DCA0-294C-4C95-919F-4E67EAB8D7CE}" type="datetimeFigureOut">
              <a:rPr lang="ru-RU" smtClean="0"/>
              <a:pPr/>
              <a:t>06.02.2017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D927-B772-452C-BF5A-4C2A9EE5349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Небесное и земное в красках и звуках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Урок музыки 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5-м классе по программе</a:t>
            </a:r>
          </a:p>
          <a:p>
            <a:r>
              <a:rPr lang="ru-RU" dirty="0" err="1"/>
              <a:t>Е.Д.Критской</a:t>
            </a:r>
            <a:r>
              <a:rPr lang="ru-RU" dirty="0"/>
              <a:t> и </a:t>
            </a:r>
            <a:r>
              <a:rPr lang="ru-RU" dirty="0" err="1"/>
              <a:t>Г.П.Сергеевой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Владимирская икона Божьей Матери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Не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на троне – на её руке,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 Левой ручкой, обнимая шею, -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Взор во взор, припав к её щеке,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Неотступно требует… Немею –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Нет ни сил, ни слов на языке…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А Она в тревоге и в печали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Через зыбь грядущего глядит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В мире нет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</a:rPr>
              <a:t>слепительнее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 чуда</a:t>
            </a: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Откровенья вечной Красоты!</a:t>
            </a:r>
          </a:p>
          <a:p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   Максимилиан     Волошин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Содержимое 6" descr="ikona-Vladimirskoj-Bozhiej-Mate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86554" y="273050"/>
            <a:ext cx="3888742" cy="5853113"/>
          </a:xfrm>
        </p:spPr>
      </p:pic>
    </p:spTree>
    <p:extLst>
      <p:ext uri="{BB962C8B-B14F-4D97-AF65-F5344CB8AC3E}">
        <p14:creationId xmlns:p14="http://schemas.microsoft.com/office/powerpoint/2010/main" val="160629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Главная святыня земли Русской - "Богоматерь Владимирская»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веке Икона была перенесена из Иерусалима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Константино-поль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а в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VII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веке прислана в Киев великому князю Юрию Долгорукому. Сын князя Андрей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Боголюбский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отличался благо-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честием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и перед отъездом в свою ростовскую вотчину взял икону с собой. На пути Богородица явилась во сне и повелела поставить икону во Владимире. Это было в 1158 году. Князь создал храм во имя Успения Пресвятой Богородицы и перенёс в него икону, украсив золотом, серебром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драгоцен-ными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камнями. С этого времени икона стала называться Владимирской.</a:t>
            </a:r>
          </a:p>
          <a:p>
            <a:endParaRPr lang="ru-RU" dirty="0"/>
          </a:p>
        </p:txBody>
      </p:sp>
      <p:pic>
        <p:nvPicPr>
          <p:cNvPr id="5" name="Содержимое 4" descr="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23648" y="319246"/>
            <a:ext cx="4214553" cy="5760720"/>
          </a:xfrm>
        </p:spPr>
      </p:pic>
    </p:spTree>
    <p:extLst>
      <p:ext uri="{BB962C8B-B14F-4D97-AF65-F5344CB8AC3E}">
        <p14:creationId xmlns:p14="http://schemas.microsoft.com/office/powerpoint/2010/main" val="151579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368152"/>
          </a:xfrm>
        </p:spPr>
        <p:txBody>
          <a:bodyPr>
            <a:normAutofit/>
          </a:bodyPr>
          <a:lstStyle/>
          <a:p>
            <a:pPr fontAlgn="t"/>
            <a:r>
              <a:rPr lang="ru-RU" sz="3200" cap="all" dirty="0" smtClean="0">
                <a:solidFill>
                  <a:srgbClr val="7030A0"/>
                </a:solidFill>
              </a:rPr>
              <a:t>ВЛАДИМИРСКАЯ ИКОНА </a:t>
            </a:r>
            <a:br>
              <a:rPr lang="ru-RU" sz="3200" cap="all" dirty="0" smtClean="0">
                <a:solidFill>
                  <a:srgbClr val="7030A0"/>
                </a:solidFill>
              </a:rPr>
            </a:br>
            <a:r>
              <a:rPr lang="ru-RU" sz="3200" cap="all" dirty="0" smtClean="0">
                <a:solidFill>
                  <a:srgbClr val="7030A0"/>
                </a:solidFill>
              </a:rPr>
              <a:t>БОЖИЕЙ МАТЕРИ</a:t>
            </a:r>
            <a:endParaRPr lang="ru-RU" sz="3200" cap="all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5476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3816424" cy="4536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Предание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1"/>
            <a:endParaRPr lang="ru-RU" sz="1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1"/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</a:rPr>
              <a:t>Как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говорит </a:t>
            </a:r>
            <a:r>
              <a:rPr lang="ru-RU" sz="1400" i="1" u="sng" dirty="0">
                <a:solidFill>
                  <a:schemeClr val="accent1">
                    <a:lumMod val="75000"/>
                  </a:schemeClr>
                </a:solidFill>
              </a:rPr>
              <a:t>предание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, икона была написана святым Евангелистом Лукою ещё при жизни Богоматери, на доске из того стола, за которым трапезовал сам Иисус Христос со своею Матерью. Когда святой Лука принёс эту икону к Богоматери, она, увидев своё изображение, повторила пророчество: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«Благодать Родившегося от Меня и Моя да будет с сею иконою».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 И эта благодать постоянно пребывает с этой иконою, проявляясь в бесчисленных чудотворениях. Чудотворный образ иконы спасал русскую землю от нашествий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7" name="Содержимое 4" descr="292.8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404664"/>
            <a:ext cx="4536503" cy="5472608"/>
          </a:xfrm>
        </p:spPr>
      </p:pic>
    </p:spTree>
    <p:extLst>
      <p:ext uri="{BB962C8B-B14F-4D97-AF65-F5344CB8AC3E}">
        <p14:creationId xmlns:p14="http://schemas.microsoft.com/office/powerpoint/2010/main" val="32166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Церковное песнопение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575" y="1843881"/>
            <a:ext cx="6038850" cy="4038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С.В.Рахманинов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«Всенощное бдение»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img-87828-d6d3202f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700808"/>
            <a:ext cx="5544616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599"/>
            <a:ext cx="5486400" cy="2845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УМИРОТВОРЕННОСТЬ    БЕЗМЯТЕЖНОСТЬ          ВЗВОЛНОВАННОСТЬ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ТРЕПЕТНОСТЬ                   ТОРЖЕСТВЕННОСТЬ       РАДОСТЬ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ЛЮБОВЬ                             НЕЖНОСТЬ                        ВОЗВЫШЕННОСТЬ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547674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19318" b="19318"/>
          <a:stretch>
            <a:fillRect/>
          </a:stretch>
        </p:blipFill>
        <p:spPr>
          <a:xfrm>
            <a:off x="1691680" y="476672"/>
            <a:ext cx="5630416" cy="4752528"/>
          </a:xfrm>
        </p:spPr>
      </p:pic>
      <p:pic>
        <p:nvPicPr>
          <p:cNvPr id="3" name="Bogorodice_Devo_Radujsya_-_Rahmaninov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3093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Сергей Сергеевич Прокофьев</a:t>
            </a:r>
            <a:br>
              <a:rPr lang="ru-RU" dirty="0"/>
            </a:br>
            <a:r>
              <a:rPr lang="ru-RU" dirty="0"/>
              <a:t>1873-1943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Музыка Рахманинова выросла из древнерусского искусства знаменного пения и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народного песнетворчества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, прославляет как наивысшую ценность стремление людей к добру, их единение в движении к всеобщему миру.</a:t>
            </a:r>
          </a:p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 Глубоко поэтическая душа русского народа проявляется в пении без сопровождения, ибо живой певческий голос способен передавать самые тонкие движения души. </a:t>
            </a:r>
            <a:endParaRPr lang="ru-RU" sz="1800" dirty="0"/>
          </a:p>
        </p:txBody>
      </p:sp>
      <p:pic>
        <p:nvPicPr>
          <p:cNvPr id="8" name="Содержимое 8" descr="13012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31984" y="273050"/>
            <a:ext cx="3797881" cy="5853113"/>
          </a:xfrm>
        </p:spPr>
      </p:pic>
    </p:spTree>
    <p:extLst>
      <p:ext uri="{BB962C8B-B14F-4D97-AF65-F5344CB8AC3E}">
        <p14:creationId xmlns:p14="http://schemas.microsoft.com/office/powerpoint/2010/main" val="5327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/>
              <a:t>Богородице </a:t>
            </a:r>
            <a:r>
              <a:rPr lang="ru-RU" dirty="0" err="1"/>
              <a:t>Дево</a:t>
            </a:r>
            <a:r>
              <a:rPr lang="ru-RU" dirty="0"/>
              <a:t>, радуйся</a:t>
            </a:r>
          </a:p>
        </p:txBody>
      </p:sp>
      <p:pic>
        <p:nvPicPr>
          <p:cNvPr id="7" name="С.В.Рахманинов - Богородицe, Дево, радуйся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692696"/>
            <a:ext cx="8123681" cy="6093296"/>
          </a:xfrm>
        </p:spPr>
      </p:pic>
    </p:spTree>
    <p:extLst>
      <p:ext uri="{BB962C8B-B14F-4D97-AF65-F5344CB8AC3E}">
        <p14:creationId xmlns:p14="http://schemas.microsoft.com/office/powerpoint/2010/main" val="68580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Красота небесная – вечная и непреходящая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5" name="Содержимое 14" descr="13239155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44" y="1600200"/>
            <a:ext cx="6332823" cy="45651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836713"/>
            <a:ext cx="4040188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            Земная красота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1" name="Содержимое 10" descr="dd1887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2174875"/>
            <a:ext cx="3528391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836713"/>
            <a:ext cx="4041775" cy="7200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</a:t>
            </a:r>
            <a:r>
              <a:rPr lang="ru-RU" sz="2800" dirty="0" smtClean="0">
                <a:solidFill>
                  <a:srgbClr val="7030A0"/>
                </a:solidFill>
              </a:rPr>
              <a:t>Неземная красота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2" name="Содержимое 11" descr="1869628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3" y="2132856"/>
            <a:ext cx="3744416" cy="396044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Песня   «МАМА»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Слова и музыка: Анна </a:t>
            </a:r>
            <a:r>
              <a:rPr lang="ru-RU" dirty="0" err="1" smtClean="0">
                <a:solidFill>
                  <a:srgbClr val="7030A0"/>
                </a:solidFill>
              </a:rPr>
              <a:t>Петряшева</a:t>
            </a:r>
            <a:endParaRPr lang="ru-RU" dirty="0"/>
          </a:p>
        </p:txBody>
      </p:sp>
      <p:pic>
        <p:nvPicPr>
          <p:cNvPr id="4" name="Содержимое 3" descr="mon0450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79712" y="1700808"/>
            <a:ext cx="5400600" cy="4248472"/>
          </a:xfrm>
        </p:spPr>
      </p:pic>
      <p:pic>
        <p:nvPicPr>
          <p:cNvPr id="3" name="ma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 flipV="1">
            <a:off x="1792288" y="4754880"/>
            <a:ext cx="5486400" cy="1554439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71600" y="4725144"/>
            <a:ext cx="7128792" cy="165618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9600" b="1" dirty="0" smtClean="0">
                <a:solidFill>
                  <a:srgbClr val="002060"/>
                </a:solidFill>
              </a:rPr>
              <a:t>На свете слова нет роднее и дороже. </a:t>
            </a:r>
            <a:br>
              <a:rPr lang="ru-RU" sz="9600" b="1" dirty="0" smtClean="0">
                <a:solidFill>
                  <a:srgbClr val="002060"/>
                </a:solidFill>
              </a:rPr>
            </a:br>
            <a:r>
              <a:rPr lang="ru-RU" sz="9600" b="1" dirty="0" smtClean="0">
                <a:solidFill>
                  <a:srgbClr val="002060"/>
                </a:solidFill>
              </a:rPr>
              <a:t>Встречаем с ним рассвет и спать ложимся тоже. </a:t>
            </a:r>
            <a:br>
              <a:rPr lang="ru-RU" sz="9600" b="1" dirty="0" smtClean="0">
                <a:solidFill>
                  <a:srgbClr val="002060"/>
                </a:solidFill>
              </a:rPr>
            </a:br>
            <a:r>
              <a:rPr lang="ru-RU" sz="9600" b="1" dirty="0" smtClean="0">
                <a:solidFill>
                  <a:srgbClr val="002060"/>
                </a:solidFill>
              </a:rPr>
              <a:t>Есть в этом слове жизнь, есть в этом слове песня, </a:t>
            </a:r>
            <a:br>
              <a:rPr lang="ru-RU" sz="9600" b="1" dirty="0" smtClean="0">
                <a:solidFill>
                  <a:srgbClr val="002060"/>
                </a:solidFill>
              </a:rPr>
            </a:br>
            <a:r>
              <a:rPr lang="ru-RU" sz="9600" b="1" dirty="0" smtClean="0">
                <a:solidFill>
                  <a:srgbClr val="002060"/>
                </a:solidFill>
              </a:rPr>
              <a:t>Нам без него никак не прожить!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 descr="Многодетная мам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2" r="4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/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/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/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>                                      </a:t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>                                    </a:t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>  Припев: 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59632" y="5013176"/>
            <a:ext cx="6984776" cy="151216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Мама, одно есть слово на планете – "мама"! 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Мама, твоя любовь, как солнце, светит, мама!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mama-su-kudikiu-6468542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630" r="563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685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5085184"/>
            <a:ext cx="6710536" cy="15841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Мама, дыханье радости и света – мама!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  Мама, твоим теплом земля согрета!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  Мама, мама, мама!</a:t>
            </a:r>
          </a:p>
          <a:p>
            <a:endParaRPr lang="ru-RU" dirty="0"/>
          </a:p>
        </p:txBody>
      </p:sp>
      <p:pic>
        <p:nvPicPr>
          <p:cNvPr id="7" name="Рисунок 6" descr="da6e876c674fb371c2f5973efb15f5c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56" r="1556"/>
          <a:stretch>
            <a:fillRect/>
          </a:stretch>
        </p:blipFill>
        <p:spPr>
          <a:xfrm>
            <a:off x="1792288" y="612774"/>
            <a:ext cx="5486400" cy="4328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94116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dirty="0" smtClean="0">
                <a:solidFill>
                  <a:schemeClr val="tx2"/>
                </a:solidFill>
              </a:rPr>
              <a:t>2. Сегодня все цветы распустятся для мамы! </a:t>
            </a:r>
            <a:br>
              <a:rPr lang="ru-RU" sz="2700" dirty="0" smtClean="0">
                <a:solidFill>
                  <a:schemeClr val="tx2"/>
                </a:solidFill>
              </a:rPr>
            </a:br>
            <a:r>
              <a:rPr lang="ru-RU" sz="2700" dirty="0" smtClean="0">
                <a:solidFill>
                  <a:schemeClr val="tx2"/>
                </a:solidFill>
              </a:rPr>
              <a:t>   Сегодня все мечты о добром и о главном! </a:t>
            </a:r>
            <a:br>
              <a:rPr lang="ru-RU" sz="2700" dirty="0" smtClean="0">
                <a:solidFill>
                  <a:schemeClr val="tx2"/>
                </a:solidFill>
              </a:rPr>
            </a:br>
            <a:endParaRPr lang="ru-RU" sz="2700" dirty="0">
              <a:solidFill>
                <a:schemeClr val="tx2"/>
              </a:solidFill>
            </a:endParaRPr>
          </a:p>
        </p:txBody>
      </p:sp>
      <p:pic>
        <p:nvPicPr>
          <p:cNvPr id="7" name="Содержимое 6" descr="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88640"/>
            <a:ext cx="59345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97152"/>
            <a:ext cx="8229600" cy="144016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Тепло любимых глаз, и свет твоей улыбки 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Важней всего на свете для нас!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" b="6349"/>
          <a:stretch>
            <a:fillRect/>
          </a:stretch>
        </p:blipFill>
        <p:spPr>
          <a:xfrm>
            <a:off x="1835696" y="260648"/>
            <a:ext cx="5688632" cy="4248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63688" y="4509120"/>
            <a:ext cx="5486400" cy="5040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Припев: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444429" cy="446449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Мама, одно есть слово на планете – "мама"! 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Мама, твоя любовь, как солнце, светит, мама!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2288" y="4653136"/>
            <a:ext cx="5486400" cy="1474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013176"/>
            <a:ext cx="5486400" cy="1159024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Мама, дыханье радости и света – мама!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Мама, твоим теплом земля согрета!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              Мама, мама, мама!</a:t>
            </a:r>
          </a:p>
          <a:p>
            <a:endParaRPr lang="ru-RU" dirty="0"/>
          </a:p>
        </p:txBody>
      </p:sp>
      <p:pic>
        <p:nvPicPr>
          <p:cNvPr id="7" name="Рисунок 6" descr="fd5de9322a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4766" b="14766"/>
          <a:stretch>
            <a:fillRect/>
          </a:stretch>
        </p:blipFill>
        <p:spPr>
          <a:xfrm>
            <a:off x="1792288" y="612774"/>
            <a:ext cx="5486400" cy="4328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Берегите своих матерей! </a:t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>Настоящая мать человеку дается однажды!</a:t>
            </a:r>
          </a:p>
        </p:txBody>
      </p:sp>
      <p:pic>
        <p:nvPicPr>
          <p:cNvPr id="7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46" y="1600200"/>
            <a:ext cx="6848707" cy="4525963"/>
          </a:xfrm>
        </p:spPr>
      </p:pic>
    </p:spTree>
    <p:extLst>
      <p:ext uri="{BB962C8B-B14F-4D97-AF65-F5344CB8AC3E}">
        <p14:creationId xmlns:p14="http://schemas.microsoft.com/office/powerpoint/2010/main" val="12200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2288" y="260648"/>
            <a:ext cx="5486400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       Спасибо за внимание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Презентация подготовлена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учителем музыки МАОУ СОШ № 37 г.Таганрога </a:t>
            </a:r>
            <a:r>
              <a:rPr lang="ru-RU" dirty="0" err="1" smtClean="0">
                <a:solidFill>
                  <a:srgbClr val="7030A0"/>
                </a:solidFill>
              </a:rPr>
              <a:t>Лушкиной</a:t>
            </a:r>
            <a:r>
              <a:rPr lang="ru-RU" dirty="0" smtClean="0">
                <a:solidFill>
                  <a:srgbClr val="7030A0"/>
                </a:solidFill>
              </a:rPr>
              <a:t> А.В.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2" name="Рисунок 11" descr="BF7F47469B90-3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316" r="8316"/>
          <a:stretch>
            <a:fillRect/>
          </a:stretch>
        </p:blipFill>
        <p:spPr>
          <a:xfrm>
            <a:off x="1792288" y="1268760"/>
            <a:ext cx="5486400" cy="38884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Стихи о матери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fontAlgn="base"/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Воспеваю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то, что вечно ново,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хотя совсем не гимн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пою,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 в душе родившееся слово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Обретает музыку свою.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Слово это – зов и заклинанье,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этом слове – сущего душа.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Это искра первого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созвездья,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Первая улыбка малыша.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Слово это с роду не обманет,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нем сокрыто жизни существо,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нем исток всего. Ему конца нет.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произношу его: …………МАМА!</a:t>
            </a:r>
          </a:p>
          <a:p>
            <a:pPr fontAlgn="base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(Гамзатов)</a:t>
            </a:r>
          </a:p>
          <a:p>
            <a:endParaRPr lang="ru-RU" dirty="0"/>
          </a:p>
        </p:txBody>
      </p:sp>
      <p:pic>
        <p:nvPicPr>
          <p:cNvPr id="10" name="Объект 9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76" r="4376"/>
          <a:stretch>
            <a:fillRect/>
          </a:stretch>
        </p:blipFill>
        <p:spPr>
          <a:xfrm rot="420000">
            <a:off x="3575050" y="1024147"/>
            <a:ext cx="5111750" cy="4350918"/>
          </a:xfrm>
        </p:spPr>
      </p:pic>
    </p:spTree>
    <p:extLst>
      <p:ext uri="{BB962C8B-B14F-4D97-AF65-F5344CB8AC3E}">
        <p14:creationId xmlns:p14="http://schemas.microsoft.com/office/powerpoint/2010/main" val="244096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«МАМА» - первое слово на свете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Содержимое 9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9713" y="1600200"/>
            <a:ext cx="5524574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овый колла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438529" cy="5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5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12576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«Одной картины я желал быть вечный зритель,</a:t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Одной: чтоб на меня с холста, как с облаков,</a:t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Пречистая и наш Божественный Спаситель – </a:t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с величием, он с разумом в очах – </a:t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Взирали, кроткие, во славе и лучах…» </a:t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А.С. Пушкин</a:t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Объект 6" descr="новый коллаж 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13" r="3713"/>
          <a:stretch>
            <a:fillRect/>
          </a:stretch>
        </p:blipFill>
        <p:spPr>
          <a:xfrm>
            <a:off x="755576" y="404664"/>
            <a:ext cx="7200800" cy="469086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pPr fontAlgn="base"/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«Одной картины я желал быть вечный зритель,</a:t>
            </a:r>
            <a:b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Одной: чтоб на меня с холста, как с облаков,</a:t>
            </a:r>
            <a:b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Пречистая и наш Божественный Спаситель – </a:t>
            </a:r>
            <a:b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с величием, он с разумом в очах – </a:t>
            </a:r>
            <a:b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Взирали, кроткие, во славе и лучах…» </a:t>
            </a:r>
          </a:p>
          <a:p>
            <a:pPr fontAlgn="base"/>
            <a:r>
              <a:rPr lang="ru-RU" sz="6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А.С</a:t>
            </a:r>
            <a:r>
              <a:rPr lang="ru-RU" sz="6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Пушкин</a:t>
            </a:r>
          </a:p>
          <a:p>
            <a:endParaRPr lang="ru-RU" sz="6400" dirty="0"/>
          </a:p>
          <a:p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44193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147248" cy="15121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В.Васнецов</a:t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«Богоматерь с младенцем»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Содержимое 5" descr="image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260648"/>
            <a:ext cx="3672408" cy="489654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229600" cy="1152128"/>
          </a:xfrm>
        </p:spPr>
        <p:txBody>
          <a:bodyPr>
            <a:normAutofit/>
          </a:bodyPr>
          <a:lstStyle/>
          <a:p>
            <a:pPr fontAlgn="t"/>
            <a:r>
              <a:rPr lang="ru-RU" sz="2800" cap="all" dirty="0" smtClean="0">
                <a:solidFill>
                  <a:srgbClr val="7030A0"/>
                </a:solidFill>
              </a:rPr>
              <a:t>Казанская  Икона</a:t>
            </a:r>
            <a:br>
              <a:rPr lang="ru-RU" sz="2800" cap="all" dirty="0" smtClean="0">
                <a:solidFill>
                  <a:srgbClr val="7030A0"/>
                </a:solidFill>
              </a:rPr>
            </a:br>
            <a:r>
              <a:rPr lang="ru-RU" sz="2800" cap="all" dirty="0" smtClean="0">
                <a:solidFill>
                  <a:srgbClr val="7030A0"/>
                </a:solidFill>
              </a:rPr>
              <a:t> Божией матери</a:t>
            </a:r>
            <a:endParaRPr lang="ru-RU" sz="2800" cap="all" dirty="0">
              <a:solidFill>
                <a:srgbClr val="7030A0"/>
              </a:solidFill>
            </a:endParaRPr>
          </a:p>
        </p:txBody>
      </p:sp>
      <p:pic>
        <p:nvPicPr>
          <p:cNvPr id="9" name="Содержимое 8" descr="img246182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32657"/>
            <a:ext cx="3675806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ТИХВИНСКАЯ ИКОНА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БОЖИЕЙ МАТЕРИ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6" name="Содержимое 5" descr="content_______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332656"/>
            <a:ext cx="309671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464</Words>
  <Application>Microsoft Office PowerPoint</Application>
  <PresentationFormat>Экран (4:3)</PresentationFormat>
  <Paragraphs>80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Небесное и земное в красках и звуках</vt:lpstr>
      <vt:lpstr> </vt:lpstr>
      <vt:lpstr>Стихи о матери</vt:lpstr>
      <vt:lpstr>«МАМА» - первое слово на свете</vt:lpstr>
      <vt:lpstr>Презентация PowerPoint</vt:lpstr>
      <vt:lpstr>«Одной картины я желал быть вечный зритель, Одной: чтоб на меня с холста, как с облаков, Пречистая и наш Божественный Спаситель –  Она с величием, он с разумом в очах –  Взирали, кроткие, во славе и лучах…»  А.С. Пушкин </vt:lpstr>
      <vt:lpstr>В.Васнецов «Богоматерь с младенцем»</vt:lpstr>
      <vt:lpstr>Казанская  Икона  Божией матери</vt:lpstr>
      <vt:lpstr>ТИХВИНСКАЯ ИКОНА БОЖИЕЙ МАТЕРИ</vt:lpstr>
      <vt:lpstr>Владимирская икона Божьей Матери</vt:lpstr>
      <vt:lpstr>Главная святыня земли Русской - "Богоматерь Владимирская» </vt:lpstr>
      <vt:lpstr>ВЛАДИМИРСКАЯ ИКОНА  БОЖИЕЙ МАТЕРИ</vt:lpstr>
      <vt:lpstr>Предание </vt:lpstr>
      <vt:lpstr>Церковное песнопение</vt:lpstr>
      <vt:lpstr>С.В.Рахманинов «Всенощное бдение»</vt:lpstr>
      <vt:lpstr>Презентация PowerPoint</vt:lpstr>
      <vt:lpstr>Сергей Сергеевич Прокофьев 1873-1943</vt:lpstr>
      <vt:lpstr>Богородице Дево, радуйся</vt:lpstr>
      <vt:lpstr>Красота небесная – вечная и непреходящая </vt:lpstr>
      <vt:lpstr>Песня   «МАМА» Слова и музыка: Анна Петряшева</vt:lpstr>
      <vt:lpstr> </vt:lpstr>
      <vt:lpstr>                                                                                 Припев:  </vt:lpstr>
      <vt:lpstr>Презентация PowerPoint</vt:lpstr>
      <vt:lpstr> 2. Сегодня все цветы распустятся для мамы!     Сегодня все мечты о добром и о главном!  </vt:lpstr>
      <vt:lpstr>Тепло любимых глаз, и свет твоей улыбки  Важней всего на свете для нас! </vt:lpstr>
      <vt:lpstr>Припев:</vt:lpstr>
      <vt:lpstr>Презентация PowerPoint</vt:lpstr>
      <vt:lpstr>Берегите своих матерей!  Настоящая мать человеку дается однажды!</vt:lpstr>
      <vt:lpstr>   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Mike</cp:lastModifiedBy>
  <cp:revision>97</cp:revision>
  <dcterms:created xsi:type="dcterms:W3CDTF">2015-12-06T10:26:13Z</dcterms:created>
  <dcterms:modified xsi:type="dcterms:W3CDTF">2017-02-06T09:14:46Z</dcterms:modified>
</cp:coreProperties>
</file>