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2" r:id="rId5"/>
    <p:sldId id="275" r:id="rId6"/>
    <p:sldId id="276" r:id="rId7"/>
    <p:sldId id="277" r:id="rId8"/>
    <p:sldId id="278" r:id="rId9"/>
    <p:sldId id="279" r:id="rId10"/>
    <p:sldId id="280" r:id="rId11"/>
    <p:sldId id="282" r:id="rId12"/>
    <p:sldId id="281" r:id="rId13"/>
    <p:sldId id="283" r:id="rId14"/>
    <p:sldId id="284" r:id="rId15"/>
    <p:sldId id="285" r:id="rId16"/>
    <p:sldId id="265" r:id="rId17"/>
    <p:sldId id="266" r:id="rId18"/>
    <p:sldId id="271" r:id="rId19"/>
    <p:sldId id="268" r:id="rId20"/>
    <p:sldId id="269" r:id="rId21"/>
    <p:sldId id="270" r:id="rId22"/>
    <p:sldId id="2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27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7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71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5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14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6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26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00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21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2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0B0BA-772A-4DBC-8E47-29392393E568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6934C-4B97-4018-AC86-16517F35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4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98" y="1093671"/>
            <a:ext cx="6712278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34" y="520096"/>
            <a:ext cx="11752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В </a:t>
            </a:r>
            <a:r>
              <a:rPr lang="ru-RU" sz="5400" b="1" dirty="0">
                <a:solidFill>
                  <a:srgbClr val="FF0000"/>
                </a:solidFill>
              </a:rPr>
              <a:t>какой сказке в новогоднюю ночь встретились все месяцы года</a:t>
            </a:r>
            <a:r>
              <a:rPr lang="ru-RU" sz="54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444" y="2719551"/>
            <a:ext cx="752385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«Братья месяцы»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«Волшебное колечко»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«12 месяцев»</a:t>
            </a:r>
            <a:endParaRPr lang="ru-RU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6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34" y="520096"/>
            <a:ext cx="11752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В </a:t>
            </a:r>
            <a:r>
              <a:rPr lang="ru-RU" sz="5400" b="1" dirty="0">
                <a:solidFill>
                  <a:srgbClr val="FF0000"/>
                </a:solidFill>
              </a:rPr>
              <a:t>какой сказке в новогоднюю ночь встретились все месяцы года</a:t>
            </a:r>
            <a:r>
              <a:rPr lang="ru-RU" sz="54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648" y="2330658"/>
            <a:ext cx="3160058" cy="34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4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34" y="935595"/>
            <a:ext cx="11752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Какой </a:t>
            </a:r>
            <a:r>
              <a:rPr lang="ru-RU" sz="5400" b="1" dirty="0">
                <a:solidFill>
                  <a:srgbClr val="FF0000"/>
                </a:solidFill>
              </a:rPr>
              <a:t>русский писатель придумал Снегурочку?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5516" y="2794518"/>
            <a:ext cx="76429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Александр Пушкин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Самуил Маршак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Александр Островский</a:t>
            </a:r>
            <a:endParaRPr lang="ru-RU" sz="54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22" y="2638839"/>
            <a:ext cx="2341067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426" y="1127770"/>
            <a:ext cx="11752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Какой </a:t>
            </a:r>
            <a:r>
              <a:rPr lang="ru-RU" sz="5400" b="1" dirty="0">
                <a:solidFill>
                  <a:srgbClr val="FF0000"/>
                </a:solidFill>
              </a:rPr>
              <a:t>русский писатель придумал Снегурочку?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4834" y="2989190"/>
            <a:ext cx="76429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Александр Пушкин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Самуил Маршак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FF0000"/>
                </a:solidFill>
              </a:rPr>
              <a:t>Александр Островский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87" y="2794518"/>
            <a:ext cx="2341067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34" y="520096"/>
            <a:ext cx="11752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Назовите </a:t>
            </a:r>
            <a:r>
              <a:rPr lang="ru-RU" sz="5400" b="1" dirty="0">
                <a:solidFill>
                  <a:srgbClr val="FF0000"/>
                </a:solidFill>
              </a:rPr>
              <a:t>произведение, в котором Стрекозе с наступлением зимы пришлось очень тяжело.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4258" y="3218359"/>
            <a:ext cx="676114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Стрекоза и муравей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Муравей и стрекоза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Ленивая стрекоза</a:t>
            </a:r>
            <a:endParaRPr lang="ru-RU" sz="54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485" y="3105419"/>
            <a:ext cx="7154216" cy="34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2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34" y="520096"/>
            <a:ext cx="11752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В </a:t>
            </a:r>
            <a:r>
              <a:rPr lang="ru-RU" sz="5400" b="1" dirty="0">
                <a:solidFill>
                  <a:srgbClr val="FF0000"/>
                </a:solidFill>
              </a:rPr>
              <a:t>какой сказке девочка за один день смогла добраться до Северного полюса и вернуться обратно?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699" y="1954447"/>
            <a:ext cx="4038600" cy="46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5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248" y="1459832"/>
            <a:ext cx="85215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Что нужно делать, когда видишь зеленого человечка?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8237"/>
          <a:stretch/>
        </p:blipFill>
        <p:spPr>
          <a:xfrm>
            <a:off x="8053136" y="2582779"/>
            <a:ext cx="3192379" cy="4106779"/>
          </a:xfrm>
          <a:prstGeom prst="rect">
            <a:avLst/>
          </a:prstGeom>
        </p:spPr>
      </p:pic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72" y="6051423"/>
            <a:ext cx="738851" cy="63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248" y="1459832"/>
            <a:ext cx="8521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Чем заканчиваются день и ночь?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572" y="2550695"/>
            <a:ext cx="2779260" cy="3561347"/>
          </a:xfrm>
          <a:prstGeom prst="rect">
            <a:avLst/>
          </a:prstGeom>
        </p:spPr>
      </p:pic>
      <p:pic>
        <p:nvPicPr>
          <p:cNvPr id="5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848" y="6112042"/>
            <a:ext cx="819873" cy="46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248" y="1459832"/>
            <a:ext cx="85215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Кто третий лишний?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629" y="2383161"/>
            <a:ext cx="2391185" cy="2686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248" y="2490375"/>
            <a:ext cx="2339605" cy="2471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527" y="2420305"/>
            <a:ext cx="2471220" cy="2541786"/>
          </a:xfrm>
          <a:prstGeom prst="rect">
            <a:avLst/>
          </a:prstGeom>
        </p:spPr>
      </p:pic>
      <p:pic>
        <p:nvPicPr>
          <p:cNvPr id="5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699" y="5984111"/>
            <a:ext cx="935620" cy="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248" y="1459832"/>
            <a:ext cx="99236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Продолжи ряд:</a:t>
            </a:r>
          </a:p>
          <a:p>
            <a:endParaRPr lang="ru-RU" sz="8000" b="1" i="0" dirty="0" smtClean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8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П, В, С, Ч, П, С, …</a:t>
            </a:r>
            <a:endParaRPr lang="ru-RU" sz="8000" b="1" i="0" dirty="0" smtClean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699" y="5810491"/>
            <a:ext cx="843023" cy="8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2847" y="1812758"/>
            <a:ext cx="26748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  Ы</a:t>
            </a:r>
            <a:endParaRPr lang="ru-RU" sz="15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57" y="1545304"/>
            <a:ext cx="2038351" cy="2628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411" y="1545304"/>
            <a:ext cx="2024564" cy="2628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0341" y="1574014"/>
            <a:ext cx="1892968" cy="26595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187" y="4355556"/>
            <a:ext cx="2398797" cy="23203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709" y="4390183"/>
            <a:ext cx="2447925" cy="23555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4645" y="4390182"/>
            <a:ext cx="2182501" cy="2355539"/>
          </a:xfrm>
          <a:prstGeom prst="rect">
            <a:avLst/>
          </a:prstGeom>
        </p:spPr>
      </p:pic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44026" y="5631423"/>
            <a:ext cx="1194364" cy="1226577"/>
          </a:xfrm>
          <a:prstGeom prst="rect">
            <a:avLst/>
          </a:prstGeom>
        </p:spPr>
      </p:pic>
      <p:pic>
        <p:nvPicPr>
          <p:cNvPr id="15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97635" y="5631423"/>
            <a:ext cx="1194364" cy="1226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3562" y="1574014"/>
            <a:ext cx="2071915" cy="25707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16271" y="314577"/>
            <a:ext cx="76822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Расшифруйте слова: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248" y="1459832"/>
            <a:ext cx="99236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Продолжи ряд:</a:t>
            </a:r>
          </a:p>
          <a:p>
            <a:endParaRPr lang="ru-RU" sz="8000" b="1" i="0" dirty="0" smtClean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8000" b="1" dirty="0">
                <a:solidFill>
                  <a:srgbClr val="FF0000"/>
                </a:solidFill>
                <a:latin typeface="Arial" panose="020B0604020202020204" pitchFamily="34" charset="0"/>
              </a:rPr>
              <a:t>О</a:t>
            </a:r>
            <a:r>
              <a:rPr lang="ru-RU" sz="8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ru-RU" sz="8000" b="1" dirty="0">
                <a:solidFill>
                  <a:srgbClr val="FF0000"/>
                </a:solidFill>
                <a:latin typeface="Arial" panose="020B0604020202020204" pitchFamily="34" charset="0"/>
              </a:rPr>
              <a:t>Д</a:t>
            </a:r>
            <a:r>
              <a:rPr lang="ru-RU" sz="8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ru-RU" sz="8000" b="1" dirty="0">
                <a:solidFill>
                  <a:srgbClr val="FF0000"/>
                </a:solidFill>
                <a:latin typeface="Arial" panose="020B0604020202020204" pitchFamily="34" charset="0"/>
              </a:rPr>
              <a:t>Т</a:t>
            </a:r>
            <a:r>
              <a:rPr lang="ru-RU" sz="8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, Ч, П, Ш, …</a:t>
            </a:r>
            <a:endParaRPr lang="ru-RU" sz="8000" b="1" i="0" dirty="0" smtClean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826" y="5914663"/>
            <a:ext cx="8661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248" y="1459832"/>
            <a:ext cx="99236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Продолжи ряд:</a:t>
            </a:r>
          </a:p>
          <a:p>
            <a:endParaRPr lang="ru-RU" sz="8000" b="1" i="0" dirty="0" smtClean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8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Я, Ф, М, </a:t>
            </a:r>
            <a:r>
              <a:rPr lang="ru-RU" sz="8000" b="1" dirty="0">
                <a:solidFill>
                  <a:srgbClr val="FF0000"/>
                </a:solidFill>
                <a:latin typeface="Arial" panose="020B0604020202020204" pitchFamily="34" charset="0"/>
              </a:rPr>
              <a:t>А</a:t>
            </a:r>
            <a:r>
              <a:rPr lang="ru-RU" sz="8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ru-RU" sz="8000" b="1" dirty="0">
                <a:solidFill>
                  <a:srgbClr val="FF0000"/>
                </a:solidFill>
                <a:latin typeface="Arial" panose="020B0604020202020204" pitchFamily="34" charset="0"/>
              </a:rPr>
              <a:t>М</a:t>
            </a:r>
            <a:r>
              <a:rPr lang="ru-RU" sz="8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ru-RU" sz="8000" b="1" dirty="0">
                <a:solidFill>
                  <a:srgbClr val="FF0000"/>
                </a:solidFill>
                <a:latin typeface="Arial" panose="020B0604020202020204" pitchFamily="34" charset="0"/>
              </a:rPr>
              <a:t>И</a:t>
            </a:r>
            <a:r>
              <a:rPr lang="ru-RU" sz="8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, …</a:t>
            </a:r>
            <a:endParaRPr lang="ru-RU" sz="8000" b="1" i="0" dirty="0" smtClean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572" y="5984111"/>
            <a:ext cx="808299" cy="7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6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248" y="1459832"/>
            <a:ext cx="99236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0" b="1" i="0" dirty="0" smtClean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825" y="5914663"/>
            <a:ext cx="1039792" cy="802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52" y="854513"/>
            <a:ext cx="5715000" cy="3486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593" y="2287369"/>
            <a:ext cx="58102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7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pic>
        <p:nvPicPr>
          <p:cNvPr id="5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9004" y="5974834"/>
            <a:ext cx="862995" cy="884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799" y="2954760"/>
            <a:ext cx="7481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</a:rPr>
              <a:t>НОВЫЙ ГОД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60" y="374959"/>
            <a:ext cx="2380383" cy="2857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5106" y="4226187"/>
            <a:ext cx="3574805" cy="22603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3142" y="166508"/>
            <a:ext cx="3665742" cy="27414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672" y="4172399"/>
            <a:ext cx="3330234" cy="21342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8858" y="374959"/>
            <a:ext cx="3261643" cy="27617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2363" y="3292305"/>
            <a:ext cx="3481118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3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76" y="0"/>
            <a:ext cx="117527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  </a:t>
            </a:r>
            <a:r>
              <a:rPr lang="ru-RU" sz="7200" b="1" dirty="0">
                <a:solidFill>
                  <a:srgbClr val="FF0000"/>
                </a:solidFill>
              </a:rPr>
              <a:t>	Где живёт Санта Клаус?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768" y="2597588"/>
            <a:ext cx="59243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Сан-Франциско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Финляндии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</a:t>
            </a:r>
            <a:r>
              <a:rPr lang="ru-RU" sz="5400" b="1" dirty="0">
                <a:solidFill>
                  <a:srgbClr val="7030A0"/>
                </a:solidFill>
              </a:rPr>
              <a:t>Лапландии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090" y="2400657"/>
            <a:ext cx="2395936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76" y="0"/>
            <a:ext cx="117527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>
                <a:solidFill>
                  <a:srgbClr val="FF0000"/>
                </a:solidFill>
              </a:rPr>
              <a:t>  </a:t>
            </a:r>
            <a:r>
              <a:rPr lang="ru-RU" sz="7200" b="1" dirty="0">
                <a:solidFill>
                  <a:srgbClr val="FF0000"/>
                </a:solidFill>
              </a:rPr>
              <a:t>	Где живёт Санта Клаус?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768" y="2597588"/>
            <a:ext cx="59243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Сан-Франциско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Финляндии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FF0000"/>
                </a:solidFill>
              </a:rPr>
              <a:t>В </a:t>
            </a:r>
            <a:r>
              <a:rPr lang="ru-RU" sz="5400" b="1" dirty="0">
                <a:solidFill>
                  <a:srgbClr val="FF0000"/>
                </a:solidFill>
              </a:rPr>
              <a:t>Лапландии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090" y="2272974"/>
            <a:ext cx="2395936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6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34" y="943104"/>
            <a:ext cx="11752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В </a:t>
            </a:r>
            <a:r>
              <a:rPr lang="ru-RU" sz="6000" b="1" dirty="0">
                <a:solidFill>
                  <a:srgbClr val="FF0000"/>
                </a:solidFill>
              </a:rPr>
              <a:t>каком городе живёт Дед Мороз? 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1186" y="3063178"/>
            <a:ext cx="73268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Москве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Великом Устюге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Великом Новгороде</a:t>
            </a:r>
            <a:endParaRPr lang="ru-RU" sz="5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046" y="1754722"/>
            <a:ext cx="292023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976" y="658596"/>
            <a:ext cx="928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В </a:t>
            </a:r>
            <a:r>
              <a:rPr lang="ru-RU" sz="6000" b="1" dirty="0">
                <a:solidFill>
                  <a:srgbClr val="FF0000"/>
                </a:solidFill>
              </a:rPr>
              <a:t>каком городе живёт Дед Мороз? 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1186" y="3063178"/>
            <a:ext cx="73268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Москве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FF0000"/>
                </a:solidFill>
              </a:rPr>
              <a:t>В Великом Устюге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 Великом Новгороде</a:t>
            </a:r>
            <a:endParaRPr lang="ru-RU" sz="5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384" y="1504878"/>
            <a:ext cx="2917080" cy="31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2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34" y="520096"/>
            <a:ext cx="11752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У </a:t>
            </a:r>
            <a:r>
              <a:rPr lang="ru-RU" sz="5400" b="1" dirty="0">
                <a:solidFill>
                  <a:srgbClr val="FF0000"/>
                </a:solidFill>
              </a:rPr>
              <a:t>нас </a:t>
            </a:r>
            <a:r>
              <a:rPr lang="ru-RU" sz="5400" b="1" dirty="0" smtClean="0">
                <a:solidFill>
                  <a:srgbClr val="FF0000"/>
                </a:solidFill>
              </a:rPr>
              <a:t>Деда </a:t>
            </a:r>
            <a:r>
              <a:rPr lang="ru-RU" sz="5400" b="1" dirty="0">
                <a:solidFill>
                  <a:srgbClr val="FF0000"/>
                </a:solidFill>
              </a:rPr>
              <a:t>Мороза сопровождает Снегурочка. А кто сопровождает Санта Клауса</a:t>
            </a:r>
            <a:r>
              <a:rPr lang="ru-RU" sz="54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904" y="3074057"/>
            <a:ext cx="85552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Феи и </a:t>
            </a:r>
            <a:r>
              <a:rPr lang="ru-RU" sz="5400" b="1" dirty="0">
                <a:solidFill>
                  <a:srgbClr val="7030A0"/>
                </a:solidFill>
              </a:rPr>
              <a:t>п</a:t>
            </a:r>
            <a:r>
              <a:rPr lang="ru-RU" sz="5400" b="1" dirty="0" smtClean="0">
                <a:solidFill>
                  <a:srgbClr val="7030A0"/>
                </a:solidFill>
              </a:rPr>
              <a:t>асхальные зайцы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Волшебники и фокусники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Эльфы и </a:t>
            </a:r>
            <a:r>
              <a:rPr lang="ru-RU" sz="5400" b="1" dirty="0">
                <a:solidFill>
                  <a:srgbClr val="7030A0"/>
                </a:solidFill>
              </a:rPr>
              <a:t>гномы</a:t>
            </a:r>
          </a:p>
        </p:txBody>
      </p:sp>
    </p:spTree>
    <p:extLst>
      <p:ext uri="{BB962C8B-B14F-4D97-AF65-F5344CB8AC3E}">
        <p14:creationId xmlns:p14="http://schemas.microsoft.com/office/powerpoint/2010/main" val="34197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4593" y="1812758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600" b="1" dirty="0"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34" y="520096"/>
            <a:ext cx="11752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У </a:t>
            </a:r>
            <a:r>
              <a:rPr lang="ru-RU" sz="5400" b="1" dirty="0">
                <a:solidFill>
                  <a:srgbClr val="FF0000"/>
                </a:solidFill>
              </a:rPr>
              <a:t>нас </a:t>
            </a:r>
            <a:r>
              <a:rPr lang="ru-RU" sz="5400" b="1" dirty="0" smtClean="0">
                <a:solidFill>
                  <a:srgbClr val="FF0000"/>
                </a:solidFill>
              </a:rPr>
              <a:t>Деда </a:t>
            </a:r>
            <a:r>
              <a:rPr lang="ru-RU" sz="5400" b="1" dirty="0">
                <a:solidFill>
                  <a:srgbClr val="FF0000"/>
                </a:solidFill>
              </a:rPr>
              <a:t>Мороза сопровождает Снегурочка. А кто сопровождает Санта Клауса</a:t>
            </a:r>
            <a:r>
              <a:rPr lang="ru-RU" sz="54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671" y="5764192"/>
            <a:ext cx="680977" cy="86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586" y="3060610"/>
            <a:ext cx="85552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Феи и </a:t>
            </a:r>
            <a:r>
              <a:rPr lang="ru-RU" sz="5400" b="1" dirty="0">
                <a:solidFill>
                  <a:srgbClr val="7030A0"/>
                </a:solidFill>
              </a:rPr>
              <a:t>п</a:t>
            </a:r>
            <a:r>
              <a:rPr lang="ru-RU" sz="5400" b="1" dirty="0" smtClean="0">
                <a:solidFill>
                  <a:srgbClr val="7030A0"/>
                </a:solidFill>
              </a:rPr>
              <a:t>асхальные зайцы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7030A0"/>
                </a:solidFill>
              </a:rPr>
              <a:t>Волшебники и фокусники</a:t>
            </a:r>
          </a:p>
          <a:p>
            <a:pPr marL="342900" indent="-342900">
              <a:buAutoNum type="arabicPeriod"/>
            </a:pPr>
            <a:r>
              <a:rPr lang="ru-RU" sz="5400" b="1" dirty="0" smtClean="0">
                <a:solidFill>
                  <a:srgbClr val="FF0000"/>
                </a:solidFill>
              </a:rPr>
              <a:t>Эльфы и </a:t>
            </a:r>
            <a:r>
              <a:rPr lang="ru-RU" sz="5400" b="1" dirty="0">
                <a:solidFill>
                  <a:srgbClr val="FF0000"/>
                </a:solidFill>
              </a:rPr>
              <a:t>гномы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224" y="4663768"/>
            <a:ext cx="2744987" cy="1961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8259" y="2251696"/>
            <a:ext cx="22479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3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259</Words>
  <Application>Microsoft Office PowerPoint</Application>
  <PresentationFormat>Широкоэкранный</PresentationFormat>
  <Paragraphs>57</Paragraphs>
  <Slides>22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AnastasiaScript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XTreme.ws</dc:creator>
  <cp:lastModifiedBy>XTreme.ws</cp:lastModifiedBy>
  <cp:revision>22</cp:revision>
  <dcterms:created xsi:type="dcterms:W3CDTF">2017-12-28T15:04:30Z</dcterms:created>
  <dcterms:modified xsi:type="dcterms:W3CDTF">2018-12-17T17:36:04Z</dcterms:modified>
</cp:coreProperties>
</file>