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-90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58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76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850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59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249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793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84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69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89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400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70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CC535-C694-4FA9-A35E-092DF8FEA041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3726-9959-47F5-BC03-FB18855A7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47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32560"/>
            <a:ext cx="4511040" cy="298631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«О патриотизме.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О Родине…</a:t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Во имя Отечества!!!»</a:t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5222" y="666543"/>
            <a:ext cx="733677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20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57979" y="1135625"/>
            <a:ext cx="3692148" cy="26104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883" y="185326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Идея патриотизма во все времена занимала особое место не только в духовной жизни общества, но и во всех важнейших сферах его деятельности – идеологии, политике, культуре, экономике. Содержание и направленность патриотизма определяются прежде всего духовным и нравственным климатом общества, его историческими корнями, питающими общественную жизнь поколений.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9873" y="3996812"/>
            <a:ext cx="3700254" cy="24629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3576" y="38011"/>
            <a:ext cx="105159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Патриотизм – источник духовных сил воина!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72364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80671" y="1160847"/>
            <a:ext cx="3938742" cy="51518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4155" y="21581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«Чтобы нам против врагов и разорителей веры христианских, польских и литовских людей, за Московское государство </a:t>
            </a:r>
            <a:r>
              <a:rPr lang="ru-RU" sz="2800" dirty="0" err="1" smtClean="0"/>
              <a:t>стояти</a:t>
            </a:r>
            <a:r>
              <a:rPr lang="ru-RU" sz="2800" dirty="0" smtClean="0"/>
              <a:t> всем </a:t>
            </a:r>
            <a:r>
              <a:rPr lang="ru-RU" sz="2800" dirty="0" err="1" smtClean="0"/>
              <a:t>единомысленно</a:t>
            </a:r>
            <a:r>
              <a:rPr lang="ru-RU" sz="2800" dirty="0" smtClean="0"/>
              <a:t>…».</a:t>
            </a:r>
          </a:p>
          <a:p>
            <a:pPr algn="r"/>
            <a:r>
              <a:rPr lang="ru-RU" sz="2800" dirty="0" smtClean="0"/>
              <a:t>Дмитрий Пожарский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56899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34200" y="423319"/>
            <a:ext cx="4937786" cy="57978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014" y="149769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В «Табеле о рангах», учрежденной Петром I, услуги Отечеству, усердие в делах государственных объявлялись высшей доблестью и закреплялись как важнейшие условия получения чинов и наград. С целью формирования патриотического сознания были утверждены соответствующие символы, награды, ритуалы, традиции.</a:t>
            </a:r>
          </a:p>
          <a:p>
            <a:pPr algn="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77025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75639" y="942354"/>
            <a:ext cx="3743632" cy="49732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277" y="895426"/>
            <a:ext cx="67596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Патриотизм, храбрость и отвагу не раз демонстрировали чудо-богатыри А.В. Суворова. Удивительные примеры массового патриотизма русского народа продемонстрировала нам и Отечественная война 1812 года, которая укрепила национальное самосознание россиян, их гордость и достоинство. Стар и млад поднялись на борьбу с захватчиками. И Россия выстояла и победила. Герой Отечественной войны 1812 года Денис Давыдов писал, что Суворов «положил руку на сердце русского солдата и изучил его биение… Он удесятерил пользу, приносимую повиновением. Сочетав его в душе нашего солдата с чувством воинской гордости и уверенности в превосходстве над всеми солдатами в мире…»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91075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202" y="-329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Любовь к Родине – в свое время!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9914" y="865572"/>
            <a:ext cx="4052888" cy="3075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9550" y="3104536"/>
            <a:ext cx="5905500" cy="38766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4146" y="865572"/>
            <a:ext cx="4600520" cy="30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66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56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Родина- она….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78806"/>
            <a:ext cx="5250181" cy="2887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3760" y="3098310"/>
            <a:ext cx="4730944" cy="3759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1117" y="1278806"/>
            <a:ext cx="5080883" cy="30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58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2276" y="2833688"/>
            <a:ext cx="38195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33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249</Words>
  <Application>Microsoft Office PowerPoint</Application>
  <PresentationFormat>Произвольный</PresentationFormat>
  <Paragraphs>10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 «О патриотизме. О Родине… Во имя Отечества!!!» </vt:lpstr>
      <vt:lpstr>Слайд 2</vt:lpstr>
      <vt:lpstr>Слайд 3</vt:lpstr>
      <vt:lpstr>Слайд 4</vt:lpstr>
      <vt:lpstr>Слайд 5</vt:lpstr>
      <vt:lpstr>Любовь к Родине – в свое время!</vt:lpstr>
      <vt:lpstr>Родина- она….</vt:lpstr>
      <vt:lpstr>Слайд 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Кураторский час на тему: «О патриотизме. О Родине.</dc:title>
  <dc:creator>Студент</dc:creator>
  <cp:lastModifiedBy>Super</cp:lastModifiedBy>
  <cp:revision>6</cp:revision>
  <dcterms:created xsi:type="dcterms:W3CDTF">2016-12-01T09:51:19Z</dcterms:created>
  <dcterms:modified xsi:type="dcterms:W3CDTF">2017-03-15T16:25:55Z</dcterms:modified>
</cp:coreProperties>
</file>