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67" r:id="rId4"/>
    <p:sldId id="268" r:id="rId5"/>
    <p:sldId id="269" r:id="rId6"/>
    <p:sldId id="270" r:id="rId7"/>
    <p:sldId id="272" r:id="rId8"/>
    <p:sldId id="28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подводного царства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2840" y="1268760"/>
            <a:ext cx="144016" cy="14887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buddy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6451" y="-14803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Летучая рыба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88824" y="1196752"/>
            <a:ext cx="72008" cy="220886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ryba-lev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24173" y="-515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лев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276856" y="1417638"/>
            <a:ext cx="144016" cy="139154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1193" y="13772"/>
            <a:ext cx="129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капля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04848" y="836712"/>
            <a:ext cx="72008" cy="58092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98737" y="-29090"/>
            <a:ext cx="14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камень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96936" y="1268761"/>
            <a:ext cx="144016" cy="7200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33838" y="-4337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луна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Камбала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1561" y="-43378"/>
            <a:ext cx="102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Камбала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2840" y="980728"/>
            <a:ext cx="144016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7924" y="-43378"/>
            <a:ext cx="142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хирург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96935" y="1340768"/>
            <a:ext cx="45719" cy="76870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6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1286" y="-43378"/>
            <a:ext cx="177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Рыбы мотыльки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408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99821" y="-57665"/>
            <a:ext cx="153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ea typeface="+mj-ea"/>
                <a:cs typeface="+mj-cs"/>
              </a:rPr>
              <a:t>Рыба лягушка</a:t>
            </a:r>
            <a:endParaRPr lang="ru-RU" dirty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Рыба еж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3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58295" y="-42276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еж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864" y="548680"/>
            <a:ext cx="144016" cy="868958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Жанна\Desktop\mo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92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65373" y="-24328"/>
            <a:ext cx="142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Акула молот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ры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8173" y="-327570"/>
            <a:ext cx="1402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</a:t>
            </a:r>
            <a:r>
              <a:rPr lang="ru-RU" sz="44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клоун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636896" y="1412776"/>
            <a:ext cx="72008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0006-005-Morskie-zh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88559" y="-71953"/>
            <a:ext cx="151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бабочка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68952" cy="6381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705" y="13772"/>
            <a:ext cx="197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Топориковая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рыба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844808" y="1371918"/>
            <a:ext cx="144016" cy="45719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scale_1419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84096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7688" y="33265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Волосатая рыба  клоун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824" y="980728"/>
            <a:ext cx="72008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p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83512" y="-43378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пегас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Обитатели  подводного царства</vt:lpstr>
      <vt:lpstr>Слайд 2</vt:lpstr>
      <vt:lpstr>Рыба еж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Камбала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20</cp:revision>
  <dcterms:modified xsi:type="dcterms:W3CDTF">2019-03-03T06:26:48Z</dcterms:modified>
</cp:coreProperties>
</file>