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091F-ED84-41B7-8825-36346BF95317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08D6-3CA7-4205-B0D7-6C93B5546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091F-ED84-41B7-8825-36346BF95317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08D6-3CA7-4205-B0D7-6C93B5546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091F-ED84-41B7-8825-36346BF95317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08D6-3CA7-4205-B0D7-6C93B5546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091F-ED84-41B7-8825-36346BF95317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08D6-3CA7-4205-B0D7-6C93B5546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091F-ED84-41B7-8825-36346BF95317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08D6-3CA7-4205-B0D7-6C93B5546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091F-ED84-41B7-8825-36346BF95317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08D6-3CA7-4205-B0D7-6C93B5546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091F-ED84-41B7-8825-36346BF95317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08D6-3CA7-4205-B0D7-6C93B5546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091F-ED84-41B7-8825-36346BF95317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08D6-3CA7-4205-B0D7-6C93B5546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091F-ED84-41B7-8825-36346BF95317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08D6-3CA7-4205-B0D7-6C93B5546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091F-ED84-41B7-8825-36346BF95317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08D6-3CA7-4205-B0D7-6C93B5546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091F-ED84-41B7-8825-36346BF95317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08D6-3CA7-4205-B0D7-6C93B5546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7091F-ED84-41B7-8825-36346BF95317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808D6-3CA7-4205-B0D7-6C93B5546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8.xml"/><Relationship Id="rId18" Type="http://schemas.openxmlformats.org/officeDocument/2006/relationships/image" Target="../media/image9.gif"/><Relationship Id="rId26" Type="http://schemas.openxmlformats.org/officeDocument/2006/relationships/image" Target="../media/image13.png"/><Relationship Id="rId3" Type="http://schemas.openxmlformats.org/officeDocument/2006/relationships/image" Target="../media/image1.png"/><Relationship Id="rId21" Type="http://schemas.openxmlformats.org/officeDocument/2006/relationships/slide" Target="slide12.xml"/><Relationship Id="rId34" Type="http://schemas.openxmlformats.org/officeDocument/2006/relationships/image" Target="../media/image17.jpe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slide" Target="slide10.xml"/><Relationship Id="rId25" Type="http://schemas.openxmlformats.org/officeDocument/2006/relationships/slide" Target="slide14.xml"/><Relationship Id="rId33" Type="http://schemas.openxmlformats.org/officeDocument/2006/relationships/slide" Target="slide3.xml"/><Relationship Id="rId2" Type="http://schemas.openxmlformats.org/officeDocument/2006/relationships/slide" Target="slide2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7.xml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5" Type="http://schemas.openxmlformats.org/officeDocument/2006/relationships/image" Target="../media/image2.png"/><Relationship Id="rId15" Type="http://schemas.openxmlformats.org/officeDocument/2006/relationships/slide" Target="slide9.xml"/><Relationship Id="rId23" Type="http://schemas.openxmlformats.org/officeDocument/2006/relationships/slide" Target="slide13.xml"/><Relationship Id="rId28" Type="http://schemas.openxmlformats.org/officeDocument/2006/relationships/image" Target="../media/image14.png"/><Relationship Id="rId10" Type="http://schemas.openxmlformats.org/officeDocument/2006/relationships/image" Target="../media/image5.png"/><Relationship Id="rId19" Type="http://schemas.openxmlformats.org/officeDocument/2006/relationships/slide" Target="slide11.xml"/><Relationship Id="rId31" Type="http://schemas.openxmlformats.org/officeDocument/2006/relationships/slide" Target="slide17.xml"/><Relationship Id="rId4" Type="http://schemas.openxmlformats.org/officeDocument/2006/relationships/slide" Target="slide4.xml"/><Relationship Id="rId9" Type="http://schemas.openxmlformats.org/officeDocument/2006/relationships/image" Target="../media/image4.jpe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slide" Target="slide15.xml"/><Relationship Id="rId30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8.xml"/><Relationship Id="rId18" Type="http://schemas.openxmlformats.org/officeDocument/2006/relationships/slide" Target="slide11.xml"/><Relationship Id="rId26" Type="http://schemas.openxmlformats.org/officeDocument/2006/relationships/slide" Target="slide15.xml"/><Relationship Id="rId3" Type="http://schemas.openxmlformats.org/officeDocument/2006/relationships/image" Target="../media/image1.png"/><Relationship Id="rId21" Type="http://schemas.openxmlformats.org/officeDocument/2006/relationships/image" Target="../media/image11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slide" Target="slide10.xml"/><Relationship Id="rId25" Type="http://schemas.openxmlformats.org/officeDocument/2006/relationships/image" Target="../media/image13.png"/><Relationship Id="rId33" Type="http://schemas.openxmlformats.org/officeDocument/2006/relationships/image" Target="../media/image17.jpeg"/><Relationship Id="rId2" Type="http://schemas.openxmlformats.org/officeDocument/2006/relationships/slide" Target="slide2.xml"/><Relationship Id="rId16" Type="http://schemas.openxmlformats.org/officeDocument/2006/relationships/image" Target="../media/image8.png"/><Relationship Id="rId20" Type="http://schemas.openxmlformats.org/officeDocument/2006/relationships/slide" Target="slide12.xml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7.xml"/><Relationship Id="rId24" Type="http://schemas.openxmlformats.org/officeDocument/2006/relationships/slide" Target="slide14.xml"/><Relationship Id="rId32" Type="http://schemas.openxmlformats.org/officeDocument/2006/relationships/slide" Target="slide3.xml"/><Relationship Id="rId5" Type="http://schemas.openxmlformats.org/officeDocument/2006/relationships/image" Target="../media/image2.png"/><Relationship Id="rId15" Type="http://schemas.openxmlformats.org/officeDocument/2006/relationships/slide" Target="slide9.xml"/><Relationship Id="rId23" Type="http://schemas.openxmlformats.org/officeDocument/2006/relationships/image" Target="../media/image12.png"/><Relationship Id="rId28" Type="http://schemas.openxmlformats.org/officeDocument/2006/relationships/slide" Target="slide16.xml"/><Relationship Id="rId10" Type="http://schemas.openxmlformats.org/officeDocument/2006/relationships/image" Target="../media/image9.gif"/><Relationship Id="rId19" Type="http://schemas.openxmlformats.org/officeDocument/2006/relationships/image" Target="../media/image10.png"/><Relationship Id="rId31" Type="http://schemas.openxmlformats.org/officeDocument/2006/relationships/image" Target="../media/image16.png"/><Relationship Id="rId4" Type="http://schemas.openxmlformats.org/officeDocument/2006/relationships/slide" Target="slide4.xml"/><Relationship Id="rId9" Type="http://schemas.openxmlformats.org/officeDocument/2006/relationships/image" Target="../media/image4.jpeg"/><Relationship Id="rId14" Type="http://schemas.openxmlformats.org/officeDocument/2006/relationships/image" Target="../media/image7.png"/><Relationship Id="rId22" Type="http://schemas.openxmlformats.org/officeDocument/2006/relationships/slide" Target="slide13.xml"/><Relationship Id="rId27" Type="http://schemas.openxmlformats.org/officeDocument/2006/relationships/image" Target="../media/image14.png"/><Relationship Id="rId30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8.xml"/><Relationship Id="rId18" Type="http://schemas.openxmlformats.org/officeDocument/2006/relationships/image" Target="../media/image9.gif"/><Relationship Id="rId26" Type="http://schemas.openxmlformats.org/officeDocument/2006/relationships/image" Target="../media/image13.png"/><Relationship Id="rId3" Type="http://schemas.openxmlformats.org/officeDocument/2006/relationships/image" Target="../media/image1.png"/><Relationship Id="rId21" Type="http://schemas.openxmlformats.org/officeDocument/2006/relationships/slide" Target="slide12.xml"/><Relationship Id="rId34" Type="http://schemas.openxmlformats.org/officeDocument/2006/relationships/image" Target="../media/image17.jpe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slide" Target="slide10.xml"/><Relationship Id="rId25" Type="http://schemas.openxmlformats.org/officeDocument/2006/relationships/slide" Target="slide14.xml"/><Relationship Id="rId33" Type="http://schemas.openxmlformats.org/officeDocument/2006/relationships/slide" Target="slide3.xml"/><Relationship Id="rId2" Type="http://schemas.openxmlformats.org/officeDocument/2006/relationships/slide" Target="slide2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7.xml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5" Type="http://schemas.openxmlformats.org/officeDocument/2006/relationships/image" Target="../media/image2.png"/><Relationship Id="rId15" Type="http://schemas.openxmlformats.org/officeDocument/2006/relationships/slide" Target="slide9.xml"/><Relationship Id="rId23" Type="http://schemas.openxmlformats.org/officeDocument/2006/relationships/slide" Target="slide13.xml"/><Relationship Id="rId28" Type="http://schemas.openxmlformats.org/officeDocument/2006/relationships/image" Target="../media/image14.png"/><Relationship Id="rId10" Type="http://schemas.openxmlformats.org/officeDocument/2006/relationships/image" Target="../media/image26.png"/><Relationship Id="rId19" Type="http://schemas.openxmlformats.org/officeDocument/2006/relationships/slide" Target="slide11.xml"/><Relationship Id="rId31" Type="http://schemas.openxmlformats.org/officeDocument/2006/relationships/slide" Target="slide17.xml"/><Relationship Id="rId4" Type="http://schemas.openxmlformats.org/officeDocument/2006/relationships/slide" Target="slide4.xml"/><Relationship Id="rId9" Type="http://schemas.openxmlformats.org/officeDocument/2006/relationships/image" Target="../media/image4.jpe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slide" Target="slide15.xml"/><Relationship Id="rId30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8.xml"/><Relationship Id="rId18" Type="http://schemas.openxmlformats.org/officeDocument/2006/relationships/image" Target="../media/image9.gif"/><Relationship Id="rId26" Type="http://schemas.openxmlformats.org/officeDocument/2006/relationships/image" Target="../media/image13.png"/><Relationship Id="rId3" Type="http://schemas.openxmlformats.org/officeDocument/2006/relationships/image" Target="../media/image1.png"/><Relationship Id="rId21" Type="http://schemas.openxmlformats.org/officeDocument/2006/relationships/slide" Target="slide12.xml"/><Relationship Id="rId34" Type="http://schemas.openxmlformats.org/officeDocument/2006/relationships/image" Target="../media/image17.jpe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slide" Target="slide10.xml"/><Relationship Id="rId25" Type="http://schemas.openxmlformats.org/officeDocument/2006/relationships/slide" Target="slide14.xml"/><Relationship Id="rId33" Type="http://schemas.openxmlformats.org/officeDocument/2006/relationships/slide" Target="slide3.xml"/><Relationship Id="rId2" Type="http://schemas.openxmlformats.org/officeDocument/2006/relationships/slide" Target="slide2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7.xml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5" Type="http://schemas.openxmlformats.org/officeDocument/2006/relationships/image" Target="../media/image2.png"/><Relationship Id="rId15" Type="http://schemas.openxmlformats.org/officeDocument/2006/relationships/slide" Target="slide9.xml"/><Relationship Id="rId23" Type="http://schemas.openxmlformats.org/officeDocument/2006/relationships/slide" Target="slide13.xml"/><Relationship Id="rId28" Type="http://schemas.openxmlformats.org/officeDocument/2006/relationships/image" Target="../media/image14.png"/><Relationship Id="rId10" Type="http://schemas.openxmlformats.org/officeDocument/2006/relationships/image" Target="../media/image27.png"/><Relationship Id="rId19" Type="http://schemas.openxmlformats.org/officeDocument/2006/relationships/slide" Target="slide11.xml"/><Relationship Id="rId31" Type="http://schemas.openxmlformats.org/officeDocument/2006/relationships/slide" Target="slide17.xml"/><Relationship Id="rId4" Type="http://schemas.openxmlformats.org/officeDocument/2006/relationships/slide" Target="slide4.xml"/><Relationship Id="rId9" Type="http://schemas.openxmlformats.org/officeDocument/2006/relationships/image" Target="../media/image4.jpe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slide" Target="slide15.xml"/><Relationship Id="rId30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8.xml"/><Relationship Id="rId18" Type="http://schemas.openxmlformats.org/officeDocument/2006/relationships/image" Target="../media/image9.gif"/><Relationship Id="rId26" Type="http://schemas.openxmlformats.org/officeDocument/2006/relationships/slide" Target="slide15.xml"/><Relationship Id="rId3" Type="http://schemas.openxmlformats.org/officeDocument/2006/relationships/image" Target="../media/image1.png"/><Relationship Id="rId21" Type="http://schemas.openxmlformats.org/officeDocument/2006/relationships/image" Target="../media/image11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slide" Target="slide10.xml"/><Relationship Id="rId25" Type="http://schemas.openxmlformats.org/officeDocument/2006/relationships/image" Target="../media/image13.png"/><Relationship Id="rId33" Type="http://schemas.openxmlformats.org/officeDocument/2006/relationships/image" Target="../media/image17.jpeg"/><Relationship Id="rId2" Type="http://schemas.openxmlformats.org/officeDocument/2006/relationships/slide" Target="slide2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7.xml"/><Relationship Id="rId24" Type="http://schemas.openxmlformats.org/officeDocument/2006/relationships/slide" Target="slide14.xml"/><Relationship Id="rId32" Type="http://schemas.openxmlformats.org/officeDocument/2006/relationships/slide" Target="slide3.xml"/><Relationship Id="rId5" Type="http://schemas.openxmlformats.org/officeDocument/2006/relationships/image" Target="../media/image2.png"/><Relationship Id="rId15" Type="http://schemas.openxmlformats.org/officeDocument/2006/relationships/slide" Target="slide9.xml"/><Relationship Id="rId23" Type="http://schemas.openxmlformats.org/officeDocument/2006/relationships/image" Target="../media/image12.png"/><Relationship Id="rId28" Type="http://schemas.openxmlformats.org/officeDocument/2006/relationships/slide" Target="slide16.xml"/><Relationship Id="rId10" Type="http://schemas.openxmlformats.org/officeDocument/2006/relationships/image" Target="../media/image28.png"/><Relationship Id="rId19" Type="http://schemas.openxmlformats.org/officeDocument/2006/relationships/slide" Target="slide11.xml"/><Relationship Id="rId31" Type="http://schemas.openxmlformats.org/officeDocument/2006/relationships/image" Target="../media/image16.png"/><Relationship Id="rId4" Type="http://schemas.openxmlformats.org/officeDocument/2006/relationships/slide" Target="slide4.xml"/><Relationship Id="rId9" Type="http://schemas.openxmlformats.org/officeDocument/2006/relationships/image" Target="../media/image4.jpeg"/><Relationship Id="rId14" Type="http://schemas.openxmlformats.org/officeDocument/2006/relationships/image" Target="../media/image7.png"/><Relationship Id="rId22" Type="http://schemas.openxmlformats.org/officeDocument/2006/relationships/slide" Target="slide13.xml"/><Relationship Id="rId27" Type="http://schemas.openxmlformats.org/officeDocument/2006/relationships/image" Target="../media/image14.png"/><Relationship Id="rId30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8.xml"/><Relationship Id="rId18" Type="http://schemas.openxmlformats.org/officeDocument/2006/relationships/image" Target="../media/image9.gif"/><Relationship Id="rId26" Type="http://schemas.openxmlformats.org/officeDocument/2006/relationships/image" Target="../media/image13.png"/><Relationship Id="rId3" Type="http://schemas.openxmlformats.org/officeDocument/2006/relationships/image" Target="../media/image1.png"/><Relationship Id="rId21" Type="http://schemas.openxmlformats.org/officeDocument/2006/relationships/slide" Target="slide12.xml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slide" Target="slide10.xml"/><Relationship Id="rId25" Type="http://schemas.openxmlformats.org/officeDocument/2006/relationships/slide" Target="slide14.xml"/><Relationship Id="rId33" Type="http://schemas.openxmlformats.org/officeDocument/2006/relationships/image" Target="../media/image17.jpeg"/><Relationship Id="rId2" Type="http://schemas.openxmlformats.org/officeDocument/2006/relationships/slide" Target="slide2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7.xml"/><Relationship Id="rId24" Type="http://schemas.openxmlformats.org/officeDocument/2006/relationships/image" Target="../media/image12.png"/><Relationship Id="rId32" Type="http://schemas.openxmlformats.org/officeDocument/2006/relationships/slide" Target="slide3.xml"/><Relationship Id="rId5" Type="http://schemas.openxmlformats.org/officeDocument/2006/relationships/image" Target="../media/image2.png"/><Relationship Id="rId15" Type="http://schemas.openxmlformats.org/officeDocument/2006/relationships/slide" Target="slide9.xml"/><Relationship Id="rId23" Type="http://schemas.openxmlformats.org/officeDocument/2006/relationships/slide" Target="slide13.xml"/><Relationship Id="rId28" Type="http://schemas.openxmlformats.org/officeDocument/2006/relationships/image" Target="../media/image14.png"/><Relationship Id="rId10" Type="http://schemas.openxmlformats.org/officeDocument/2006/relationships/image" Target="../media/image5.png"/><Relationship Id="rId19" Type="http://schemas.openxmlformats.org/officeDocument/2006/relationships/slide" Target="slide11.xml"/><Relationship Id="rId31" Type="http://schemas.openxmlformats.org/officeDocument/2006/relationships/image" Target="../media/image16.png"/><Relationship Id="rId4" Type="http://schemas.openxmlformats.org/officeDocument/2006/relationships/slide" Target="slide4.xml"/><Relationship Id="rId9" Type="http://schemas.openxmlformats.org/officeDocument/2006/relationships/image" Target="../media/image4.jpe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slide" Target="slide15.xml"/><Relationship Id="rId30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8.xml"/><Relationship Id="rId18" Type="http://schemas.openxmlformats.org/officeDocument/2006/relationships/image" Target="../media/image9.gif"/><Relationship Id="rId26" Type="http://schemas.openxmlformats.org/officeDocument/2006/relationships/image" Target="../media/image13.png"/><Relationship Id="rId3" Type="http://schemas.openxmlformats.org/officeDocument/2006/relationships/image" Target="../media/image1.png"/><Relationship Id="rId21" Type="http://schemas.openxmlformats.org/officeDocument/2006/relationships/slide" Target="slide12.xml"/><Relationship Id="rId34" Type="http://schemas.openxmlformats.org/officeDocument/2006/relationships/image" Target="../media/image17.jpe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slide" Target="slide10.xml"/><Relationship Id="rId25" Type="http://schemas.openxmlformats.org/officeDocument/2006/relationships/slide" Target="slide14.xml"/><Relationship Id="rId33" Type="http://schemas.openxmlformats.org/officeDocument/2006/relationships/slide" Target="slide3.xml"/><Relationship Id="rId2" Type="http://schemas.openxmlformats.org/officeDocument/2006/relationships/slide" Target="slide2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7.xml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5" Type="http://schemas.openxmlformats.org/officeDocument/2006/relationships/image" Target="../media/image2.png"/><Relationship Id="rId15" Type="http://schemas.openxmlformats.org/officeDocument/2006/relationships/slide" Target="slide9.xml"/><Relationship Id="rId23" Type="http://schemas.openxmlformats.org/officeDocument/2006/relationships/slide" Target="slide13.xml"/><Relationship Id="rId28" Type="http://schemas.openxmlformats.org/officeDocument/2006/relationships/image" Target="../media/image14.png"/><Relationship Id="rId10" Type="http://schemas.openxmlformats.org/officeDocument/2006/relationships/image" Target="../media/image29.png"/><Relationship Id="rId19" Type="http://schemas.openxmlformats.org/officeDocument/2006/relationships/slide" Target="slide11.xml"/><Relationship Id="rId31" Type="http://schemas.openxmlformats.org/officeDocument/2006/relationships/slide" Target="slide17.xml"/><Relationship Id="rId4" Type="http://schemas.openxmlformats.org/officeDocument/2006/relationships/slide" Target="slide4.xml"/><Relationship Id="rId9" Type="http://schemas.openxmlformats.org/officeDocument/2006/relationships/image" Target="../media/image4.jpe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slide" Target="slide15.xml"/><Relationship Id="rId30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8.xml"/><Relationship Id="rId18" Type="http://schemas.openxmlformats.org/officeDocument/2006/relationships/image" Target="../media/image9.gif"/><Relationship Id="rId26" Type="http://schemas.openxmlformats.org/officeDocument/2006/relationships/image" Target="../media/image13.png"/><Relationship Id="rId3" Type="http://schemas.openxmlformats.org/officeDocument/2006/relationships/image" Target="../media/image1.png"/><Relationship Id="rId21" Type="http://schemas.openxmlformats.org/officeDocument/2006/relationships/slide" Target="slide12.xml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slide" Target="slide10.xml"/><Relationship Id="rId25" Type="http://schemas.openxmlformats.org/officeDocument/2006/relationships/slide" Target="slide14.xml"/><Relationship Id="rId33" Type="http://schemas.openxmlformats.org/officeDocument/2006/relationships/image" Target="../media/image17.jpeg"/><Relationship Id="rId2" Type="http://schemas.openxmlformats.org/officeDocument/2006/relationships/slide" Target="slide2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7.xml"/><Relationship Id="rId24" Type="http://schemas.openxmlformats.org/officeDocument/2006/relationships/image" Target="../media/image12.png"/><Relationship Id="rId32" Type="http://schemas.openxmlformats.org/officeDocument/2006/relationships/slide" Target="slide3.xml"/><Relationship Id="rId5" Type="http://schemas.openxmlformats.org/officeDocument/2006/relationships/image" Target="../media/image2.png"/><Relationship Id="rId15" Type="http://schemas.openxmlformats.org/officeDocument/2006/relationships/slide" Target="slide9.xml"/><Relationship Id="rId23" Type="http://schemas.openxmlformats.org/officeDocument/2006/relationships/slide" Target="slide13.xml"/><Relationship Id="rId28" Type="http://schemas.openxmlformats.org/officeDocument/2006/relationships/image" Target="../media/image14.png"/><Relationship Id="rId10" Type="http://schemas.openxmlformats.org/officeDocument/2006/relationships/image" Target="../media/image30.png"/><Relationship Id="rId19" Type="http://schemas.openxmlformats.org/officeDocument/2006/relationships/slide" Target="slide11.xml"/><Relationship Id="rId31" Type="http://schemas.openxmlformats.org/officeDocument/2006/relationships/image" Target="../media/image16.png"/><Relationship Id="rId4" Type="http://schemas.openxmlformats.org/officeDocument/2006/relationships/slide" Target="slide4.xml"/><Relationship Id="rId9" Type="http://schemas.openxmlformats.org/officeDocument/2006/relationships/image" Target="../media/image4.jpe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slide" Target="slide15.xml"/><Relationship Id="rId30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8.xml"/><Relationship Id="rId18" Type="http://schemas.openxmlformats.org/officeDocument/2006/relationships/image" Target="../media/image9.gif"/><Relationship Id="rId26" Type="http://schemas.openxmlformats.org/officeDocument/2006/relationships/image" Target="../media/image13.png"/><Relationship Id="rId3" Type="http://schemas.openxmlformats.org/officeDocument/2006/relationships/image" Target="../media/image1.png"/><Relationship Id="rId21" Type="http://schemas.openxmlformats.org/officeDocument/2006/relationships/slide" Target="slide12.xml"/><Relationship Id="rId34" Type="http://schemas.openxmlformats.org/officeDocument/2006/relationships/image" Target="../media/image17.jpe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slide" Target="slide10.xml"/><Relationship Id="rId25" Type="http://schemas.openxmlformats.org/officeDocument/2006/relationships/slide" Target="slide14.xml"/><Relationship Id="rId33" Type="http://schemas.openxmlformats.org/officeDocument/2006/relationships/slide" Target="slide3.xml"/><Relationship Id="rId2" Type="http://schemas.openxmlformats.org/officeDocument/2006/relationships/slide" Target="slide2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7.xml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5" Type="http://schemas.openxmlformats.org/officeDocument/2006/relationships/image" Target="../media/image2.png"/><Relationship Id="rId15" Type="http://schemas.openxmlformats.org/officeDocument/2006/relationships/slide" Target="slide9.xml"/><Relationship Id="rId23" Type="http://schemas.openxmlformats.org/officeDocument/2006/relationships/slide" Target="slide13.xml"/><Relationship Id="rId28" Type="http://schemas.openxmlformats.org/officeDocument/2006/relationships/image" Target="../media/image14.png"/><Relationship Id="rId10" Type="http://schemas.openxmlformats.org/officeDocument/2006/relationships/image" Target="../media/image31.png"/><Relationship Id="rId19" Type="http://schemas.openxmlformats.org/officeDocument/2006/relationships/slide" Target="slide11.xml"/><Relationship Id="rId31" Type="http://schemas.openxmlformats.org/officeDocument/2006/relationships/slide" Target="slide17.xml"/><Relationship Id="rId4" Type="http://schemas.openxmlformats.org/officeDocument/2006/relationships/slide" Target="slide4.xml"/><Relationship Id="rId9" Type="http://schemas.openxmlformats.org/officeDocument/2006/relationships/image" Target="../media/image4.jpe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slide" Target="slide15.xml"/><Relationship Id="rId30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8.xml"/><Relationship Id="rId18" Type="http://schemas.openxmlformats.org/officeDocument/2006/relationships/image" Target="../media/image9.gif"/><Relationship Id="rId26" Type="http://schemas.openxmlformats.org/officeDocument/2006/relationships/image" Target="../media/image13.png"/><Relationship Id="rId3" Type="http://schemas.openxmlformats.org/officeDocument/2006/relationships/image" Target="../media/image1.png"/><Relationship Id="rId21" Type="http://schemas.openxmlformats.org/officeDocument/2006/relationships/slide" Target="slide12.xml"/><Relationship Id="rId34" Type="http://schemas.openxmlformats.org/officeDocument/2006/relationships/image" Target="../media/image17.jpe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slide" Target="slide10.xml"/><Relationship Id="rId25" Type="http://schemas.openxmlformats.org/officeDocument/2006/relationships/slide" Target="slide14.xml"/><Relationship Id="rId33" Type="http://schemas.openxmlformats.org/officeDocument/2006/relationships/slide" Target="slide3.xml"/><Relationship Id="rId2" Type="http://schemas.openxmlformats.org/officeDocument/2006/relationships/slide" Target="slide2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7.xml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5" Type="http://schemas.openxmlformats.org/officeDocument/2006/relationships/image" Target="../media/image2.png"/><Relationship Id="rId15" Type="http://schemas.openxmlformats.org/officeDocument/2006/relationships/slide" Target="slide9.xml"/><Relationship Id="rId23" Type="http://schemas.openxmlformats.org/officeDocument/2006/relationships/slide" Target="slide13.xml"/><Relationship Id="rId28" Type="http://schemas.openxmlformats.org/officeDocument/2006/relationships/image" Target="../media/image14.png"/><Relationship Id="rId10" Type="http://schemas.openxmlformats.org/officeDocument/2006/relationships/image" Target="../media/image18.png"/><Relationship Id="rId19" Type="http://schemas.openxmlformats.org/officeDocument/2006/relationships/slide" Target="slide11.xml"/><Relationship Id="rId31" Type="http://schemas.openxmlformats.org/officeDocument/2006/relationships/slide" Target="slide17.xml"/><Relationship Id="rId4" Type="http://schemas.openxmlformats.org/officeDocument/2006/relationships/slide" Target="slide4.xml"/><Relationship Id="rId9" Type="http://schemas.openxmlformats.org/officeDocument/2006/relationships/image" Target="../media/image4.jpe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slide" Target="slide15.xml"/><Relationship Id="rId30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8.xml"/><Relationship Id="rId18" Type="http://schemas.openxmlformats.org/officeDocument/2006/relationships/image" Target="../media/image9.gif"/><Relationship Id="rId26" Type="http://schemas.openxmlformats.org/officeDocument/2006/relationships/image" Target="../media/image13.png"/><Relationship Id="rId3" Type="http://schemas.openxmlformats.org/officeDocument/2006/relationships/image" Target="../media/image1.png"/><Relationship Id="rId21" Type="http://schemas.openxmlformats.org/officeDocument/2006/relationships/slide" Target="slide12.xml"/><Relationship Id="rId34" Type="http://schemas.openxmlformats.org/officeDocument/2006/relationships/image" Target="../media/image17.jpe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slide" Target="slide10.xml"/><Relationship Id="rId25" Type="http://schemas.openxmlformats.org/officeDocument/2006/relationships/slide" Target="slide14.xml"/><Relationship Id="rId33" Type="http://schemas.openxmlformats.org/officeDocument/2006/relationships/slide" Target="slide3.xml"/><Relationship Id="rId2" Type="http://schemas.openxmlformats.org/officeDocument/2006/relationships/slide" Target="slide2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7.xml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5" Type="http://schemas.openxmlformats.org/officeDocument/2006/relationships/image" Target="../media/image2.png"/><Relationship Id="rId15" Type="http://schemas.openxmlformats.org/officeDocument/2006/relationships/slide" Target="slide9.xml"/><Relationship Id="rId23" Type="http://schemas.openxmlformats.org/officeDocument/2006/relationships/slide" Target="slide13.xml"/><Relationship Id="rId28" Type="http://schemas.openxmlformats.org/officeDocument/2006/relationships/image" Target="../media/image14.png"/><Relationship Id="rId10" Type="http://schemas.openxmlformats.org/officeDocument/2006/relationships/image" Target="../media/image19.jpeg"/><Relationship Id="rId19" Type="http://schemas.openxmlformats.org/officeDocument/2006/relationships/slide" Target="slide11.xml"/><Relationship Id="rId31" Type="http://schemas.openxmlformats.org/officeDocument/2006/relationships/slide" Target="slide17.xml"/><Relationship Id="rId4" Type="http://schemas.openxmlformats.org/officeDocument/2006/relationships/slide" Target="slide4.xml"/><Relationship Id="rId9" Type="http://schemas.openxmlformats.org/officeDocument/2006/relationships/image" Target="../media/image4.jpe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slide" Target="slide15.xml"/><Relationship Id="rId30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8.xml"/><Relationship Id="rId18" Type="http://schemas.openxmlformats.org/officeDocument/2006/relationships/image" Target="../media/image9.gif"/><Relationship Id="rId26" Type="http://schemas.openxmlformats.org/officeDocument/2006/relationships/image" Target="../media/image13.png"/><Relationship Id="rId3" Type="http://schemas.openxmlformats.org/officeDocument/2006/relationships/image" Target="../media/image1.png"/><Relationship Id="rId21" Type="http://schemas.openxmlformats.org/officeDocument/2006/relationships/slide" Target="slide12.xml"/><Relationship Id="rId34" Type="http://schemas.openxmlformats.org/officeDocument/2006/relationships/image" Target="../media/image17.jpe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slide" Target="slide10.xml"/><Relationship Id="rId25" Type="http://schemas.openxmlformats.org/officeDocument/2006/relationships/slide" Target="slide14.xml"/><Relationship Id="rId33" Type="http://schemas.openxmlformats.org/officeDocument/2006/relationships/slide" Target="slide3.xml"/><Relationship Id="rId2" Type="http://schemas.openxmlformats.org/officeDocument/2006/relationships/slide" Target="slide2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7.xml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5" Type="http://schemas.openxmlformats.org/officeDocument/2006/relationships/image" Target="../media/image2.png"/><Relationship Id="rId15" Type="http://schemas.openxmlformats.org/officeDocument/2006/relationships/slide" Target="slide9.xml"/><Relationship Id="rId23" Type="http://schemas.openxmlformats.org/officeDocument/2006/relationships/slide" Target="slide13.xml"/><Relationship Id="rId28" Type="http://schemas.openxmlformats.org/officeDocument/2006/relationships/image" Target="../media/image14.png"/><Relationship Id="rId10" Type="http://schemas.openxmlformats.org/officeDocument/2006/relationships/image" Target="../media/image20.png"/><Relationship Id="rId19" Type="http://schemas.openxmlformats.org/officeDocument/2006/relationships/slide" Target="slide11.xml"/><Relationship Id="rId31" Type="http://schemas.openxmlformats.org/officeDocument/2006/relationships/slide" Target="slide17.xml"/><Relationship Id="rId4" Type="http://schemas.openxmlformats.org/officeDocument/2006/relationships/slide" Target="slide4.xml"/><Relationship Id="rId9" Type="http://schemas.openxmlformats.org/officeDocument/2006/relationships/image" Target="../media/image4.jpe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slide" Target="slide15.xml"/><Relationship Id="rId30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8.xml"/><Relationship Id="rId18" Type="http://schemas.openxmlformats.org/officeDocument/2006/relationships/image" Target="../media/image9.gif"/><Relationship Id="rId26" Type="http://schemas.openxmlformats.org/officeDocument/2006/relationships/image" Target="../media/image13.png"/><Relationship Id="rId3" Type="http://schemas.openxmlformats.org/officeDocument/2006/relationships/image" Target="../media/image1.png"/><Relationship Id="rId21" Type="http://schemas.openxmlformats.org/officeDocument/2006/relationships/slide" Target="slide12.xml"/><Relationship Id="rId34" Type="http://schemas.openxmlformats.org/officeDocument/2006/relationships/image" Target="../media/image17.jpe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slide" Target="slide10.xml"/><Relationship Id="rId25" Type="http://schemas.openxmlformats.org/officeDocument/2006/relationships/slide" Target="slide14.xml"/><Relationship Id="rId33" Type="http://schemas.openxmlformats.org/officeDocument/2006/relationships/slide" Target="slide3.xml"/><Relationship Id="rId2" Type="http://schemas.openxmlformats.org/officeDocument/2006/relationships/slide" Target="slide2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7.xml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5" Type="http://schemas.openxmlformats.org/officeDocument/2006/relationships/image" Target="../media/image2.png"/><Relationship Id="rId15" Type="http://schemas.openxmlformats.org/officeDocument/2006/relationships/slide" Target="slide9.xml"/><Relationship Id="rId23" Type="http://schemas.openxmlformats.org/officeDocument/2006/relationships/slide" Target="slide13.xml"/><Relationship Id="rId28" Type="http://schemas.openxmlformats.org/officeDocument/2006/relationships/image" Target="../media/image14.png"/><Relationship Id="rId10" Type="http://schemas.openxmlformats.org/officeDocument/2006/relationships/image" Target="../media/image21.png"/><Relationship Id="rId19" Type="http://schemas.openxmlformats.org/officeDocument/2006/relationships/slide" Target="slide11.xml"/><Relationship Id="rId31" Type="http://schemas.openxmlformats.org/officeDocument/2006/relationships/slide" Target="slide17.xml"/><Relationship Id="rId4" Type="http://schemas.openxmlformats.org/officeDocument/2006/relationships/slide" Target="slide4.xml"/><Relationship Id="rId9" Type="http://schemas.openxmlformats.org/officeDocument/2006/relationships/image" Target="../media/image4.jpe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slide" Target="slide15.xml"/><Relationship Id="rId30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8.xml"/><Relationship Id="rId18" Type="http://schemas.openxmlformats.org/officeDocument/2006/relationships/image" Target="../media/image9.gif"/><Relationship Id="rId26" Type="http://schemas.openxmlformats.org/officeDocument/2006/relationships/slide" Target="slide15.xml"/><Relationship Id="rId3" Type="http://schemas.openxmlformats.org/officeDocument/2006/relationships/image" Target="../media/image1.png"/><Relationship Id="rId21" Type="http://schemas.openxmlformats.org/officeDocument/2006/relationships/slide" Target="slide12.xml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slide" Target="slide10.xml"/><Relationship Id="rId25" Type="http://schemas.openxmlformats.org/officeDocument/2006/relationships/image" Target="../media/image13.png"/><Relationship Id="rId33" Type="http://schemas.openxmlformats.org/officeDocument/2006/relationships/image" Target="../media/image17.jpeg"/><Relationship Id="rId2" Type="http://schemas.openxmlformats.org/officeDocument/2006/relationships/slide" Target="slide2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7.xml"/><Relationship Id="rId24" Type="http://schemas.openxmlformats.org/officeDocument/2006/relationships/image" Target="../media/image12.png"/><Relationship Id="rId32" Type="http://schemas.openxmlformats.org/officeDocument/2006/relationships/slide" Target="slide3.xml"/><Relationship Id="rId5" Type="http://schemas.openxmlformats.org/officeDocument/2006/relationships/image" Target="../media/image2.png"/><Relationship Id="rId15" Type="http://schemas.openxmlformats.org/officeDocument/2006/relationships/slide" Target="slide9.xml"/><Relationship Id="rId23" Type="http://schemas.openxmlformats.org/officeDocument/2006/relationships/slide" Target="slide13.xml"/><Relationship Id="rId28" Type="http://schemas.openxmlformats.org/officeDocument/2006/relationships/slide" Target="slide16.xml"/><Relationship Id="rId10" Type="http://schemas.openxmlformats.org/officeDocument/2006/relationships/image" Target="../media/image22.jpeg"/><Relationship Id="rId19" Type="http://schemas.openxmlformats.org/officeDocument/2006/relationships/slide" Target="slide11.xml"/><Relationship Id="rId31" Type="http://schemas.openxmlformats.org/officeDocument/2006/relationships/image" Target="../media/image16.png"/><Relationship Id="rId4" Type="http://schemas.openxmlformats.org/officeDocument/2006/relationships/slide" Target="slide4.xml"/><Relationship Id="rId9" Type="http://schemas.openxmlformats.org/officeDocument/2006/relationships/image" Target="../media/image4.jpe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14.png"/><Relationship Id="rId30" Type="http://schemas.openxmlformats.org/officeDocument/2006/relationships/slide" Target="slide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8.xml"/><Relationship Id="rId18" Type="http://schemas.openxmlformats.org/officeDocument/2006/relationships/image" Target="../media/image9.gif"/><Relationship Id="rId26" Type="http://schemas.openxmlformats.org/officeDocument/2006/relationships/image" Target="../media/image13.png"/><Relationship Id="rId3" Type="http://schemas.openxmlformats.org/officeDocument/2006/relationships/image" Target="../media/image1.png"/><Relationship Id="rId21" Type="http://schemas.openxmlformats.org/officeDocument/2006/relationships/slide" Target="slide12.xml"/><Relationship Id="rId34" Type="http://schemas.openxmlformats.org/officeDocument/2006/relationships/image" Target="../media/image17.jpe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slide" Target="slide10.xml"/><Relationship Id="rId25" Type="http://schemas.openxmlformats.org/officeDocument/2006/relationships/slide" Target="slide14.xml"/><Relationship Id="rId33" Type="http://schemas.openxmlformats.org/officeDocument/2006/relationships/slide" Target="slide3.xml"/><Relationship Id="rId2" Type="http://schemas.openxmlformats.org/officeDocument/2006/relationships/slide" Target="slide2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7.xml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5" Type="http://schemas.openxmlformats.org/officeDocument/2006/relationships/image" Target="../media/image2.png"/><Relationship Id="rId15" Type="http://schemas.openxmlformats.org/officeDocument/2006/relationships/slide" Target="slide9.xml"/><Relationship Id="rId23" Type="http://schemas.openxmlformats.org/officeDocument/2006/relationships/slide" Target="slide13.xml"/><Relationship Id="rId28" Type="http://schemas.openxmlformats.org/officeDocument/2006/relationships/image" Target="../media/image14.png"/><Relationship Id="rId10" Type="http://schemas.openxmlformats.org/officeDocument/2006/relationships/image" Target="../media/image23.png"/><Relationship Id="rId19" Type="http://schemas.openxmlformats.org/officeDocument/2006/relationships/slide" Target="slide11.xml"/><Relationship Id="rId31" Type="http://schemas.openxmlformats.org/officeDocument/2006/relationships/slide" Target="slide17.xml"/><Relationship Id="rId4" Type="http://schemas.openxmlformats.org/officeDocument/2006/relationships/slide" Target="slide4.xml"/><Relationship Id="rId9" Type="http://schemas.openxmlformats.org/officeDocument/2006/relationships/image" Target="../media/image4.jpe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slide" Target="slide15.xml"/><Relationship Id="rId30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8.xml"/><Relationship Id="rId18" Type="http://schemas.openxmlformats.org/officeDocument/2006/relationships/image" Target="../media/image9.gif"/><Relationship Id="rId26" Type="http://schemas.openxmlformats.org/officeDocument/2006/relationships/image" Target="../media/image13.png"/><Relationship Id="rId3" Type="http://schemas.openxmlformats.org/officeDocument/2006/relationships/image" Target="../media/image1.png"/><Relationship Id="rId21" Type="http://schemas.openxmlformats.org/officeDocument/2006/relationships/slide" Target="slide12.xml"/><Relationship Id="rId34" Type="http://schemas.openxmlformats.org/officeDocument/2006/relationships/image" Target="../media/image17.jpe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slide" Target="slide10.xml"/><Relationship Id="rId25" Type="http://schemas.openxmlformats.org/officeDocument/2006/relationships/slide" Target="slide14.xml"/><Relationship Id="rId33" Type="http://schemas.openxmlformats.org/officeDocument/2006/relationships/slide" Target="slide3.xml"/><Relationship Id="rId2" Type="http://schemas.openxmlformats.org/officeDocument/2006/relationships/slide" Target="slide2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7.xml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5" Type="http://schemas.openxmlformats.org/officeDocument/2006/relationships/image" Target="../media/image2.png"/><Relationship Id="rId15" Type="http://schemas.openxmlformats.org/officeDocument/2006/relationships/slide" Target="slide9.xml"/><Relationship Id="rId23" Type="http://schemas.openxmlformats.org/officeDocument/2006/relationships/slide" Target="slide13.xml"/><Relationship Id="rId28" Type="http://schemas.openxmlformats.org/officeDocument/2006/relationships/image" Target="../media/image14.png"/><Relationship Id="rId10" Type="http://schemas.openxmlformats.org/officeDocument/2006/relationships/image" Target="../media/image24.png"/><Relationship Id="rId19" Type="http://schemas.openxmlformats.org/officeDocument/2006/relationships/slide" Target="slide11.xml"/><Relationship Id="rId31" Type="http://schemas.openxmlformats.org/officeDocument/2006/relationships/slide" Target="slide17.xml"/><Relationship Id="rId4" Type="http://schemas.openxmlformats.org/officeDocument/2006/relationships/slide" Target="slide4.xml"/><Relationship Id="rId9" Type="http://schemas.openxmlformats.org/officeDocument/2006/relationships/image" Target="../media/image4.jpe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slide" Target="slide15.xml"/><Relationship Id="rId30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8.xml"/><Relationship Id="rId18" Type="http://schemas.openxmlformats.org/officeDocument/2006/relationships/image" Target="../media/image9.gif"/><Relationship Id="rId26" Type="http://schemas.openxmlformats.org/officeDocument/2006/relationships/image" Target="../media/image13.png"/><Relationship Id="rId3" Type="http://schemas.openxmlformats.org/officeDocument/2006/relationships/image" Target="../media/image1.png"/><Relationship Id="rId21" Type="http://schemas.openxmlformats.org/officeDocument/2006/relationships/slide" Target="slide12.xml"/><Relationship Id="rId34" Type="http://schemas.openxmlformats.org/officeDocument/2006/relationships/image" Target="../media/image17.jpe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slide" Target="slide10.xml"/><Relationship Id="rId25" Type="http://schemas.openxmlformats.org/officeDocument/2006/relationships/slide" Target="slide14.xml"/><Relationship Id="rId33" Type="http://schemas.openxmlformats.org/officeDocument/2006/relationships/slide" Target="slide3.xml"/><Relationship Id="rId2" Type="http://schemas.openxmlformats.org/officeDocument/2006/relationships/slide" Target="slide2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7.xml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5" Type="http://schemas.openxmlformats.org/officeDocument/2006/relationships/image" Target="../media/image2.png"/><Relationship Id="rId15" Type="http://schemas.openxmlformats.org/officeDocument/2006/relationships/slide" Target="slide9.xml"/><Relationship Id="rId23" Type="http://schemas.openxmlformats.org/officeDocument/2006/relationships/slide" Target="slide13.xml"/><Relationship Id="rId28" Type="http://schemas.openxmlformats.org/officeDocument/2006/relationships/image" Target="../media/image14.png"/><Relationship Id="rId10" Type="http://schemas.openxmlformats.org/officeDocument/2006/relationships/image" Target="../media/image25.png"/><Relationship Id="rId19" Type="http://schemas.openxmlformats.org/officeDocument/2006/relationships/slide" Target="slide11.xml"/><Relationship Id="rId31" Type="http://schemas.openxmlformats.org/officeDocument/2006/relationships/slide" Target="slide17.xml"/><Relationship Id="rId4" Type="http://schemas.openxmlformats.org/officeDocument/2006/relationships/slide" Target="slide4.xml"/><Relationship Id="rId9" Type="http://schemas.openxmlformats.org/officeDocument/2006/relationships/image" Target="../media/image4.jpe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slide" Target="slide15.xml"/><Relationship Id="rId30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00232" y="142852"/>
            <a:ext cx="6300774" cy="100013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Строение атома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17865"/>
            <a:ext cx="663141" cy="486127"/>
          </a:xfrm>
          <a:prstGeom prst="rect">
            <a:avLst/>
          </a:prstGeom>
        </p:spPr>
      </p:pic>
      <p:pic>
        <p:nvPicPr>
          <p:cNvPr id="9" name="Рисунок 8" descr="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701160"/>
            <a:ext cx="663141" cy="282760"/>
          </a:xfrm>
          <a:prstGeom prst="rect">
            <a:avLst/>
          </a:prstGeom>
        </p:spPr>
      </p:pic>
      <p:pic>
        <p:nvPicPr>
          <p:cNvPr id="10" name="Рисунок 9" descr="1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2301785"/>
            <a:ext cx="663141" cy="452721"/>
          </a:xfrm>
          <a:prstGeom prst="rect">
            <a:avLst/>
          </a:prstGeom>
        </p:spPr>
      </p:pic>
      <p:pic>
        <p:nvPicPr>
          <p:cNvPr id="11" name="Рисунок 10" descr="1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58" y="3072371"/>
            <a:ext cx="602339" cy="486127"/>
          </a:xfrm>
          <a:prstGeom prst="rect">
            <a:avLst/>
          </a:prstGeom>
        </p:spPr>
      </p:pic>
      <p:pic>
        <p:nvPicPr>
          <p:cNvPr id="12" name="Рисунок 11" descr="1.png"/>
          <p:cNvPicPr>
            <a:picLocks noChangeAspect="1"/>
          </p:cNvPicPr>
          <p:nvPr/>
        </p:nvPicPr>
        <p:blipFill>
          <a:blip r:embed="rId10"/>
          <a:srcRect t="20146"/>
          <a:stretch>
            <a:fillRect/>
          </a:stretch>
        </p:blipFill>
        <p:spPr>
          <a:xfrm>
            <a:off x="1377612" y="1142984"/>
            <a:ext cx="7555970" cy="450059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3" name="Рисунок 12" descr="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5720" y="3876363"/>
            <a:ext cx="663141" cy="343652"/>
          </a:xfrm>
          <a:prstGeom prst="rect">
            <a:avLst/>
          </a:prstGeom>
        </p:spPr>
      </p:pic>
      <p:pic>
        <p:nvPicPr>
          <p:cNvPr id="14" name="Рисунок 13" descr="1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5720" y="4537880"/>
            <a:ext cx="663141" cy="394269"/>
          </a:xfrm>
          <a:prstGeom prst="rect">
            <a:avLst/>
          </a:prstGeom>
        </p:spPr>
      </p:pic>
      <p:pic>
        <p:nvPicPr>
          <p:cNvPr id="15" name="Рисунок 14" descr="1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28596" y="5250014"/>
            <a:ext cx="314191" cy="486127"/>
          </a:xfrm>
          <a:prstGeom prst="rect">
            <a:avLst/>
          </a:prstGeom>
        </p:spPr>
      </p:pic>
      <p:pic>
        <p:nvPicPr>
          <p:cNvPr id="16" name="Рисунок 15" descr="1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0086" y="5859990"/>
            <a:ext cx="610697" cy="486127"/>
          </a:xfrm>
          <a:prstGeom prst="rect">
            <a:avLst/>
          </a:prstGeom>
        </p:spPr>
      </p:pic>
      <p:pic>
        <p:nvPicPr>
          <p:cNvPr id="17" name="Рисунок 16" descr="1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435742" y="5931823"/>
            <a:ext cx="663141" cy="414294"/>
          </a:xfrm>
          <a:prstGeom prst="rect">
            <a:avLst/>
          </a:prstGeom>
        </p:spPr>
      </p:pic>
      <p:pic>
        <p:nvPicPr>
          <p:cNvPr id="18" name="Рисунок 17" descr="1.png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533842" y="5876787"/>
            <a:ext cx="663141" cy="469330"/>
          </a:xfrm>
          <a:prstGeom prst="rect">
            <a:avLst/>
          </a:prstGeom>
        </p:spPr>
      </p:pic>
      <p:pic>
        <p:nvPicPr>
          <p:cNvPr id="19" name="Рисунок 18" descr="1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631942" y="5859990"/>
            <a:ext cx="661960" cy="486127"/>
          </a:xfrm>
          <a:prstGeom prst="rect">
            <a:avLst/>
          </a:prstGeom>
        </p:spPr>
      </p:pic>
      <p:pic>
        <p:nvPicPr>
          <p:cNvPr id="20" name="Рисунок 19" descr="1.png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728861" y="5859990"/>
            <a:ext cx="651730" cy="486127"/>
          </a:xfrm>
          <a:prstGeom prst="rect">
            <a:avLst/>
          </a:prstGeom>
        </p:spPr>
      </p:pic>
      <p:pic>
        <p:nvPicPr>
          <p:cNvPr id="21" name="Рисунок 20" descr="1.png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5815550" y="6149193"/>
            <a:ext cx="663141" cy="196924"/>
          </a:xfrm>
          <a:prstGeom prst="rect">
            <a:avLst/>
          </a:prstGeom>
        </p:spPr>
      </p:pic>
      <p:pic>
        <p:nvPicPr>
          <p:cNvPr id="22" name="Рисунок 21" descr="1.png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6913650" y="5859990"/>
            <a:ext cx="652415" cy="486127"/>
          </a:xfrm>
          <a:prstGeom prst="rect">
            <a:avLst/>
          </a:prstGeom>
        </p:spPr>
      </p:pic>
      <p:pic>
        <p:nvPicPr>
          <p:cNvPr id="23" name="Рисунок 22" descr="1.png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8001024" y="6000768"/>
            <a:ext cx="663141" cy="345349"/>
          </a:xfrm>
          <a:prstGeom prst="rect">
            <a:avLst/>
          </a:prstGeom>
        </p:spPr>
      </p:pic>
      <p:pic>
        <p:nvPicPr>
          <p:cNvPr id="24" name="Рисунок 23" descr="1.png">
            <a:hlinkClick r:id="rId33" action="ppaction://hlinksldjump"/>
          </p:cNvPr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285720" y="1121857"/>
            <a:ext cx="663141" cy="26143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00232" y="142852"/>
            <a:ext cx="6300774" cy="100013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Строение атома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17865"/>
            <a:ext cx="663141" cy="486127"/>
          </a:xfrm>
          <a:prstGeom prst="rect">
            <a:avLst/>
          </a:prstGeom>
        </p:spPr>
      </p:pic>
      <p:pic>
        <p:nvPicPr>
          <p:cNvPr id="9" name="Рисунок 8" descr="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701160"/>
            <a:ext cx="663141" cy="282760"/>
          </a:xfrm>
          <a:prstGeom prst="rect">
            <a:avLst/>
          </a:prstGeom>
        </p:spPr>
      </p:pic>
      <p:pic>
        <p:nvPicPr>
          <p:cNvPr id="10" name="Рисунок 9" descr="1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2301785"/>
            <a:ext cx="663141" cy="452721"/>
          </a:xfrm>
          <a:prstGeom prst="rect">
            <a:avLst/>
          </a:prstGeom>
        </p:spPr>
      </p:pic>
      <p:pic>
        <p:nvPicPr>
          <p:cNvPr id="11" name="Рисунок 10" descr="1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58" y="3072371"/>
            <a:ext cx="602339" cy="486127"/>
          </a:xfrm>
          <a:prstGeom prst="rect">
            <a:avLst/>
          </a:prstGeom>
        </p:spPr>
      </p:pic>
      <p:pic>
        <p:nvPicPr>
          <p:cNvPr id="12" name="Рисунок 11" descr="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28661" y="1142984"/>
            <a:ext cx="5653871" cy="450059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3" name="Рисунок 12" descr="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5720" y="3876363"/>
            <a:ext cx="663141" cy="343652"/>
          </a:xfrm>
          <a:prstGeom prst="rect">
            <a:avLst/>
          </a:prstGeom>
        </p:spPr>
      </p:pic>
      <p:pic>
        <p:nvPicPr>
          <p:cNvPr id="14" name="Рисунок 13" descr="1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5720" y="4537880"/>
            <a:ext cx="663141" cy="394269"/>
          </a:xfrm>
          <a:prstGeom prst="rect">
            <a:avLst/>
          </a:prstGeom>
        </p:spPr>
      </p:pic>
      <p:pic>
        <p:nvPicPr>
          <p:cNvPr id="15" name="Рисунок 14" descr="1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28596" y="5250014"/>
            <a:ext cx="314191" cy="486127"/>
          </a:xfrm>
          <a:prstGeom prst="rect">
            <a:avLst/>
          </a:prstGeom>
        </p:spPr>
      </p:pic>
      <p:pic>
        <p:nvPicPr>
          <p:cNvPr id="16" name="Рисунок 15" descr="1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086" y="5859990"/>
            <a:ext cx="610697" cy="486127"/>
          </a:xfrm>
          <a:prstGeom prst="rect">
            <a:avLst/>
          </a:prstGeom>
        </p:spPr>
      </p:pic>
      <p:pic>
        <p:nvPicPr>
          <p:cNvPr id="17" name="Рисунок 16" descr="1.pn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435742" y="5931823"/>
            <a:ext cx="663141" cy="414294"/>
          </a:xfrm>
          <a:prstGeom prst="rect">
            <a:avLst/>
          </a:prstGeom>
        </p:spPr>
      </p:pic>
      <p:pic>
        <p:nvPicPr>
          <p:cNvPr id="18" name="Рисунок 17" descr="1.pn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533842" y="5876787"/>
            <a:ext cx="663141" cy="469330"/>
          </a:xfrm>
          <a:prstGeom prst="rect">
            <a:avLst/>
          </a:prstGeom>
        </p:spPr>
      </p:pic>
      <p:pic>
        <p:nvPicPr>
          <p:cNvPr id="19" name="Рисунок 18" descr="1.pn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3631942" y="5859990"/>
            <a:ext cx="661960" cy="486127"/>
          </a:xfrm>
          <a:prstGeom prst="rect">
            <a:avLst/>
          </a:prstGeom>
        </p:spPr>
      </p:pic>
      <p:pic>
        <p:nvPicPr>
          <p:cNvPr id="20" name="Рисунок 19" descr="1.png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728861" y="5859990"/>
            <a:ext cx="651730" cy="486127"/>
          </a:xfrm>
          <a:prstGeom prst="rect">
            <a:avLst/>
          </a:prstGeom>
        </p:spPr>
      </p:pic>
      <p:pic>
        <p:nvPicPr>
          <p:cNvPr id="21" name="Рисунок 20" descr="1.png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815550" y="6149193"/>
            <a:ext cx="663141" cy="196924"/>
          </a:xfrm>
          <a:prstGeom prst="rect">
            <a:avLst/>
          </a:prstGeom>
        </p:spPr>
      </p:pic>
      <p:pic>
        <p:nvPicPr>
          <p:cNvPr id="22" name="Рисунок 21" descr="1.png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6913650" y="5859990"/>
            <a:ext cx="652415" cy="486127"/>
          </a:xfrm>
          <a:prstGeom prst="rect">
            <a:avLst/>
          </a:prstGeom>
        </p:spPr>
      </p:pic>
      <p:pic>
        <p:nvPicPr>
          <p:cNvPr id="23" name="Рисунок 22" descr="1.png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8001024" y="6000768"/>
            <a:ext cx="663141" cy="345349"/>
          </a:xfrm>
          <a:prstGeom prst="rect">
            <a:avLst/>
          </a:prstGeom>
        </p:spPr>
      </p:pic>
      <p:pic>
        <p:nvPicPr>
          <p:cNvPr id="24" name="Рисунок 23" descr="1.png">
            <a:hlinkClick r:id="rId32" action="ppaction://hlinksldjump"/>
          </p:cNvPr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85720" y="1121857"/>
            <a:ext cx="663141" cy="26143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00232" y="142852"/>
            <a:ext cx="6300774" cy="100013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Строение атома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17865"/>
            <a:ext cx="663141" cy="486127"/>
          </a:xfrm>
          <a:prstGeom prst="rect">
            <a:avLst/>
          </a:prstGeom>
        </p:spPr>
      </p:pic>
      <p:pic>
        <p:nvPicPr>
          <p:cNvPr id="9" name="Рисунок 8" descr="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701160"/>
            <a:ext cx="663141" cy="282760"/>
          </a:xfrm>
          <a:prstGeom prst="rect">
            <a:avLst/>
          </a:prstGeom>
        </p:spPr>
      </p:pic>
      <p:pic>
        <p:nvPicPr>
          <p:cNvPr id="10" name="Рисунок 9" descr="1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2301785"/>
            <a:ext cx="663141" cy="452721"/>
          </a:xfrm>
          <a:prstGeom prst="rect">
            <a:avLst/>
          </a:prstGeom>
        </p:spPr>
      </p:pic>
      <p:pic>
        <p:nvPicPr>
          <p:cNvPr id="11" name="Рисунок 10" descr="1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58" y="3072371"/>
            <a:ext cx="602339" cy="486127"/>
          </a:xfrm>
          <a:prstGeom prst="rect">
            <a:avLst/>
          </a:prstGeom>
        </p:spPr>
      </p:pic>
      <p:pic>
        <p:nvPicPr>
          <p:cNvPr id="12" name="Рисунок 11" descr="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53660" y="1142984"/>
            <a:ext cx="7203873" cy="450059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3" name="Рисунок 12" descr="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5720" y="3876363"/>
            <a:ext cx="663141" cy="343652"/>
          </a:xfrm>
          <a:prstGeom prst="rect">
            <a:avLst/>
          </a:prstGeom>
        </p:spPr>
      </p:pic>
      <p:pic>
        <p:nvPicPr>
          <p:cNvPr id="14" name="Рисунок 13" descr="1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5720" y="4537880"/>
            <a:ext cx="663141" cy="394269"/>
          </a:xfrm>
          <a:prstGeom prst="rect">
            <a:avLst/>
          </a:prstGeom>
        </p:spPr>
      </p:pic>
      <p:pic>
        <p:nvPicPr>
          <p:cNvPr id="15" name="Рисунок 14" descr="1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28596" y="5250014"/>
            <a:ext cx="314191" cy="486127"/>
          </a:xfrm>
          <a:prstGeom prst="rect">
            <a:avLst/>
          </a:prstGeom>
        </p:spPr>
      </p:pic>
      <p:pic>
        <p:nvPicPr>
          <p:cNvPr id="16" name="Рисунок 15" descr="1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0086" y="5859990"/>
            <a:ext cx="610697" cy="486127"/>
          </a:xfrm>
          <a:prstGeom prst="rect">
            <a:avLst/>
          </a:prstGeom>
        </p:spPr>
      </p:pic>
      <p:pic>
        <p:nvPicPr>
          <p:cNvPr id="17" name="Рисунок 16" descr="1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435742" y="5931823"/>
            <a:ext cx="663141" cy="414294"/>
          </a:xfrm>
          <a:prstGeom prst="rect">
            <a:avLst/>
          </a:prstGeom>
        </p:spPr>
      </p:pic>
      <p:pic>
        <p:nvPicPr>
          <p:cNvPr id="18" name="Рисунок 17" descr="1.png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533842" y="5876787"/>
            <a:ext cx="663141" cy="469330"/>
          </a:xfrm>
          <a:prstGeom prst="rect">
            <a:avLst/>
          </a:prstGeom>
        </p:spPr>
      </p:pic>
      <p:pic>
        <p:nvPicPr>
          <p:cNvPr id="19" name="Рисунок 18" descr="1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631942" y="5859990"/>
            <a:ext cx="661960" cy="486127"/>
          </a:xfrm>
          <a:prstGeom prst="rect">
            <a:avLst/>
          </a:prstGeom>
        </p:spPr>
      </p:pic>
      <p:pic>
        <p:nvPicPr>
          <p:cNvPr id="20" name="Рисунок 19" descr="1.png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728861" y="5859990"/>
            <a:ext cx="651730" cy="486127"/>
          </a:xfrm>
          <a:prstGeom prst="rect">
            <a:avLst/>
          </a:prstGeom>
        </p:spPr>
      </p:pic>
      <p:pic>
        <p:nvPicPr>
          <p:cNvPr id="21" name="Рисунок 20" descr="1.png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5815550" y="6149193"/>
            <a:ext cx="663141" cy="196924"/>
          </a:xfrm>
          <a:prstGeom prst="rect">
            <a:avLst/>
          </a:prstGeom>
        </p:spPr>
      </p:pic>
      <p:pic>
        <p:nvPicPr>
          <p:cNvPr id="22" name="Рисунок 21" descr="1.png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6913650" y="5859990"/>
            <a:ext cx="652415" cy="486127"/>
          </a:xfrm>
          <a:prstGeom prst="rect">
            <a:avLst/>
          </a:prstGeom>
        </p:spPr>
      </p:pic>
      <p:pic>
        <p:nvPicPr>
          <p:cNvPr id="23" name="Рисунок 22" descr="1.png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8001024" y="6000768"/>
            <a:ext cx="663141" cy="345349"/>
          </a:xfrm>
          <a:prstGeom prst="rect">
            <a:avLst/>
          </a:prstGeom>
        </p:spPr>
      </p:pic>
      <p:pic>
        <p:nvPicPr>
          <p:cNvPr id="24" name="Рисунок 23" descr="1.png">
            <a:hlinkClick r:id="rId33" action="ppaction://hlinksldjump"/>
          </p:cNvPr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285720" y="1121857"/>
            <a:ext cx="663141" cy="26143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00232" y="142852"/>
            <a:ext cx="6300774" cy="100013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Строение атома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17865"/>
            <a:ext cx="663141" cy="486127"/>
          </a:xfrm>
          <a:prstGeom prst="rect">
            <a:avLst/>
          </a:prstGeom>
        </p:spPr>
      </p:pic>
      <p:pic>
        <p:nvPicPr>
          <p:cNvPr id="9" name="Рисунок 8" descr="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701160"/>
            <a:ext cx="663141" cy="282760"/>
          </a:xfrm>
          <a:prstGeom prst="rect">
            <a:avLst/>
          </a:prstGeom>
        </p:spPr>
      </p:pic>
      <p:pic>
        <p:nvPicPr>
          <p:cNvPr id="10" name="Рисунок 9" descr="1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2301785"/>
            <a:ext cx="663141" cy="452721"/>
          </a:xfrm>
          <a:prstGeom prst="rect">
            <a:avLst/>
          </a:prstGeom>
        </p:spPr>
      </p:pic>
      <p:pic>
        <p:nvPicPr>
          <p:cNvPr id="11" name="Рисунок 10" descr="1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58" y="3072371"/>
            <a:ext cx="602339" cy="486127"/>
          </a:xfrm>
          <a:prstGeom prst="rect">
            <a:avLst/>
          </a:prstGeom>
        </p:spPr>
      </p:pic>
      <p:pic>
        <p:nvPicPr>
          <p:cNvPr id="12" name="Рисунок 11" descr="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76041" y="1142984"/>
            <a:ext cx="6359112" cy="450059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3" name="Рисунок 12" descr="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5720" y="3876363"/>
            <a:ext cx="663141" cy="343652"/>
          </a:xfrm>
          <a:prstGeom prst="rect">
            <a:avLst/>
          </a:prstGeom>
        </p:spPr>
      </p:pic>
      <p:pic>
        <p:nvPicPr>
          <p:cNvPr id="14" name="Рисунок 13" descr="1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5720" y="4537880"/>
            <a:ext cx="663141" cy="394269"/>
          </a:xfrm>
          <a:prstGeom prst="rect">
            <a:avLst/>
          </a:prstGeom>
        </p:spPr>
      </p:pic>
      <p:pic>
        <p:nvPicPr>
          <p:cNvPr id="15" name="Рисунок 14" descr="1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28596" y="5250014"/>
            <a:ext cx="314191" cy="486127"/>
          </a:xfrm>
          <a:prstGeom prst="rect">
            <a:avLst/>
          </a:prstGeom>
        </p:spPr>
      </p:pic>
      <p:pic>
        <p:nvPicPr>
          <p:cNvPr id="16" name="Рисунок 15" descr="1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0086" y="5859990"/>
            <a:ext cx="610697" cy="486127"/>
          </a:xfrm>
          <a:prstGeom prst="rect">
            <a:avLst/>
          </a:prstGeom>
        </p:spPr>
      </p:pic>
      <p:pic>
        <p:nvPicPr>
          <p:cNvPr id="17" name="Рисунок 16" descr="1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435742" y="5931823"/>
            <a:ext cx="663141" cy="414294"/>
          </a:xfrm>
          <a:prstGeom prst="rect">
            <a:avLst/>
          </a:prstGeom>
        </p:spPr>
      </p:pic>
      <p:pic>
        <p:nvPicPr>
          <p:cNvPr id="18" name="Рисунок 17" descr="1.png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533842" y="5876787"/>
            <a:ext cx="663141" cy="469330"/>
          </a:xfrm>
          <a:prstGeom prst="rect">
            <a:avLst/>
          </a:prstGeom>
        </p:spPr>
      </p:pic>
      <p:pic>
        <p:nvPicPr>
          <p:cNvPr id="19" name="Рисунок 18" descr="1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631942" y="5859990"/>
            <a:ext cx="661960" cy="486127"/>
          </a:xfrm>
          <a:prstGeom prst="rect">
            <a:avLst/>
          </a:prstGeom>
        </p:spPr>
      </p:pic>
      <p:pic>
        <p:nvPicPr>
          <p:cNvPr id="20" name="Рисунок 19" descr="1.png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728861" y="5859990"/>
            <a:ext cx="651730" cy="486127"/>
          </a:xfrm>
          <a:prstGeom prst="rect">
            <a:avLst/>
          </a:prstGeom>
        </p:spPr>
      </p:pic>
      <p:pic>
        <p:nvPicPr>
          <p:cNvPr id="21" name="Рисунок 20" descr="1.png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5815550" y="6149193"/>
            <a:ext cx="663141" cy="196924"/>
          </a:xfrm>
          <a:prstGeom prst="rect">
            <a:avLst/>
          </a:prstGeom>
        </p:spPr>
      </p:pic>
      <p:pic>
        <p:nvPicPr>
          <p:cNvPr id="22" name="Рисунок 21" descr="1.png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6913650" y="5859990"/>
            <a:ext cx="652415" cy="486127"/>
          </a:xfrm>
          <a:prstGeom prst="rect">
            <a:avLst/>
          </a:prstGeom>
        </p:spPr>
      </p:pic>
      <p:pic>
        <p:nvPicPr>
          <p:cNvPr id="23" name="Рисунок 22" descr="1.png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8001024" y="6000768"/>
            <a:ext cx="663141" cy="345349"/>
          </a:xfrm>
          <a:prstGeom prst="rect">
            <a:avLst/>
          </a:prstGeom>
        </p:spPr>
      </p:pic>
      <p:pic>
        <p:nvPicPr>
          <p:cNvPr id="24" name="Рисунок 23" descr="1.png">
            <a:hlinkClick r:id="rId33" action="ppaction://hlinksldjump"/>
          </p:cNvPr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285720" y="1121857"/>
            <a:ext cx="663141" cy="26143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00232" y="142852"/>
            <a:ext cx="6300774" cy="100013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Строение атома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17865"/>
            <a:ext cx="663141" cy="486127"/>
          </a:xfrm>
          <a:prstGeom prst="rect">
            <a:avLst/>
          </a:prstGeom>
        </p:spPr>
      </p:pic>
      <p:pic>
        <p:nvPicPr>
          <p:cNvPr id="9" name="Рисунок 8" descr="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701160"/>
            <a:ext cx="663141" cy="282760"/>
          </a:xfrm>
          <a:prstGeom prst="rect">
            <a:avLst/>
          </a:prstGeom>
        </p:spPr>
      </p:pic>
      <p:pic>
        <p:nvPicPr>
          <p:cNvPr id="10" name="Рисунок 9" descr="1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2301785"/>
            <a:ext cx="663141" cy="452721"/>
          </a:xfrm>
          <a:prstGeom prst="rect">
            <a:avLst/>
          </a:prstGeom>
        </p:spPr>
      </p:pic>
      <p:pic>
        <p:nvPicPr>
          <p:cNvPr id="11" name="Рисунок 10" descr="1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58" y="3072371"/>
            <a:ext cx="602339" cy="486127"/>
          </a:xfrm>
          <a:prstGeom prst="rect">
            <a:avLst/>
          </a:prstGeom>
        </p:spPr>
      </p:pic>
      <p:pic>
        <p:nvPicPr>
          <p:cNvPr id="12" name="Рисунок 11" descr="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91363" y="1142984"/>
            <a:ext cx="6128468" cy="450059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3" name="Рисунок 12" descr="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5720" y="3876363"/>
            <a:ext cx="663141" cy="343652"/>
          </a:xfrm>
          <a:prstGeom prst="rect">
            <a:avLst/>
          </a:prstGeom>
        </p:spPr>
      </p:pic>
      <p:pic>
        <p:nvPicPr>
          <p:cNvPr id="14" name="Рисунок 13" descr="1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5720" y="4537880"/>
            <a:ext cx="663141" cy="394269"/>
          </a:xfrm>
          <a:prstGeom prst="rect">
            <a:avLst/>
          </a:prstGeom>
        </p:spPr>
      </p:pic>
      <p:pic>
        <p:nvPicPr>
          <p:cNvPr id="15" name="Рисунок 14" descr="1.png">
            <a:hlinkClick r:id="rId15" action="ppaction://hlinksldjump" tooltip="9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28596" y="5250014"/>
            <a:ext cx="314191" cy="486127"/>
          </a:xfrm>
          <a:prstGeom prst="rect">
            <a:avLst/>
          </a:prstGeom>
        </p:spPr>
      </p:pic>
      <p:pic>
        <p:nvPicPr>
          <p:cNvPr id="16" name="Рисунок 15" descr="1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0086" y="5859990"/>
            <a:ext cx="610697" cy="486127"/>
          </a:xfrm>
          <a:prstGeom prst="rect">
            <a:avLst/>
          </a:prstGeom>
        </p:spPr>
      </p:pic>
      <p:pic>
        <p:nvPicPr>
          <p:cNvPr id="17" name="Рисунок 16" descr="1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435742" y="5931823"/>
            <a:ext cx="663141" cy="414294"/>
          </a:xfrm>
          <a:prstGeom prst="rect">
            <a:avLst/>
          </a:prstGeom>
        </p:spPr>
      </p:pic>
      <p:pic>
        <p:nvPicPr>
          <p:cNvPr id="18" name="Рисунок 17" descr="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533842" y="5876787"/>
            <a:ext cx="663141" cy="469330"/>
          </a:xfrm>
          <a:prstGeom prst="rect">
            <a:avLst/>
          </a:prstGeom>
        </p:spPr>
      </p:pic>
      <p:pic>
        <p:nvPicPr>
          <p:cNvPr id="19" name="Рисунок 18" descr="1.pn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3631942" y="5859990"/>
            <a:ext cx="661960" cy="486127"/>
          </a:xfrm>
          <a:prstGeom prst="rect">
            <a:avLst/>
          </a:prstGeom>
        </p:spPr>
      </p:pic>
      <p:pic>
        <p:nvPicPr>
          <p:cNvPr id="20" name="Рисунок 19" descr="1.png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728861" y="5859990"/>
            <a:ext cx="651730" cy="486127"/>
          </a:xfrm>
          <a:prstGeom prst="rect">
            <a:avLst/>
          </a:prstGeom>
        </p:spPr>
      </p:pic>
      <p:pic>
        <p:nvPicPr>
          <p:cNvPr id="21" name="Рисунок 20" descr="1.png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815550" y="6149193"/>
            <a:ext cx="663141" cy="196924"/>
          </a:xfrm>
          <a:prstGeom prst="rect">
            <a:avLst/>
          </a:prstGeom>
        </p:spPr>
      </p:pic>
      <p:pic>
        <p:nvPicPr>
          <p:cNvPr id="22" name="Рисунок 21" descr="1.png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6913650" y="5859990"/>
            <a:ext cx="652415" cy="486127"/>
          </a:xfrm>
          <a:prstGeom prst="rect">
            <a:avLst/>
          </a:prstGeom>
        </p:spPr>
      </p:pic>
      <p:pic>
        <p:nvPicPr>
          <p:cNvPr id="23" name="Рисунок 22" descr="1.png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8001024" y="6000768"/>
            <a:ext cx="663141" cy="345349"/>
          </a:xfrm>
          <a:prstGeom prst="rect">
            <a:avLst/>
          </a:prstGeom>
        </p:spPr>
      </p:pic>
      <p:pic>
        <p:nvPicPr>
          <p:cNvPr id="24" name="Рисунок 23" descr="1.png">
            <a:hlinkClick r:id="rId32" action="ppaction://hlinksldjump"/>
          </p:cNvPr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85720" y="1121857"/>
            <a:ext cx="663141" cy="26143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00232" y="142852"/>
            <a:ext cx="6300774" cy="100013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Строение атома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17865"/>
            <a:ext cx="663141" cy="486127"/>
          </a:xfrm>
          <a:prstGeom prst="rect">
            <a:avLst/>
          </a:prstGeom>
        </p:spPr>
      </p:pic>
      <p:pic>
        <p:nvPicPr>
          <p:cNvPr id="9" name="Рисунок 8" descr="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701160"/>
            <a:ext cx="663141" cy="282760"/>
          </a:xfrm>
          <a:prstGeom prst="rect">
            <a:avLst/>
          </a:prstGeom>
        </p:spPr>
      </p:pic>
      <p:pic>
        <p:nvPicPr>
          <p:cNvPr id="10" name="Рисунок 9" descr="1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2301785"/>
            <a:ext cx="663141" cy="452721"/>
          </a:xfrm>
          <a:prstGeom prst="rect">
            <a:avLst/>
          </a:prstGeom>
        </p:spPr>
      </p:pic>
      <p:pic>
        <p:nvPicPr>
          <p:cNvPr id="11" name="Рисунок 10" descr="1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58" y="3072371"/>
            <a:ext cx="602339" cy="486127"/>
          </a:xfrm>
          <a:prstGeom prst="rect">
            <a:avLst/>
          </a:prstGeom>
        </p:spPr>
      </p:pic>
      <p:pic>
        <p:nvPicPr>
          <p:cNvPr id="12" name="Рисунок 11" descr="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38715" y="1142984"/>
            <a:ext cx="6033763" cy="450059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3" name="Рисунок 12" descr="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5720" y="3876363"/>
            <a:ext cx="663141" cy="343652"/>
          </a:xfrm>
          <a:prstGeom prst="rect">
            <a:avLst/>
          </a:prstGeom>
        </p:spPr>
      </p:pic>
      <p:pic>
        <p:nvPicPr>
          <p:cNvPr id="14" name="Рисунок 13" descr="1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5720" y="4537880"/>
            <a:ext cx="663141" cy="394269"/>
          </a:xfrm>
          <a:prstGeom prst="rect">
            <a:avLst/>
          </a:prstGeom>
        </p:spPr>
      </p:pic>
      <p:pic>
        <p:nvPicPr>
          <p:cNvPr id="15" name="Рисунок 14" descr="1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28596" y="5250014"/>
            <a:ext cx="314191" cy="486127"/>
          </a:xfrm>
          <a:prstGeom prst="rect">
            <a:avLst/>
          </a:prstGeom>
        </p:spPr>
      </p:pic>
      <p:pic>
        <p:nvPicPr>
          <p:cNvPr id="16" name="Рисунок 15" descr="1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0086" y="5859990"/>
            <a:ext cx="610697" cy="486127"/>
          </a:xfrm>
          <a:prstGeom prst="rect">
            <a:avLst/>
          </a:prstGeom>
        </p:spPr>
      </p:pic>
      <p:pic>
        <p:nvPicPr>
          <p:cNvPr id="17" name="Рисунок 16" descr="1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435742" y="5931823"/>
            <a:ext cx="663141" cy="414294"/>
          </a:xfrm>
          <a:prstGeom prst="rect">
            <a:avLst/>
          </a:prstGeom>
        </p:spPr>
      </p:pic>
      <p:pic>
        <p:nvPicPr>
          <p:cNvPr id="18" name="Рисунок 17" descr="1.png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533842" y="5876787"/>
            <a:ext cx="663141" cy="469330"/>
          </a:xfrm>
          <a:prstGeom prst="rect">
            <a:avLst/>
          </a:prstGeom>
        </p:spPr>
      </p:pic>
      <p:pic>
        <p:nvPicPr>
          <p:cNvPr id="19" name="Рисунок 18" descr="1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631942" y="5859990"/>
            <a:ext cx="661960" cy="486127"/>
          </a:xfrm>
          <a:prstGeom prst="rect">
            <a:avLst/>
          </a:prstGeom>
        </p:spPr>
      </p:pic>
      <p:pic>
        <p:nvPicPr>
          <p:cNvPr id="20" name="Рисунок 19" descr="1.png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728861" y="5859990"/>
            <a:ext cx="651730" cy="486127"/>
          </a:xfrm>
          <a:prstGeom prst="rect">
            <a:avLst/>
          </a:prstGeom>
        </p:spPr>
      </p:pic>
      <p:pic>
        <p:nvPicPr>
          <p:cNvPr id="21" name="Рисунок 20" descr="1.png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5815550" y="6149193"/>
            <a:ext cx="663141" cy="196924"/>
          </a:xfrm>
          <a:prstGeom prst="rect">
            <a:avLst/>
          </a:prstGeom>
        </p:spPr>
      </p:pic>
      <p:pic>
        <p:nvPicPr>
          <p:cNvPr id="22" name="Рисунок 21" descr="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6913650" y="5859990"/>
            <a:ext cx="652415" cy="486127"/>
          </a:xfrm>
          <a:prstGeom prst="rect">
            <a:avLst/>
          </a:prstGeom>
        </p:spPr>
      </p:pic>
      <p:pic>
        <p:nvPicPr>
          <p:cNvPr id="23" name="Рисунок 22" descr="1.png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8001024" y="6000768"/>
            <a:ext cx="663141" cy="345349"/>
          </a:xfrm>
          <a:prstGeom prst="rect">
            <a:avLst/>
          </a:prstGeom>
        </p:spPr>
      </p:pic>
      <p:pic>
        <p:nvPicPr>
          <p:cNvPr id="24" name="Рисунок 23" descr="1.png">
            <a:hlinkClick r:id="rId32" action="ppaction://hlinksldjump"/>
          </p:cNvPr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85720" y="1121857"/>
            <a:ext cx="663141" cy="26143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00232" y="142852"/>
            <a:ext cx="6300774" cy="100013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Строение атома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17865"/>
            <a:ext cx="663141" cy="486127"/>
          </a:xfrm>
          <a:prstGeom prst="rect">
            <a:avLst/>
          </a:prstGeom>
        </p:spPr>
      </p:pic>
      <p:pic>
        <p:nvPicPr>
          <p:cNvPr id="9" name="Рисунок 8" descr="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701160"/>
            <a:ext cx="663141" cy="282760"/>
          </a:xfrm>
          <a:prstGeom prst="rect">
            <a:avLst/>
          </a:prstGeom>
        </p:spPr>
      </p:pic>
      <p:pic>
        <p:nvPicPr>
          <p:cNvPr id="10" name="Рисунок 9" descr="1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2301785"/>
            <a:ext cx="663141" cy="452721"/>
          </a:xfrm>
          <a:prstGeom prst="rect">
            <a:avLst/>
          </a:prstGeom>
        </p:spPr>
      </p:pic>
      <p:pic>
        <p:nvPicPr>
          <p:cNvPr id="11" name="Рисунок 10" descr="1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58" y="3072371"/>
            <a:ext cx="602339" cy="486127"/>
          </a:xfrm>
          <a:prstGeom prst="rect">
            <a:avLst/>
          </a:prstGeom>
        </p:spPr>
      </p:pic>
      <p:pic>
        <p:nvPicPr>
          <p:cNvPr id="12" name="Рисунок 11" descr="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7612" y="2271382"/>
            <a:ext cx="7555970" cy="224379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3" name="Рисунок 12" descr="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5720" y="3876363"/>
            <a:ext cx="663141" cy="343652"/>
          </a:xfrm>
          <a:prstGeom prst="rect">
            <a:avLst/>
          </a:prstGeom>
        </p:spPr>
      </p:pic>
      <p:pic>
        <p:nvPicPr>
          <p:cNvPr id="14" name="Рисунок 13" descr="1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5720" y="4537880"/>
            <a:ext cx="663141" cy="394269"/>
          </a:xfrm>
          <a:prstGeom prst="rect">
            <a:avLst/>
          </a:prstGeom>
        </p:spPr>
      </p:pic>
      <p:pic>
        <p:nvPicPr>
          <p:cNvPr id="15" name="Рисунок 14" descr="1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28596" y="5250014"/>
            <a:ext cx="314191" cy="486127"/>
          </a:xfrm>
          <a:prstGeom prst="rect">
            <a:avLst/>
          </a:prstGeom>
        </p:spPr>
      </p:pic>
      <p:pic>
        <p:nvPicPr>
          <p:cNvPr id="16" name="Рисунок 15" descr="1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0086" y="5859990"/>
            <a:ext cx="610697" cy="486127"/>
          </a:xfrm>
          <a:prstGeom prst="rect">
            <a:avLst/>
          </a:prstGeom>
        </p:spPr>
      </p:pic>
      <p:pic>
        <p:nvPicPr>
          <p:cNvPr id="17" name="Рисунок 16" descr="1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435742" y="5931823"/>
            <a:ext cx="663141" cy="414294"/>
          </a:xfrm>
          <a:prstGeom prst="rect">
            <a:avLst/>
          </a:prstGeom>
        </p:spPr>
      </p:pic>
      <p:pic>
        <p:nvPicPr>
          <p:cNvPr id="18" name="Рисунок 17" descr="1.png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533842" y="5876787"/>
            <a:ext cx="663141" cy="469330"/>
          </a:xfrm>
          <a:prstGeom prst="rect">
            <a:avLst/>
          </a:prstGeom>
        </p:spPr>
      </p:pic>
      <p:pic>
        <p:nvPicPr>
          <p:cNvPr id="19" name="Рисунок 18" descr="1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631942" y="5859990"/>
            <a:ext cx="661960" cy="486127"/>
          </a:xfrm>
          <a:prstGeom prst="rect">
            <a:avLst/>
          </a:prstGeom>
        </p:spPr>
      </p:pic>
      <p:pic>
        <p:nvPicPr>
          <p:cNvPr id="20" name="Рисунок 19" descr="1.png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728861" y="5859990"/>
            <a:ext cx="651730" cy="486127"/>
          </a:xfrm>
          <a:prstGeom prst="rect">
            <a:avLst/>
          </a:prstGeom>
        </p:spPr>
      </p:pic>
      <p:pic>
        <p:nvPicPr>
          <p:cNvPr id="21" name="Рисунок 20" descr="1.png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5815550" y="6149193"/>
            <a:ext cx="663141" cy="196924"/>
          </a:xfrm>
          <a:prstGeom prst="rect">
            <a:avLst/>
          </a:prstGeom>
        </p:spPr>
      </p:pic>
      <p:pic>
        <p:nvPicPr>
          <p:cNvPr id="22" name="Рисунок 21" descr="1.png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6913650" y="5859990"/>
            <a:ext cx="652415" cy="486127"/>
          </a:xfrm>
          <a:prstGeom prst="rect">
            <a:avLst/>
          </a:prstGeom>
        </p:spPr>
      </p:pic>
      <p:pic>
        <p:nvPicPr>
          <p:cNvPr id="23" name="Рисунок 22" descr="1.png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8001024" y="6000768"/>
            <a:ext cx="663141" cy="345349"/>
          </a:xfrm>
          <a:prstGeom prst="rect">
            <a:avLst/>
          </a:prstGeom>
        </p:spPr>
      </p:pic>
      <p:pic>
        <p:nvPicPr>
          <p:cNvPr id="24" name="Рисунок 23" descr="1.png">
            <a:hlinkClick r:id="rId33" action="ppaction://hlinksldjump"/>
          </p:cNvPr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285720" y="1121857"/>
            <a:ext cx="663141" cy="26143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00232" y="142852"/>
            <a:ext cx="6300774" cy="100013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Строение атома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17865"/>
            <a:ext cx="663141" cy="486127"/>
          </a:xfrm>
          <a:prstGeom prst="rect">
            <a:avLst/>
          </a:prstGeom>
        </p:spPr>
      </p:pic>
      <p:pic>
        <p:nvPicPr>
          <p:cNvPr id="9" name="Рисунок 8" descr="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701160"/>
            <a:ext cx="663141" cy="282760"/>
          </a:xfrm>
          <a:prstGeom prst="rect">
            <a:avLst/>
          </a:prstGeom>
        </p:spPr>
      </p:pic>
      <p:pic>
        <p:nvPicPr>
          <p:cNvPr id="10" name="Рисунок 9" descr="1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2301785"/>
            <a:ext cx="663141" cy="452721"/>
          </a:xfrm>
          <a:prstGeom prst="rect">
            <a:avLst/>
          </a:prstGeom>
        </p:spPr>
      </p:pic>
      <p:pic>
        <p:nvPicPr>
          <p:cNvPr id="11" name="Рисунок 10" descr="1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58" y="3072371"/>
            <a:ext cx="602339" cy="486127"/>
          </a:xfrm>
          <a:prstGeom prst="rect">
            <a:avLst/>
          </a:prstGeom>
        </p:spPr>
      </p:pic>
      <p:pic>
        <p:nvPicPr>
          <p:cNvPr id="12" name="Рисунок 11" descr="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35543" y="1142984"/>
            <a:ext cx="6040107" cy="450059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3" name="Рисунок 12" descr="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5720" y="3876363"/>
            <a:ext cx="663141" cy="343652"/>
          </a:xfrm>
          <a:prstGeom prst="rect">
            <a:avLst/>
          </a:prstGeom>
        </p:spPr>
      </p:pic>
      <p:pic>
        <p:nvPicPr>
          <p:cNvPr id="14" name="Рисунок 13" descr="1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5720" y="4537880"/>
            <a:ext cx="663141" cy="394269"/>
          </a:xfrm>
          <a:prstGeom prst="rect">
            <a:avLst/>
          </a:prstGeom>
        </p:spPr>
      </p:pic>
      <p:pic>
        <p:nvPicPr>
          <p:cNvPr id="15" name="Рисунок 14" descr="1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28596" y="5250014"/>
            <a:ext cx="314191" cy="486127"/>
          </a:xfrm>
          <a:prstGeom prst="rect">
            <a:avLst/>
          </a:prstGeom>
        </p:spPr>
      </p:pic>
      <p:pic>
        <p:nvPicPr>
          <p:cNvPr id="16" name="Рисунок 15" descr="1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0086" y="5859990"/>
            <a:ext cx="610697" cy="486127"/>
          </a:xfrm>
          <a:prstGeom prst="rect">
            <a:avLst/>
          </a:prstGeom>
        </p:spPr>
      </p:pic>
      <p:pic>
        <p:nvPicPr>
          <p:cNvPr id="17" name="Рисунок 16" descr="1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435742" y="5931823"/>
            <a:ext cx="663141" cy="414294"/>
          </a:xfrm>
          <a:prstGeom prst="rect">
            <a:avLst/>
          </a:prstGeom>
        </p:spPr>
      </p:pic>
      <p:pic>
        <p:nvPicPr>
          <p:cNvPr id="18" name="Рисунок 17" descr="1.png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533842" y="5876787"/>
            <a:ext cx="663141" cy="469330"/>
          </a:xfrm>
          <a:prstGeom prst="rect">
            <a:avLst/>
          </a:prstGeom>
        </p:spPr>
      </p:pic>
      <p:pic>
        <p:nvPicPr>
          <p:cNvPr id="19" name="Рисунок 18" descr="1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631942" y="5859990"/>
            <a:ext cx="661960" cy="486127"/>
          </a:xfrm>
          <a:prstGeom prst="rect">
            <a:avLst/>
          </a:prstGeom>
        </p:spPr>
      </p:pic>
      <p:pic>
        <p:nvPicPr>
          <p:cNvPr id="20" name="Рисунок 19" descr="1.png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728861" y="5859990"/>
            <a:ext cx="651730" cy="486127"/>
          </a:xfrm>
          <a:prstGeom prst="rect">
            <a:avLst/>
          </a:prstGeom>
        </p:spPr>
      </p:pic>
      <p:pic>
        <p:nvPicPr>
          <p:cNvPr id="21" name="Рисунок 20" descr="1.png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5815550" y="6149193"/>
            <a:ext cx="663141" cy="196924"/>
          </a:xfrm>
          <a:prstGeom prst="rect">
            <a:avLst/>
          </a:prstGeom>
        </p:spPr>
      </p:pic>
      <p:pic>
        <p:nvPicPr>
          <p:cNvPr id="22" name="Рисунок 21" descr="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6913650" y="5859990"/>
            <a:ext cx="652415" cy="486127"/>
          </a:xfrm>
          <a:prstGeom prst="rect">
            <a:avLst/>
          </a:prstGeom>
        </p:spPr>
      </p:pic>
      <p:pic>
        <p:nvPicPr>
          <p:cNvPr id="23" name="Рисунок 22" descr="1.png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8001024" y="6000768"/>
            <a:ext cx="663141" cy="345349"/>
          </a:xfrm>
          <a:prstGeom prst="rect">
            <a:avLst/>
          </a:prstGeom>
        </p:spPr>
      </p:pic>
      <p:pic>
        <p:nvPicPr>
          <p:cNvPr id="24" name="Рисунок 23" descr="1.png">
            <a:hlinkClick r:id="rId32" action="ppaction://hlinksldjump"/>
          </p:cNvPr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85720" y="1121857"/>
            <a:ext cx="663141" cy="26143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00232" y="142852"/>
            <a:ext cx="6300774" cy="100013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Строение атома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17865"/>
            <a:ext cx="663141" cy="486127"/>
          </a:xfrm>
          <a:prstGeom prst="rect">
            <a:avLst/>
          </a:prstGeom>
        </p:spPr>
      </p:pic>
      <p:pic>
        <p:nvPicPr>
          <p:cNvPr id="9" name="Рисунок 8" descr="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701160"/>
            <a:ext cx="663141" cy="282760"/>
          </a:xfrm>
          <a:prstGeom prst="rect">
            <a:avLst/>
          </a:prstGeom>
        </p:spPr>
      </p:pic>
      <p:pic>
        <p:nvPicPr>
          <p:cNvPr id="10" name="Рисунок 9" descr="1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2301785"/>
            <a:ext cx="663141" cy="452721"/>
          </a:xfrm>
          <a:prstGeom prst="rect">
            <a:avLst/>
          </a:prstGeom>
        </p:spPr>
      </p:pic>
      <p:pic>
        <p:nvPicPr>
          <p:cNvPr id="11" name="Рисунок 10" descr="1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58" y="3072371"/>
            <a:ext cx="602339" cy="486127"/>
          </a:xfrm>
          <a:prstGeom prst="rect">
            <a:avLst/>
          </a:prstGeom>
        </p:spPr>
      </p:pic>
      <p:pic>
        <p:nvPicPr>
          <p:cNvPr id="12" name="Рисунок 11" descr="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7612" y="1425790"/>
            <a:ext cx="7555970" cy="393498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3" name="Рисунок 12" descr="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5720" y="3876363"/>
            <a:ext cx="663141" cy="343652"/>
          </a:xfrm>
          <a:prstGeom prst="rect">
            <a:avLst/>
          </a:prstGeom>
        </p:spPr>
      </p:pic>
      <p:pic>
        <p:nvPicPr>
          <p:cNvPr id="14" name="Рисунок 13" descr="1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5720" y="4537880"/>
            <a:ext cx="663141" cy="394269"/>
          </a:xfrm>
          <a:prstGeom prst="rect">
            <a:avLst/>
          </a:prstGeom>
        </p:spPr>
      </p:pic>
      <p:pic>
        <p:nvPicPr>
          <p:cNvPr id="15" name="Рисунок 14" descr="1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28596" y="5250014"/>
            <a:ext cx="314191" cy="486127"/>
          </a:xfrm>
          <a:prstGeom prst="rect">
            <a:avLst/>
          </a:prstGeom>
        </p:spPr>
      </p:pic>
      <p:pic>
        <p:nvPicPr>
          <p:cNvPr id="16" name="Рисунок 15" descr="1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0086" y="5859990"/>
            <a:ext cx="610697" cy="486127"/>
          </a:xfrm>
          <a:prstGeom prst="rect">
            <a:avLst/>
          </a:prstGeom>
        </p:spPr>
      </p:pic>
      <p:pic>
        <p:nvPicPr>
          <p:cNvPr id="17" name="Рисунок 16" descr="1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435742" y="5931823"/>
            <a:ext cx="663141" cy="414294"/>
          </a:xfrm>
          <a:prstGeom prst="rect">
            <a:avLst/>
          </a:prstGeom>
        </p:spPr>
      </p:pic>
      <p:pic>
        <p:nvPicPr>
          <p:cNvPr id="18" name="Рисунок 17" descr="1.png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533842" y="5876787"/>
            <a:ext cx="663141" cy="469330"/>
          </a:xfrm>
          <a:prstGeom prst="rect">
            <a:avLst/>
          </a:prstGeom>
        </p:spPr>
      </p:pic>
      <p:pic>
        <p:nvPicPr>
          <p:cNvPr id="19" name="Рисунок 18" descr="1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631942" y="5859990"/>
            <a:ext cx="661960" cy="486127"/>
          </a:xfrm>
          <a:prstGeom prst="rect">
            <a:avLst/>
          </a:prstGeom>
        </p:spPr>
      </p:pic>
      <p:pic>
        <p:nvPicPr>
          <p:cNvPr id="20" name="Рисунок 19" descr="1.png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728861" y="5859990"/>
            <a:ext cx="651730" cy="486127"/>
          </a:xfrm>
          <a:prstGeom prst="rect">
            <a:avLst/>
          </a:prstGeom>
        </p:spPr>
      </p:pic>
      <p:pic>
        <p:nvPicPr>
          <p:cNvPr id="21" name="Рисунок 20" descr="1.png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5815550" y="6149193"/>
            <a:ext cx="663141" cy="196924"/>
          </a:xfrm>
          <a:prstGeom prst="rect">
            <a:avLst/>
          </a:prstGeom>
        </p:spPr>
      </p:pic>
      <p:pic>
        <p:nvPicPr>
          <p:cNvPr id="22" name="Рисунок 21" descr="1.png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6913650" y="5859990"/>
            <a:ext cx="652415" cy="486127"/>
          </a:xfrm>
          <a:prstGeom prst="rect">
            <a:avLst/>
          </a:prstGeom>
        </p:spPr>
      </p:pic>
      <p:pic>
        <p:nvPicPr>
          <p:cNvPr id="23" name="Рисунок 22" descr="1.png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8001024" y="6000768"/>
            <a:ext cx="663141" cy="345349"/>
          </a:xfrm>
          <a:prstGeom prst="rect">
            <a:avLst/>
          </a:prstGeom>
        </p:spPr>
      </p:pic>
      <p:pic>
        <p:nvPicPr>
          <p:cNvPr id="24" name="Рисунок 23" descr="1.png">
            <a:hlinkClick r:id="rId33" action="ppaction://hlinksldjump"/>
          </p:cNvPr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285720" y="1121857"/>
            <a:ext cx="663141" cy="26143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00232" y="142852"/>
            <a:ext cx="6300774" cy="100013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Строение атома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17865"/>
            <a:ext cx="663141" cy="486127"/>
          </a:xfrm>
          <a:prstGeom prst="rect">
            <a:avLst/>
          </a:prstGeom>
        </p:spPr>
      </p:pic>
      <p:pic>
        <p:nvPicPr>
          <p:cNvPr id="9" name="Рисунок 8" descr="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701160"/>
            <a:ext cx="663141" cy="282760"/>
          </a:xfrm>
          <a:prstGeom prst="rect">
            <a:avLst/>
          </a:prstGeom>
        </p:spPr>
      </p:pic>
      <p:pic>
        <p:nvPicPr>
          <p:cNvPr id="10" name="Рисунок 9" descr="1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2301785"/>
            <a:ext cx="663141" cy="452721"/>
          </a:xfrm>
          <a:prstGeom prst="rect">
            <a:avLst/>
          </a:prstGeom>
        </p:spPr>
      </p:pic>
      <p:pic>
        <p:nvPicPr>
          <p:cNvPr id="11" name="Рисунок 10" descr="1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58" y="3072371"/>
            <a:ext cx="602339" cy="486127"/>
          </a:xfrm>
          <a:prstGeom prst="rect">
            <a:avLst/>
          </a:prstGeom>
        </p:spPr>
      </p:pic>
      <p:pic>
        <p:nvPicPr>
          <p:cNvPr id="12" name="Рисунок 11" descr="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5898" y="1142984"/>
            <a:ext cx="6139397" cy="450059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3" name="Рисунок 12" descr="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5720" y="3876363"/>
            <a:ext cx="663141" cy="343652"/>
          </a:xfrm>
          <a:prstGeom prst="rect">
            <a:avLst/>
          </a:prstGeom>
        </p:spPr>
      </p:pic>
      <p:pic>
        <p:nvPicPr>
          <p:cNvPr id="14" name="Рисунок 13" descr="1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5720" y="4537880"/>
            <a:ext cx="663141" cy="394269"/>
          </a:xfrm>
          <a:prstGeom prst="rect">
            <a:avLst/>
          </a:prstGeom>
        </p:spPr>
      </p:pic>
      <p:pic>
        <p:nvPicPr>
          <p:cNvPr id="15" name="Рисунок 14" descr="1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28596" y="5250014"/>
            <a:ext cx="314191" cy="486127"/>
          </a:xfrm>
          <a:prstGeom prst="rect">
            <a:avLst/>
          </a:prstGeom>
        </p:spPr>
      </p:pic>
      <p:pic>
        <p:nvPicPr>
          <p:cNvPr id="16" name="Рисунок 15" descr="1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0086" y="5859990"/>
            <a:ext cx="610697" cy="486127"/>
          </a:xfrm>
          <a:prstGeom prst="rect">
            <a:avLst/>
          </a:prstGeom>
        </p:spPr>
      </p:pic>
      <p:pic>
        <p:nvPicPr>
          <p:cNvPr id="17" name="Рисунок 16" descr="1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435742" y="5931823"/>
            <a:ext cx="663141" cy="414294"/>
          </a:xfrm>
          <a:prstGeom prst="rect">
            <a:avLst/>
          </a:prstGeom>
        </p:spPr>
      </p:pic>
      <p:pic>
        <p:nvPicPr>
          <p:cNvPr id="18" name="Рисунок 17" descr="1.png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533842" y="5876787"/>
            <a:ext cx="663141" cy="469330"/>
          </a:xfrm>
          <a:prstGeom prst="rect">
            <a:avLst/>
          </a:prstGeom>
        </p:spPr>
      </p:pic>
      <p:pic>
        <p:nvPicPr>
          <p:cNvPr id="19" name="Рисунок 18" descr="1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631942" y="5859990"/>
            <a:ext cx="661960" cy="486127"/>
          </a:xfrm>
          <a:prstGeom prst="rect">
            <a:avLst/>
          </a:prstGeom>
        </p:spPr>
      </p:pic>
      <p:pic>
        <p:nvPicPr>
          <p:cNvPr id="20" name="Рисунок 19" descr="1.png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728861" y="5859990"/>
            <a:ext cx="651730" cy="486127"/>
          </a:xfrm>
          <a:prstGeom prst="rect">
            <a:avLst/>
          </a:prstGeom>
        </p:spPr>
      </p:pic>
      <p:pic>
        <p:nvPicPr>
          <p:cNvPr id="21" name="Рисунок 20" descr="1.png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5815550" y="6149193"/>
            <a:ext cx="663141" cy="196924"/>
          </a:xfrm>
          <a:prstGeom prst="rect">
            <a:avLst/>
          </a:prstGeom>
        </p:spPr>
      </p:pic>
      <p:pic>
        <p:nvPicPr>
          <p:cNvPr id="22" name="Рисунок 21" descr="1.png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6913650" y="5859990"/>
            <a:ext cx="652415" cy="486127"/>
          </a:xfrm>
          <a:prstGeom prst="rect">
            <a:avLst/>
          </a:prstGeom>
        </p:spPr>
      </p:pic>
      <p:pic>
        <p:nvPicPr>
          <p:cNvPr id="23" name="Рисунок 22" descr="1.png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8001024" y="6000768"/>
            <a:ext cx="663141" cy="345349"/>
          </a:xfrm>
          <a:prstGeom prst="rect">
            <a:avLst/>
          </a:prstGeom>
        </p:spPr>
      </p:pic>
      <p:pic>
        <p:nvPicPr>
          <p:cNvPr id="24" name="Рисунок 23" descr="1.png">
            <a:hlinkClick r:id="rId33" action="ppaction://hlinksldjump"/>
          </p:cNvPr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285720" y="1121857"/>
            <a:ext cx="663141" cy="26143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00232" y="142852"/>
            <a:ext cx="6300774" cy="100013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Строение атома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17865"/>
            <a:ext cx="663141" cy="486127"/>
          </a:xfrm>
          <a:prstGeom prst="rect">
            <a:avLst/>
          </a:prstGeom>
        </p:spPr>
      </p:pic>
      <p:pic>
        <p:nvPicPr>
          <p:cNvPr id="9" name="Рисунок 8" descr="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701160"/>
            <a:ext cx="663141" cy="282760"/>
          </a:xfrm>
          <a:prstGeom prst="rect">
            <a:avLst/>
          </a:prstGeom>
        </p:spPr>
      </p:pic>
      <p:pic>
        <p:nvPicPr>
          <p:cNvPr id="10" name="Рисунок 9" descr="1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2301785"/>
            <a:ext cx="663141" cy="452721"/>
          </a:xfrm>
          <a:prstGeom prst="rect">
            <a:avLst/>
          </a:prstGeom>
        </p:spPr>
      </p:pic>
      <p:pic>
        <p:nvPicPr>
          <p:cNvPr id="11" name="Рисунок 10" descr="1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58" y="3072371"/>
            <a:ext cx="602339" cy="486127"/>
          </a:xfrm>
          <a:prstGeom prst="rect">
            <a:avLst/>
          </a:prstGeom>
        </p:spPr>
      </p:pic>
      <p:pic>
        <p:nvPicPr>
          <p:cNvPr id="12" name="Рисунок 11" descr="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7612" y="1903838"/>
            <a:ext cx="7555970" cy="297888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3" name="Рисунок 12" descr="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5720" y="3876363"/>
            <a:ext cx="663141" cy="343652"/>
          </a:xfrm>
          <a:prstGeom prst="rect">
            <a:avLst/>
          </a:prstGeom>
        </p:spPr>
      </p:pic>
      <p:pic>
        <p:nvPicPr>
          <p:cNvPr id="14" name="Рисунок 13" descr="1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5720" y="4537880"/>
            <a:ext cx="663141" cy="394269"/>
          </a:xfrm>
          <a:prstGeom prst="rect">
            <a:avLst/>
          </a:prstGeom>
        </p:spPr>
      </p:pic>
      <p:pic>
        <p:nvPicPr>
          <p:cNvPr id="15" name="Рисунок 14" descr="1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28596" y="5250014"/>
            <a:ext cx="314191" cy="486127"/>
          </a:xfrm>
          <a:prstGeom prst="rect">
            <a:avLst/>
          </a:prstGeom>
        </p:spPr>
      </p:pic>
      <p:pic>
        <p:nvPicPr>
          <p:cNvPr id="16" name="Рисунок 15" descr="1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0086" y="5859990"/>
            <a:ext cx="610697" cy="486127"/>
          </a:xfrm>
          <a:prstGeom prst="rect">
            <a:avLst/>
          </a:prstGeom>
        </p:spPr>
      </p:pic>
      <p:pic>
        <p:nvPicPr>
          <p:cNvPr id="17" name="Рисунок 16" descr="1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435742" y="5931823"/>
            <a:ext cx="663141" cy="414294"/>
          </a:xfrm>
          <a:prstGeom prst="rect">
            <a:avLst/>
          </a:prstGeom>
        </p:spPr>
      </p:pic>
      <p:pic>
        <p:nvPicPr>
          <p:cNvPr id="18" name="Рисунок 17" descr="1.png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533842" y="5876787"/>
            <a:ext cx="663141" cy="469330"/>
          </a:xfrm>
          <a:prstGeom prst="rect">
            <a:avLst/>
          </a:prstGeom>
        </p:spPr>
      </p:pic>
      <p:pic>
        <p:nvPicPr>
          <p:cNvPr id="19" name="Рисунок 18" descr="1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631942" y="5859990"/>
            <a:ext cx="661960" cy="486127"/>
          </a:xfrm>
          <a:prstGeom prst="rect">
            <a:avLst/>
          </a:prstGeom>
        </p:spPr>
      </p:pic>
      <p:pic>
        <p:nvPicPr>
          <p:cNvPr id="20" name="Рисунок 19" descr="1.png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728861" y="5859990"/>
            <a:ext cx="651730" cy="486127"/>
          </a:xfrm>
          <a:prstGeom prst="rect">
            <a:avLst/>
          </a:prstGeom>
        </p:spPr>
      </p:pic>
      <p:pic>
        <p:nvPicPr>
          <p:cNvPr id="21" name="Рисунок 20" descr="1.png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5815550" y="6149193"/>
            <a:ext cx="663141" cy="196924"/>
          </a:xfrm>
          <a:prstGeom prst="rect">
            <a:avLst/>
          </a:prstGeom>
        </p:spPr>
      </p:pic>
      <p:pic>
        <p:nvPicPr>
          <p:cNvPr id="22" name="Рисунок 21" descr="1.png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6913650" y="5859990"/>
            <a:ext cx="652415" cy="486127"/>
          </a:xfrm>
          <a:prstGeom prst="rect">
            <a:avLst/>
          </a:prstGeom>
        </p:spPr>
      </p:pic>
      <p:pic>
        <p:nvPicPr>
          <p:cNvPr id="23" name="Рисунок 22" descr="1.png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8001024" y="6000768"/>
            <a:ext cx="663141" cy="345349"/>
          </a:xfrm>
          <a:prstGeom prst="rect">
            <a:avLst/>
          </a:prstGeom>
        </p:spPr>
      </p:pic>
      <p:pic>
        <p:nvPicPr>
          <p:cNvPr id="24" name="Рисунок 23" descr="1.png">
            <a:hlinkClick r:id="rId33" action="ppaction://hlinksldjump"/>
          </p:cNvPr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285720" y="1121857"/>
            <a:ext cx="663141" cy="26143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00232" y="142852"/>
            <a:ext cx="6300774" cy="100013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Строение атома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17865"/>
            <a:ext cx="663141" cy="486127"/>
          </a:xfrm>
          <a:prstGeom prst="rect">
            <a:avLst/>
          </a:prstGeom>
        </p:spPr>
      </p:pic>
      <p:pic>
        <p:nvPicPr>
          <p:cNvPr id="9" name="Рисунок 8" descr="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701160"/>
            <a:ext cx="663141" cy="282760"/>
          </a:xfrm>
          <a:prstGeom prst="rect">
            <a:avLst/>
          </a:prstGeom>
        </p:spPr>
      </p:pic>
      <p:pic>
        <p:nvPicPr>
          <p:cNvPr id="10" name="Рисунок 9" descr="1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2301785"/>
            <a:ext cx="663141" cy="452721"/>
          </a:xfrm>
          <a:prstGeom prst="rect">
            <a:avLst/>
          </a:prstGeom>
        </p:spPr>
      </p:pic>
      <p:pic>
        <p:nvPicPr>
          <p:cNvPr id="11" name="Рисунок 10" descr="1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58" y="3072371"/>
            <a:ext cx="602339" cy="486127"/>
          </a:xfrm>
          <a:prstGeom prst="rect">
            <a:avLst/>
          </a:prstGeom>
        </p:spPr>
      </p:pic>
      <p:pic>
        <p:nvPicPr>
          <p:cNvPr id="12" name="Рисунок 11" descr="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7612" y="1782363"/>
            <a:ext cx="7555970" cy="322183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3" name="Рисунок 12" descr="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5720" y="3876363"/>
            <a:ext cx="663141" cy="343652"/>
          </a:xfrm>
          <a:prstGeom prst="rect">
            <a:avLst/>
          </a:prstGeom>
        </p:spPr>
      </p:pic>
      <p:pic>
        <p:nvPicPr>
          <p:cNvPr id="14" name="Рисунок 13" descr="1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5720" y="4537880"/>
            <a:ext cx="663141" cy="394269"/>
          </a:xfrm>
          <a:prstGeom prst="rect">
            <a:avLst/>
          </a:prstGeom>
        </p:spPr>
      </p:pic>
      <p:pic>
        <p:nvPicPr>
          <p:cNvPr id="15" name="Рисунок 14" descr="1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28596" y="5250014"/>
            <a:ext cx="314191" cy="486127"/>
          </a:xfrm>
          <a:prstGeom prst="rect">
            <a:avLst/>
          </a:prstGeom>
        </p:spPr>
      </p:pic>
      <p:pic>
        <p:nvPicPr>
          <p:cNvPr id="16" name="Рисунок 15" descr="1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0086" y="5859990"/>
            <a:ext cx="610697" cy="486127"/>
          </a:xfrm>
          <a:prstGeom prst="rect">
            <a:avLst/>
          </a:prstGeom>
        </p:spPr>
      </p:pic>
      <p:pic>
        <p:nvPicPr>
          <p:cNvPr id="17" name="Рисунок 16" descr="1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435742" y="5931823"/>
            <a:ext cx="663141" cy="414294"/>
          </a:xfrm>
          <a:prstGeom prst="rect">
            <a:avLst/>
          </a:prstGeom>
        </p:spPr>
      </p:pic>
      <p:pic>
        <p:nvPicPr>
          <p:cNvPr id="18" name="Рисунок 17" descr="1.png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533842" y="5876787"/>
            <a:ext cx="663141" cy="469330"/>
          </a:xfrm>
          <a:prstGeom prst="rect">
            <a:avLst/>
          </a:prstGeom>
        </p:spPr>
      </p:pic>
      <p:pic>
        <p:nvPicPr>
          <p:cNvPr id="19" name="Рисунок 18" descr="1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631942" y="5859990"/>
            <a:ext cx="661960" cy="486127"/>
          </a:xfrm>
          <a:prstGeom prst="rect">
            <a:avLst/>
          </a:prstGeom>
        </p:spPr>
      </p:pic>
      <p:pic>
        <p:nvPicPr>
          <p:cNvPr id="20" name="Рисунок 19" descr="1.png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728861" y="5859990"/>
            <a:ext cx="651730" cy="486127"/>
          </a:xfrm>
          <a:prstGeom prst="rect">
            <a:avLst/>
          </a:prstGeom>
        </p:spPr>
      </p:pic>
      <p:pic>
        <p:nvPicPr>
          <p:cNvPr id="21" name="Рисунок 20" descr="1.png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5815550" y="6149193"/>
            <a:ext cx="663141" cy="196924"/>
          </a:xfrm>
          <a:prstGeom prst="rect">
            <a:avLst/>
          </a:prstGeom>
        </p:spPr>
      </p:pic>
      <p:pic>
        <p:nvPicPr>
          <p:cNvPr id="22" name="Рисунок 21" descr="1.png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6913650" y="5859990"/>
            <a:ext cx="652415" cy="486127"/>
          </a:xfrm>
          <a:prstGeom prst="rect">
            <a:avLst/>
          </a:prstGeom>
        </p:spPr>
      </p:pic>
      <p:pic>
        <p:nvPicPr>
          <p:cNvPr id="23" name="Рисунок 22" descr="1.png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8001024" y="6000768"/>
            <a:ext cx="663141" cy="345349"/>
          </a:xfrm>
          <a:prstGeom prst="rect">
            <a:avLst/>
          </a:prstGeom>
        </p:spPr>
      </p:pic>
      <p:pic>
        <p:nvPicPr>
          <p:cNvPr id="24" name="Рисунок 23" descr="1.png">
            <a:hlinkClick r:id="rId33" action="ppaction://hlinksldjump"/>
          </p:cNvPr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285720" y="1121857"/>
            <a:ext cx="663141" cy="26143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00232" y="142852"/>
            <a:ext cx="6300774" cy="100013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Строение атома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17865"/>
            <a:ext cx="663141" cy="486127"/>
          </a:xfrm>
          <a:prstGeom prst="rect">
            <a:avLst/>
          </a:prstGeom>
        </p:spPr>
      </p:pic>
      <p:pic>
        <p:nvPicPr>
          <p:cNvPr id="9" name="Рисунок 8" descr="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701160"/>
            <a:ext cx="663141" cy="282760"/>
          </a:xfrm>
          <a:prstGeom prst="rect">
            <a:avLst/>
          </a:prstGeom>
        </p:spPr>
      </p:pic>
      <p:pic>
        <p:nvPicPr>
          <p:cNvPr id="10" name="Рисунок 9" descr="1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2301785"/>
            <a:ext cx="663141" cy="452721"/>
          </a:xfrm>
          <a:prstGeom prst="rect">
            <a:avLst/>
          </a:prstGeom>
        </p:spPr>
      </p:pic>
      <p:pic>
        <p:nvPicPr>
          <p:cNvPr id="11" name="Рисунок 10" descr="1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58" y="3072371"/>
            <a:ext cx="602339" cy="486127"/>
          </a:xfrm>
          <a:prstGeom prst="rect">
            <a:avLst/>
          </a:prstGeom>
        </p:spPr>
      </p:pic>
      <p:pic>
        <p:nvPicPr>
          <p:cNvPr id="12" name="Рисунок 11" descr="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9387" y="1142984"/>
            <a:ext cx="6592420" cy="450059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3" name="Рисунок 12" descr="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5720" y="3876363"/>
            <a:ext cx="663141" cy="343652"/>
          </a:xfrm>
          <a:prstGeom prst="rect">
            <a:avLst/>
          </a:prstGeom>
        </p:spPr>
      </p:pic>
      <p:pic>
        <p:nvPicPr>
          <p:cNvPr id="14" name="Рисунок 13" descr="1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5720" y="4537880"/>
            <a:ext cx="663141" cy="394269"/>
          </a:xfrm>
          <a:prstGeom prst="rect">
            <a:avLst/>
          </a:prstGeom>
        </p:spPr>
      </p:pic>
      <p:pic>
        <p:nvPicPr>
          <p:cNvPr id="15" name="Рисунок 14" descr="1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28596" y="5250014"/>
            <a:ext cx="314191" cy="486127"/>
          </a:xfrm>
          <a:prstGeom prst="rect">
            <a:avLst/>
          </a:prstGeom>
        </p:spPr>
      </p:pic>
      <p:pic>
        <p:nvPicPr>
          <p:cNvPr id="16" name="Рисунок 15" descr="1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0086" y="5859990"/>
            <a:ext cx="610697" cy="486127"/>
          </a:xfrm>
          <a:prstGeom prst="rect">
            <a:avLst/>
          </a:prstGeom>
        </p:spPr>
      </p:pic>
      <p:pic>
        <p:nvPicPr>
          <p:cNvPr id="17" name="Рисунок 16" descr="1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435742" y="5931823"/>
            <a:ext cx="663141" cy="414294"/>
          </a:xfrm>
          <a:prstGeom prst="rect">
            <a:avLst/>
          </a:prstGeom>
        </p:spPr>
      </p:pic>
      <p:pic>
        <p:nvPicPr>
          <p:cNvPr id="18" name="Рисунок 17" descr="1.png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533842" y="5876787"/>
            <a:ext cx="663141" cy="469330"/>
          </a:xfrm>
          <a:prstGeom prst="rect">
            <a:avLst/>
          </a:prstGeom>
        </p:spPr>
      </p:pic>
      <p:pic>
        <p:nvPicPr>
          <p:cNvPr id="19" name="Рисунок 18" descr="1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631942" y="5859990"/>
            <a:ext cx="661960" cy="486127"/>
          </a:xfrm>
          <a:prstGeom prst="rect">
            <a:avLst/>
          </a:prstGeom>
        </p:spPr>
      </p:pic>
      <p:pic>
        <p:nvPicPr>
          <p:cNvPr id="20" name="Рисунок 19" descr="1.png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728861" y="5859990"/>
            <a:ext cx="651730" cy="486127"/>
          </a:xfrm>
          <a:prstGeom prst="rect">
            <a:avLst/>
          </a:prstGeom>
        </p:spPr>
      </p:pic>
      <p:pic>
        <p:nvPicPr>
          <p:cNvPr id="21" name="Рисунок 20" descr="1.png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5815550" y="6149193"/>
            <a:ext cx="663141" cy="196924"/>
          </a:xfrm>
          <a:prstGeom prst="rect">
            <a:avLst/>
          </a:prstGeom>
        </p:spPr>
      </p:pic>
      <p:pic>
        <p:nvPicPr>
          <p:cNvPr id="22" name="Рисунок 21" descr="1.png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6913650" y="5859990"/>
            <a:ext cx="652415" cy="486127"/>
          </a:xfrm>
          <a:prstGeom prst="rect">
            <a:avLst/>
          </a:prstGeom>
        </p:spPr>
      </p:pic>
      <p:pic>
        <p:nvPicPr>
          <p:cNvPr id="23" name="Рисунок 22" descr="1.png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8001024" y="6000768"/>
            <a:ext cx="663141" cy="345349"/>
          </a:xfrm>
          <a:prstGeom prst="rect">
            <a:avLst/>
          </a:prstGeom>
        </p:spPr>
      </p:pic>
      <p:pic>
        <p:nvPicPr>
          <p:cNvPr id="24" name="Рисунок 23" descr="1.png">
            <a:hlinkClick r:id="rId33" action="ppaction://hlinksldjump"/>
          </p:cNvPr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285720" y="1121857"/>
            <a:ext cx="663141" cy="26143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00232" y="142852"/>
            <a:ext cx="6300774" cy="100013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Строение атома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17865"/>
            <a:ext cx="663141" cy="486127"/>
          </a:xfrm>
          <a:prstGeom prst="rect">
            <a:avLst/>
          </a:prstGeom>
        </p:spPr>
      </p:pic>
      <p:pic>
        <p:nvPicPr>
          <p:cNvPr id="9" name="Рисунок 8" descr="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701160"/>
            <a:ext cx="663141" cy="282760"/>
          </a:xfrm>
          <a:prstGeom prst="rect">
            <a:avLst/>
          </a:prstGeom>
        </p:spPr>
      </p:pic>
      <p:pic>
        <p:nvPicPr>
          <p:cNvPr id="10" name="Рисунок 9" descr="1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2301785"/>
            <a:ext cx="663141" cy="452721"/>
          </a:xfrm>
          <a:prstGeom prst="rect">
            <a:avLst/>
          </a:prstGeom>
        </p:spPr>
      </p:pic>
      <p:pic>
        <p:nvPicPr>
          <p:cNvPr id="11" name="Рисунок 10" descr="1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58" y="3072371"/>
            <a:ext cx="602339" cy="486127"/>
          </a:xfrm>
          <a:prstGeom prst="rect">
            <a:avLst/>
          </a:prstGeom>
        </p:spPr>
      </p:pic>
      <p:pic>
        <p:nvPicPr>
          <p:cNvPr id="12" name="Рисунок 11" descr="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7350" y="1142984"/>
            <a:ext cx="5576493" cy="450059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3" name="Рисунок 12" descr="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5720" y="3876363"/>
            <a:ext cx="663141" cy="343652"/>
          </a:xfrm>
          <a:prstGeom prst="rect">
            <a:avLst/>
          </a:prstGeom>
        </p:spPr>
      </p:pic>
      <p:pic>
        <p:nvPicPr>
          <p:cNvPr id="14" name="Рисунок 13" descr="1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5720" y="4537880"/>
            <a:ext cx="663141" cy="394269"/>
          </a:xfrm>
          <a:prstGeom prst="rect">
            <a:avLst/>
          </a:prstGeom>
        </p:spPr>
      </p:pic>
      <p:pic>
        <p:nvPicPr>
          <p:cNvPr id="15" name="Рисунок 14" descr="1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28596" y="5250014"/>
            <a:ext cx="314191" cy="486127"/>
          </a:xfrm>
          <a:prstGeom prst="rect">
            <a:avLst/>
          </a:prstGeom>
        </p:spPr>
      </p:pic>
      <p:pic>
        <p:nvPicPr>
          <p:cNvPr id="16" name="Рисунок 15" descr="1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0086" y="5859990"/>
            <a:ext cx="610697" cy="486127"/>
          </a:xfrm>
          <a:prstGeom prst="rect">
            <a:avLst/>
          </a:prstGeom>
        </p:spPr>
      </p:pic>
      <p:pic>
        <p:nvPicPr>
          <p:cNvPr id="17" name="Рисунок 16" descr="1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435742" y="5931823"/>
            <a:ext cx="663141" cy="414294"/>
          </a:xfrm>
          <a:prstGeom prst="rect">
            <a:avLst/>
          </a:prstGeom>
        </p:spPr>
      </p:pic>
      <p:pic>
        <p:nvPicPr>
          <p:cNvPr id="18" name="Рисунок 17" descr="1.png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533842" y="5876787"/>
            <a:ext cx="663141" cy="469330"/>
          </a:xfrm>
          <a:prstGeom prst="rect">
            <a:avLst/>
          </a:prstGeom>
        </p:spPr>
      </p:pic>
      <p:pic>
        <p:nvPicPr>
          <p:cNvPr id="19" name="Рисунок 18" descr="1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631942" y="5859990"/>
            <a:ext cx="661960" cy="486127"/>
          </a:xfrm>
          <a:prstGeom prst="rect">
            <a:avLst/>
          </a:prstGeom>
        </p:spPr>
      </p:pic>
      <p:pic>
        <p:nvPicPr>
          <p:cNvPr id="20" name="Рисунок 19" descr="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728861" y="5859990"/>
            <a:ext cx="651730" cy="486127"/>
          </a:xfrm>
          <a:prstGeom prst="rect">
            <a:avLst/>
          </a:prstGeom>
        </p:spPr>
      </p:pic>
      <p:pic>
        <p:nvPicPr>
          <p:cNvPr id="21" name="Рисунок 20" descr="1.png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815550" y="6149193"/>
            <a:ext cx="663141" cy="196924"/>
          </a:xfrm>
          <a:prstGeom prst="rect">
            <a:avLst/>
          </a:prstGeom>
        </p:spPr>
      </p:pic>
      <p:pic>
        <p:nvPicPr>
          <p:cNvPr id="22" name="Рисунок 21" descr="1.png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6913650" y="5859990"/>
            <a:ext cx="652415" cy="486127"/>
          </a:xfrm>
          <a:prstGeom prst="rect">
            <a:avLst/>
          </a:prstGeom>
        </p:spPr>
      </p:pic>
      <p:pic>
        <p:nvPicPr>
          <p:cNvPr id="23" name="Рисунок 22" descr="1.png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8001024" y="6000768"/>
            <a:ext cx="663141" cy="345349"/>
          </a:xfrm>
          <a:prstGeom prst="rect">
            <a:avLst/>
          </a:prstGeom>
        </p:spPr>
      </p:pic>
      <p:pic>
        <p:nvPicPr>
          <p:cNvPr id="24" name="Рисунок 23" descr="1.png">
            <a:hlinkClick r:id="rId32" action="ppaction://hlinksldjump"/>
          </p:cNvPr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85720" y="1121857"/>
            <a:ext cx="663141" cy="26143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00232" y="142852"/>
            <a:ext cx="6300774" cy="100013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Строение атома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17865"/>
            <a:ext cx="663141" cy="486127"/>
          </a:xfrm>
          <a:prstGeom prst="rect">
            <a:avLst/>
          </a:prstGeom>
        </p:spPr>
      </p:pic>
      <p:pic>
        <p:nvPicPr>
          <p:cNvPr id="9" name="Рисунок 8" descr="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701160"/>
            <a:ext cx="663141" cy="282760"/>
          </a:xfrm>
          <a:prstGeom prst="rect">
            <a:avLst/>
          </a:prstGeom>
        </p:spPr>
      </p:pic>
      <p:pic>
        <p:nvPicPr>
          <p:cNvPr id="10" name="Рисунок 9" descr="1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2301785"/>
            <a:ext cx="663141" cy="452721"/>
          </a:xfrm>
          <a:prstGeom prst="rect">
            <a:avLst/>
          </a:prstGeom>
        </p:spPr>
      </p:pic>
      <p:pic>
        <p:nvPicPr>
          <p:cNvPr id="11" name="Рисунок 10" descr="1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58" y="3072371"/>
            <a:ext cx="602339" cy="486127"/>
          </a:xfrm>
          <a:prstGeom prst="rect">
            <a:avLst/>
          </a:prstGeom>
        </p:spPr>
      </p:pic>
      <p:pic>
        <p:nvPicPr>
          <p:cNvPr id="12" name="Рисунок 11" descr="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7612" y="1435459"/>
            <a:ext cx="7555970" cy="391564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3" name="Рисунок 12" descr="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5720" y="3876363"/>
            <a:ext cx="663141" cy="343652"/>
          </a:xfrm>
          <a:prstGeom prst="rect">
            <a:avLst/>
          </a:prstGeom>
        </p:spPr>
      </p:pic>
      <p:pic>
        <p:nvPicPr>
          <p:cNvPr id="14" name="Рисунок 13" descr="1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5720" y="4537880"/>
            <a:ext cx="663141" cy="394269"/>
          </a:xfrm>
          <a:prstGeom prst="rect">
            <a:avLst/>
          </a:prstGeom>
        </p:spPr>
      </p:pic>
      <p:pic>
        <p:nvPicPr>
          <p:cNvPr id="15" name="Рисунок 14" descr="1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28596" y="5250014"/>
            <a:ext cx="314191" cy="486127"/>
          </a:xfrm>
          <a:prstGeom prst="rect">
            <a:avLst/>
          </a:prstGeom>
        </p:spPr>
      </p:pic>
      <p:pic>
        <p:nvPicPr>
          <p:cNvPr id="16" name="Рисунок 15" descr="1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0086" y="5859990"/>
            <a:ext cx="610697" cy="486127"/>
          </a:xfrm>
          <a:prstGeom prst="rect">
            <a:avLst/>
          </a:prstGeom>
        </p:spPr>
      </p:pic>
      <p:pic>
        <p:nvPicPr>
          <p:cNvPr id="17" name="Рисунок 16" descr="1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435742" y="5931823"/>
            <a:ext cx="663141" cy="414294"/>
          </a:xfrm>
          <a:prstGeom prst="rect">
            <a:avLst/>
          </a:prstGeom>
        </p:spPr>
      </p:pic>
      <p:pic>
        <p:nvPicPr>
          <p:cNvPr id="18" name="Рисунок 17" descr="1.png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533842" y="5876787"/>
            <a:ext cx="663141" cy="469330"/>
          </a:xfrm>
          <a:prstGeom prst="rect">
            <a:avLst/>
          </a:prstGeom>
        </p:spPr>
      </p:pic>
      <p:pic>
        <p:nvPicPr>
          <p:cNvPr id="19" name="Рисунок 18" descr="1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631942" y="5859990"/>
            <a:ext cx="661960" cy="486127"/>
          </a:xfrm>
          <a:prstGeom prst="rect">
            <a:avLst/>
          </a:prstGeom>
        </p:spPr>
      </p:pic>
      <p:pic>
        <p:nvPicPr>
          <p:cNvPr id="20" name="Рисунок 19" descr="1.png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728861" y="5859990"/>
            <a:ext cx="651730" cy="486127"/>
          </a:xfrm>
          <a:prstGeom prst="rect">
            <a:avLst/>
          </a:prstGeom>
        </p:spPr>
      </p:pic>
      <p:pic>
        <p:nvPicPr>
          <p:cNvPr id="21" name="Рисунок 20" descr="1.png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5815550" y="6149193"/>
            <a:ext cx="663141" cy="196924"/>
          </a:xfrm>
          <a:prstGeom prst="rect">
            <a:avLst/>
          </a:prstGeom>
        </p:spPr>
      </p:pic>
      <p:pic>
        <p:nvPicPr>
          <p:cNvPr id="22" name="Рисунок 21" descr="1.png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6913650" y="5859990"/>
            <a:ext cx="652415" cy="486127"/>
          </a:xfrm>
          <a:prstGeom prst="rect">
            <a:avLst/>
          </a:prstGeom>
        </p:spPr>
      </p:pic>
      <p:pic>
        <p:nvPicPr>
          <p:cNvPr id="23" name="Рисунок 22" descr="1.png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8001024" y="6000768"/>
            <a:ext cx="663141" cy="345349"/>
          </a:xfrm>
          <a:prstGeom prst="rect">
            <a:avLst/>
          </a:prstGeom>
        </p:spPr>
      </p:pic>
      <p:pic>
        <p:nvPicPr>
          <p:cNvPr id="24" name="Рисунок 23" descr="1.png">
            <a:hlinkClick r:id="rId33" action="ppaction://hlinksldjump"/>
          </p:cNvPr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285720" y="1121857"/>
            <a:ext cx="663141" cy="26143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071802" y="6581001"/>
            <a:ext cx="5214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Сарина Татьяна Васильевна, учитель МБОУ «СОШ №6», г. Мариинск</a:t>
            </a:r>
            <a:endParaRPr lang="ru-RU" sz="1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00232" y="142852"/>
            <a:ext cx="6300774" cy="100013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Строение атома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17865"/>
            <a:ext cx="663141" cy="486127"/>
          </a:xfrm>
          <a:prstGeom prst="rect">
            <a:avLst/>
          </a:prstGeom>
        </p:spPr>
      </p:pic>
      <p:pic>
        <p:nvPicPr>
          <p:cNvPr id="9" name="Рисунок 8" descr="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701160"/>
            <a:ext cx="663141" cy="282760"/>
          </a:xfrm>
          <a:prstGeom prst="rect">
            <a:avLst/>
          </a:prstGeom>
        </p:spPr>
      </p:pic>
      <p:pic>
        <p:nvPicPr>
          <p:cNvPr id="10" name="Рисунок 9" descr="1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2301785"/>
            <a:ext cx="663141" cy="452721"/>
          </a:xfrm>
          <a:prstGeom prst="rect">
            <a:avLst/>
          </a:prstGeom>
        </p:spPr>
      </p:pic>
      <p:pic>
        <p:nvPicPr>
          <p:cNvPr id="11" name="Рисунок 10" descr="1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58" y="3072371"/>
            <a:ext cx="602339" cy="486127"/>
          </a:xfrm>
          <a:prstGeom prst="rect">
            <a:avLst/>
          </a:prstGeom>
        </p:spPr>
      </p:pic>
      <p:pic>
        <p:nvPicPr>
          <p:cNvPr id="12" name="Рисунок 11" descr="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7612" y="1147086"/>
            <a:ext cx="7555970" cy="449239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3" name="Рисунок 12" descr="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5720" y="3876363"/>
            <a:ext cx="663141" cy="343652"/>
          </a:xfrm>
          <a:prstGeom prst="rect">
            <a:avLst/>
          </a:prstGeom>
        </p:spPr>
      </p:pic>
      <p:pic>
        <p:nvPicPr>
          <p:cNvPr id="14" name="Рисунок 13" descr="1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5720" y="4537880"/>
            <a:ext cx="663141" cy="394269"/>
          </a:xfrm>
          <a:prstGeom prst="rect">
            <a:avLst/>
          </a:prstGeom>
        </p:spPr>
      </p:pic>
      <p:pic>
        <p:nvPicPr>
          <p:cNvPr id="15" name="Рисунок 14" descr="1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28596" y="5250014"/>
            <a:ext cx="314191" cy="486127"/>
          </a:xfrm>
          <a:prstGeom prst="rect">
            <a:avLst/>
          </a:prstGeom>
        </p:spPr>
      </p:pic>
      <p:pic>
        <p:nvPicPr>
          <p:cNvPr id="16" name="Рисунок 15" descr="1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0086" y="5859990"/>
            <a:ext cx="610697" cy="486127"/>
          </a:xfrm>
          <a:prstGeom prst="rect">
            <a:avLst/>
          </a:prstGeom>
        </p:spPr>
      </p:pic>
      <p:pic>
        <p:nvPicPr>
          <p:cNvPr id="17" name="Рисунок 16" descr="1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435742" y="5931823"/>
            <a:ext cx="663141" cy="414294"/>
          </a:xfrm>
          <a:prstGeom prst="rect">
            <a:avLst/>
          </a:prstGeom>
        </p:spPr>
      </p:pic>
      <p:pic>
        <p:nvPicPr>
          <p:cNvPr id="18" name="Рисунок 17" descr="1.png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533842" y="5876787"/>
            <a:ext cx="663141" cy="469330"/>
          </a:xfrm>
          <a:prstGeom prst="rect">
            <a:avLst/>
          </a:prstGeom>
        </p:spPr>
      </p:pic>
      <p:pic>
        <p:nvPicPr>
          <p:cNvPr id="19" name="Рисунок 18" descr="1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631942" y="5859990"/>
            <a:ext cx="661960" cy="486127"/>
          </a:xfrm>
          <a:prstGeom prst="rect">
            <a:avLst/>
          </a:prstGeom>
        </p:spPr>
      </p:pic>
      <p:pic>
        <p:nvPicPr>
          <p:cNvPr id="20" name="Рисунок 19" descr="1.png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728861" y="5859990"/>
            <a:ext cx="651730" cy="486127"/>
          </a:xfrm>
          <a:prstGeom prst="rect">
            <a:avLst/>
          </a:prstGeom>
        </p:spPr>
      </p:pic>
      <p:pic>
        <p:nvPicPr>
          <p:cNvPr id="21" name="Рисунок 20" descr="1.png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5815550" y="6149193"/>
            <a:ext cx="663141" cy="196924"/>
          </a:xfrm>
          <a:prstGeom prst="rect">
            <a:avLst/>
          </a:prstGeom>
        </p:spPr>
      </p:pic>
      <p:pic>
        <p:nvPicPr>
          <p:cNvPr id="22" name="Рисунок 21" descr="1.png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6913650" y="5859990"/>
            <a:ext cx="652415" cy="486127"/>
          </a:xfrm>
          <a:prstGeom prst="rect">
            <a:avLst/>
          </a:prstGeom>
        </p:spPr>
      </p:pic>
      <p:pic>
        <p:nvPicPr>
          <p:cNvPr id="23" name="Рисунок 22" descr="1.png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8001024" y="6000768"/>
            <a:ext cx="663141" cy="345349"/>
          </a:xfrm>
          <a:prstGeom prst="rect">
            <a:avLst/>
          </a:prstGeom>
        </p:spPr>
      </p:pic>
      <p:pic>
        <p:nvPicPr>
          <p:cNvPr id="24" name="Рисунок 23" descr="1.png">
            <a:hlinkClick r:id="rId33" action="ppaction://hlinksldjump"/>
          </p:cNvPr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285720" y="1121857"/>
            <a:ext cx="663141" cy="26143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00232" y="142852"/>
            <a:ext cx="6300774" cy="100013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Строение атома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17865"/>
            <a:ext cx="663141" cy="486127"/>
          </a:xfrm>
          <a:prstGeom prst="rect">
            <a:avLst/>
          </a:prstGeom>
        </p:spPr>
      </p:pic>
      <p:pic>
        <p:nvPicPr>
          <p:cNvPr id="9" name="Рисунок 8" descr="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701160"/>
            <a:ext cx="663141" cy="282760"/>
          </a:xfrm>
          <a:prstGeom prst="rect">
            <a:avLst/>
          </a:prstGeom>
        </p:spPr>
      </p:pic>
      <p:pic>
        <p:nvPicPr>
          <p:cNvPr id="10" name="Рисунок 9" descr="1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2301785"/>
            <a:ext cx="663141" cy="452721"/>
          </a:xfrm>
          <a:prstGeom prst="rect">
            <a:avLst/>
          </a:prstGeom>
        </p:spPr>
      </p:pic>
      <p:pic>
        <p:nvPicPr>
          <p:cNvPr id="11" name="Рисунок 10" descr="1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58" y="3072371"/>
            <a:ext cx="602339" cy="486127"/>
          </a:xfrm>
          <a:prstGeom prst="rect">
            <a:avLst/>
          </a:prstGeom>
        </p:spPr>
      </p:pic>
      <p:pic>
        <p:nvPicPr>
          <p:cNvPr id="12" name="Рисунок 11" descr="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1195" y="1142984"/>
            <a:ext cx="2908804" cy="450059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3" name="Рисунок 12" descr="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5720" y="3876363"/>
            <a:ext cx="663141" cy="343652"/>
          </a:xfrm>
          <a:prstGeom prst="rect">
            <a:avLst/>
          </a:prstGeom>
        </p:spPr>
      </p:pic>
      <p:pic>
        <p:nvPicPr>
          <p:cNvPr id="14" name="Рисунок 13" descr="1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5720" y="4537880"/>
            <a:ext cx="663141" cy="394269"/>
          </a:xfrm>
          <a:prstGeom prst="rect">
            <a:avLst/>
          </a:prstGeom>
        </p:spPr>
      </p:pic>
      <p:pic>
        <p:nvPicPr>
          <p:cNvPr id="15" name="Рисунок 14" descr="1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28596" y="5250014"/>
            <a:ext cx="314191" cy="486127"/>
          </a:xfrm>
          <a:prstGeom prst="rect">
            <a:avLst/>
          </a:prstGeom>
        </p:spPr>
      </p:pic>
      <p:pic>
        <p:nvPicPr>
          <p:cNvPr id="16" name="Рисунок 15" descr="1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0086" y="5859990"/>
            <a:ext cx="610697" cy="486127"/>
          </a:xfrm>
          <a:prstGeom prst="rect">
            <a:avLst/>
          </a:prstGeom>
        </p:spPr>
      </p:pic>
      <p:pic>
        <p:nvPicPr>
          <p:cNvPr id="17" name="Рисунок 16" descr="1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435742" y="5931823"/>
            <a:ext cx="663141" cy="414294"/>
          </a:xfrm>
          <a:prstGeom prst="rect">
            <a:avLst/>
          </a:prstGeom>
        </p:spPr>
      </p:pic>
      <p:pic>
        <p:nvPicPr>
          <p:cNvPr id="18" name="Рисунок 17" descr="1.png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533842" y="5876787"/>
            <a:ext cx="663141" cy="469330"/>
          </a:xfrm>
          <a:prstGeom prst="rect">
            <a:avLst/>
          </a:prstGeom>
        </p:spPr>
      </p:pic>
      <p:pic>
        <p:nvPicPr>
          <p:cNvPr id="19" name="Рисунок 18" descr="1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631942" y="5859990"/>
            <a:ext cx="661960" cy="486127"/>
          </a:xfrm>
          <a:prstGeom prst="rect">
            <a:avLst/>
          </a:prstGeom>
        </p:spPr>
      </p:pic>
      <p:pic>
        <p:nvPicPr>
          <p:cNvPr id="20" name="Рисунок 19" descr="1.png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728861" y="5859990"/>
            <a:ext cx="651730" cy="486127"/>
          </a:xfrm>
          <a:prstGeom prst="rect">
            <a:avLst/>
          </a:prstGeom>
        </p:spPr>
      </p:pic>
      <p:pic>
        <p:nvPicPr>
          <p:cNvPr id="21" name="Рисунок 20" descr="1.png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5815550" y="6149193"/>
            <a:ext cx="663141" cy="196924"/>
          </a:xfrm>
          <a:prstGeom prst="rect">
            <a:avLst/>
          </a:prstGeom>
        </p:spPr>
      </p:pic>
      <p:pic>
        <p:nvPicPr>
          <p:cNvPr id="22" name="Рисунок 21" descr="1.png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6913650" y="5859990"/>
            <a:ext cx="652415" cy="486127"/>
          </a:xfrm>
          <a:prstGeom prst="rect">
            <a:avLst/>
          </a:prstGeom>
        </p:spPr>
      </p:pic>
      <p:pic>
        <p:nvPicPr>
          <p:cNvPr id="23" name="Рисунок 22" descr="1.png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8001024" y="6000768"/>
            <a:ext cx="663141" cy="345349"/>
          </a:xfrm>
          <a:prstGeom prst="rect">
            <a:avLst/>
          </a:prstGeom>
        </p:spPr>
      </p:pic>
      <p:pic>
        <p:nvPicPr>
          <p:cNvPr id="24" name="Рисунок 23" descr="1.png">
            <a:hlinkClick r:id="rId33" action="ppaction://hlinksldjump"/>
          </p:cNvPr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285720" y="1121857"/>
            <a:ext cx="663141" cy="26143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48</Words>
  <Application>Microsoft Office PowerPoint</Application>
  <PresentationFormat>Экран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Строение атома</vt:lpstr>
      <vt:lpstr>Строение атома</vt:lpstr>
      <vt:lpstr>Строение атома</vt:lpstr>
      <vt:lpstr>Строение атома</vt:lpstr>
      <vt:lpstr>Строение атома</vt:lpstr>
      <vt:lpstr>Строение атома</vt:lpstr>
      <vt:lpstr>Строение атома</vt:lpstr>
      <vt:lpstr>Строение атома</vt:lpstr>
      <vt:lpstr>Строение атома</vt:lpstr>
      <vt:lpstr>Строение атома</vt:lpstr>
      <vt:lpstr>Строение атома</vt:lpstr>
      <vt:lpstr>Строение атома</vt:lpstr>
      <vt:lpstr>Строение атома</vt:lpstr>
      <vt:lpstr>Строение атома</vt:lpstr>
      <vt:lpstr>Строение атома</vt:lpstr>
      <vt:lpstr>Строение атома</vt:lpstr>
      <vt:lpstr>Строение атома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атома</dc:title>
  <dc:creator>321</dc:creator>
  <cp:lastModifiedBy>321</cp:lastModifiedBy>
  <cp:revision>31</cp:revision>
  <dcterms:created xsi:type="dcterms:W3CDTF">2019-08-24T06:39:43Z</dcterms:created>
  <dcterms:modified xsi:type="dcterms:W3CDTF">2019-11-29T03:50:53Z</dcterms:modified>
</cp:coreProperties>
</file>