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5" r:id="rId4"/>
    <p:sldId id="276" r:id="rId5"/>
    <p:sldId id="277" r:id="rId6"/>
    <p:sldId id="260" r:id="rId7"/>
    <p:sldId id="261" r:id="rId8"/>
    <p:sldId id="262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6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7.xml"/><Relationship Id="rId4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2A85F-259B-4221-9FD6-CE834B4682E2}" type="doc">
      <dgm:prSet loTypeId="urn:microsoft.com/office/officeart/2005/8/layout/radial4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9531B6F-AFD1-4436-8EE5-EBDC8302798B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24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Использование песен и музыкальных презентаций</a:t>
          </a:r>
          <a:endParaRPr lang="ru-RU" sz="2400" b="1" cap="none" spc="50" dirty="0">
            <a:ln w="11430"/>
            <a:solidFill>
              <a:srgbClr val="00206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CB5E44C3-F261-44AB-AE7C-CBF27AB9BE41}" type="parTrans" cxnId="{47A87BF1-BAAB-4000-9908-F534E06DFA1A}">
      <dgm:prSet/>
      <dgm:spPr/>
      <dgm:t>
        <a:bodyPr/>
        <a:lstStyle/>
        <a:p>
          <a:endParaRPr lang="ru-RU"/>
        </a:p>
      </dgm:t>
    </dgm:pt>
    <dgm:pt modelId="{8F1040E0-9E0E-4209-9355-0598E417CEFB}" type="sibTrans" cxnId="{47A87BF1-BAAB-4000-9908-F534E06DFA1A}">
      <dgm:prSet/>
      <dgm:spPr/>
      <dgm:t>
        <a:bodyPr/>
        <a:lstStyle/>
        <a:p>
          <a:endParaRPr lang="ru-RU"/>
        </a:p>
      </dgm:t>
    </dgm:pt>
    <dgm:pt modelId="{E1826C32-FFD2-437A-B40B-3A1335E46CC1}">
      <dgm:prSet phldrT="[Текст]"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Для чего?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448AB09-D401-40C5-B370-D1F543848EC1}" type="parTrans" cxnId="{6C80B086-116A-4F79-951E-88C9E201BBEC}">
      <dgm:prSet/>
      <dgm:spPr/>
      <dgm:t>
        <a:bodyPr/>
        <a:lstStyle/>
        <a:p>
          <a:endParaRPr lang="ru-RU"/>
        </a:p>
      </dgm:t>
    </dgm:pt>
    <dgm:pt modelId="{C4E213A2-3800-4E22-9BBC-788F1C95C75B}" type="sibTrans" cxnId="{6C80B086-116A-4F79-951E-88C9E201BBEC}">
      <dgm:prSet/>
      <dgm:spPr/>
      <dgm:t>
        <a:bodyPr/>
        <a:lstStyle/>
        <a:p>
          <a:endParaRPr lang="ru-RU"/>
        </a:p>
      </dgm:t>
    </dgm:pt>
    <dgm:pt modelId="{CF44F086-442C-4A35-88ED-9DA21E3FC3F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Как влияет?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9BB1C36-08A7-44E9-BAF1-C8267380CBB7}" type="parTrans" cxnId="{62069890-CCEE-42C7-996F-DB1D2519E06F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CF5FE538-8DBF-4816-A134-36A833C84DA3}" type="sibTrans" cxnId="{62069890-CCEE-42C7-996F-DB1D2519E06F}">
      <dgm:prSet/>
      <dgm:spPr/>
      <dgm:t>
        <a:bodyPr/>
        <a:lstStyle/>
        <a:p>
          <a:endParaRPr lang="ru-RU"/>
        </a:p>
      </dgm:t>
    </dgm:pt>
    <dgm:pt modelId="{F6D9C27E-5122-4AF2-9667-3D758B1C8EA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Возраст учеников?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12C5B3E-1D42-4B94-8D1E-7FC79CB5DD5E}" type="parTrans" cxnId="{E81D5323-5C31-46C4-943B-A6E988D4F3E7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50C94015-3B95-43CC-BAB7-F8929A47E21A}" type="sibTrans" cxnId="{E81D5323-5C31-46C4-943B-A6E988D4F3E7}">
      <dgm:prSet/>
      <dgm:spPr/>
      <dgm:t>
        <a:bodyPr/>
        <a:lstStyle/>
        <a:p>
          <a:endParaRPr lang="ru-RU"/>
        </a:p>
      </dgm:t>
    </dgm:pt>
    <dgm:pt modelId="{7A5AC19E-E678-4682-9387-3EB006130FB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Как отбирать? 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D7E815B-F821-464A-9B5C-5169371E2517}" type="parTrans" cxnId="{3FF47480-01DA-49AB-9586-B30A2573E5C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428DEA0-40B9-4D70-9B6C-253258DCC8E3}" type="sibTrans" cxnId="{3FF47480-01DA-49AB-9586-B30A2573E5CA}">
      <dgm:prSet/>
      <dgm:spPr/>
      <dgm:t>
        <a:bodyPr/>
        <a:lstStyle/>
        <a:p>
          <a:endParaRPr lang="ru-RU"/>
        </a:p>
      </dgm:t>
    </dgm:pt>
    <dgm:pt modelId="{99531A76-05D9-41AD-97DB-59EF7368FB79}">
      <dgm:prSet custT="1"/>
      <dgm:spPr/>
      <dgm:t>
        <a:bodyPr/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Методы? 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6C906AF-F81E-47B3-B0CC-FD7D6D05E7CC}" type="parTrans" cxnId="{906B4801-440A-4119-B6F3-F6889025FDB6}">
      <dgm:prSet/>
      <dgm:spPr/>
      <dgm:t>
        <a:bodyPr/>
        <a:lstStyle/>
        <a:p>
          <a:endParaRPr lang="ru-RU"/>
        </a:p>
      </dgm:t>
    </dgm:pt>
    <dgm:pt modelId="{3240BDC9-582A-4925-9901-15CBC17FECAF}" type="sibTrans" cxnId="{906B4801-440A-4119-B6F3-F6889025FDB6}">
      <dgm:prSet/>
      <dgm:spPr/>
      <dgm:t>
        <a:bodyPr/>
        <a:lstStyle/>
        <a:p>
          <a:endParaRPr lang="ru-RU"/>
        </a:p>
      </dgm:t>
    </dgm:pt>
    <dgm:pt modelId="{4ED5C10F-26E2-44A7-9B7A-252E684E45F6}">
      <dgm:prSet custT="1"/>
      <dgm:spPr/>
      <dgm:t>
        <a:bodyPr/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Где найти песни?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B4ACFC7-E056-439E-8694-9E9323699D68}" type="parTrans" cxnId="{A9D6378A-316D-4B14-9939-E98699FCD6B9}">
      <dgm:prSet/>
      <dgm:spPr/>
      <dgm:t>
        <a:bodyPr/>
        <a:lstStyle/>
        <a:p>
          <a:endParaRPr lang="ru-RU"/>
        </a:p>
      </dgm:t>
    </dgm:pt>
    <dgm:pt modelId="{79D04A22-11AF-43BF-8B64-1024FB64B1C5}" type="sibTrans" cxnId="{A9D6378A-316D-4B14-9939-E98699FCD6B9}">
      <dgm:prSet/>
      <dgm:spPr/>
      <dgm:t>
        <a:bodyPr/>
        <a:lstStyle/>
        <a:p>
          <a:endParaRPr lang="ru-RU"/>
        </a:p>
      </dgm:t>
    </dgm:pt>
    <dgm:pt modelId="{7B161CA7-45C6-4F17-A085-0DB60580E328}" type="pres">
      <dgm:prSet presAssocID="{40D2A85F-259B-4221-9FD6-CE834B4682E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C32E40-0BA6-4100-B16D-B843560ABFF8}" type="pres">
      <dgm:prSet presAssocID="{D9531B6F-AFD1-4436-8EE5-EBDC8302798B}" presName="centerShape" presStyleLbl="node0" presStyleIdx="0" presStyleCnt="1" custScaleX="152381" custScaleY="114770"/>
      <dgm:spPr/>
      <dgm:t>
        <a:bodyPr/>
        <a:lstStyle/>
        <a:p>
          <a:endParaRPr lang="ru-RU"/>
        </a:p>
      </dgm:t>
    </dgm:pt>
    <dgm:pt modelId="{93225E0C-6FB5-483D-97A5-948E83506A43}" type="pres">
      <dgm:prSet presAssocID="{E448AB09-D401-40C5-B370-D1F543848EC1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58F9360B-6AA0-469B-A944-DE6F7881F977}" type="pres">
      <dgm:prSet presAssocID="{E1826C32-FFD2-437A-B40B-3A1335E46CC1}" presName="node" presStyleLbl="node1" presStyleIdx="0" presStyleCnt="6" custScaleX="119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CFD49-46B6-455B-B861-AE212C40B85E}" type="pres">
      <dgm:prSet presAssocID="{A9BB1C36-08A7-44E9-BAF1-C8267380CBB7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83DF489C-6E97-4837-B950-8AC717BA8DC5}" type="pres">
      <dgm:prSet presAssocID="{CF44F086-442C-4A35-88ED-9DA21E3FC3F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8F889-3B6E-4F2E-84F2-C12547B9E075}" type="pres">
      <dgm:prSet presAssocID="{712C5B3E-1D42-4B94-8D1E-7FC79CB5DD5E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FD426D2C-84FF-43C7-B348-46DEF51CD926}" type="pres">
      <dgm:prSet presAssocID="{F6D9C27E-5122-4AF2-9667-3D758B1C8E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67F02-F433-4738-B639-DED6218F64C1}" type="pres">
      <dgm:prSet presAssocID="{DD7E815B-F821-464A-9B5C-5169371E2517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8B0A97FD-4724-4855-AF18-A4B3EA47A4D7}" type="pres">
      <dgm:prSet presAssocID="{7A5AC19E-E678-4682-9387-3EB006130FB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9A5D8-1DF2-403E-9AF2-9E24E956517D}" type="pres">
      <dgm:prSet presAssocID="{26C906AF-F81E-47B3-B0CC-FD7D6D05E7CC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B7265180-11C2-409B-ACD9-E7232E6220F0}" type="pres">
      <dgm:prSet presAssocID="{99531A76-05D9-41AD-97DB-59EF7368FB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C98C2-38CA-454B-9230-C9E5DEF6BDE2}" type="pres">
      <dgm:prSet presAssocID="{4B4ACFC7-E056-439E-8694-9E9323699D68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E3990F76-28BD-484D-A061-8BC3E7B16292}" type="pres">
      <dgm:prSet presAssocID="{4ED5C10F-26E2-44A7-9B7A-252E684E45F6}" presName="node" presStyleLbl="node1" presStyleIdx="5" presStyleCnt="6" custScaleX="13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772036-5056-45A5-B67A-EDDA4909321D}" type="presOf" srcId="{7A5AC19E-E678-4682-9387-3EB006130FB2}" destId="{8B0A97FD-4724-4855-AF18-A4B3EA47A4D7}" srcOrd="0" destOrd="0" presId="urn:microsoft.com/office/officeart/2005/8/layout/radial4"/>
    <dgm:cxn modelId="{931D1620-1FE1-4DC2-947A-C6B3C88B4961}" type="presOf" srcId="{F6D9C27E-5122-4AF2-9667-3D758B1C8EA7}" destId="{FD426D2C-84FF-43C7-B348-46DEF51CD926}" srcOrd="0" destOrd="0" presId="urn:microsoft.com/office/officeart/2005/8/layout/radial4"/>
    <dgm:cxn modelId="{A9D6378A-316D-4B14-9939-E98699FCD6B9}" srcId="{D9531B6F-AFD1-4436-8EE5-EBDC8302798B}" destId="{4ED5C10F-26E2-44A7-9B7A-252E684E45F6}" srcOrd="5" destOrd="0" parTransId="{4B4ACFC7-E056-439E-8694-9E9323699D68}" sibTransId="{79D04A22-11AF-43BF-8B64-1024FB64B1C5}"/>
    <dgm:cxn modelId="{0D592A8B-78DF-4660-B7CC-303504DECDD3}" type="presOf" srcId="{E448AB09-D401-40C5-B370-D1F543848EC1}" destId="{93225E0C-6FB5-483D-97A5-948E83506A43}" srcOrd="0" destOrd="0" presId="urn:microsoft.com/office/officeart/2005/8/layout/radial4"/>
    <dgm:cxn modelId="{909E1DA1-9BF6-45FF-808C-4A9D664D738A}" type="presOf" srcId="{E1826C32-FFD2-437A-B40B-3A1335E46CC1}" destId="{58F9360B-6AA0-469B-A944-DE6F7881F977}" srcOrd="0" destOrd="0" presId="urn:microsoft.com/office/officeart/2005/8/layout/radial4"/>
    <dgm:cxn modelId="{47A87BF1-BAAB-4000-9908-F534E06DFA1A}" srcId="{40D2A85F-259B-4221-9FD6-CE834B4682E2}" destId="{D9531B6F-AFD1-4436-8EE5-EBDC8302798B}" srcOrd="0" destOrd="0" parTransId="{CB5E44C3-F261-44AB-AE7C-CBF27AB9BE41}" sibTransId="{8F1040E0-9E0E-4209-9355-0598E417CEFB}"/>
    <dgm:cxn modelId="{05EE5BBA-7F8B-45C6-9F32-164FF9327EC4}" type="presOf" srcId="{40D2A85F-259B-4221-9FD6-CE834B4682E2}" destId="{7B161CA7-45C6-4F17-A085-0DB60580E328}" srcOrd="0" destOrd="0" presId="urn:microsoft.com/office/officeart/2005/8/layout/radial4"/>
    <dgm:cxn modelId="{B5C65F2E-20CA-4E5F-8A24-D703163D36E1}" type="presOf" srcId="{CF44F086-442C-4A35-88ED-9DA21E3FC3FD}" destId="{83DF489C-6E97-4837-B950-8AC717BA8DC5}" srcOrd="0" destOrd="0" presId="urn:microsoft.com/office/officeart/2005/8/layout/radial4"/>
    <dgm:cxn modelId="{D0085A99-9117-478F-996F-9052379A571C}" type="presOf" srcId="{D9531B6F-AFD1-4436-8EE5-EBDC8302798B}" destId="{0CC32E40-0BA6-4100-B16D-B843560ABFF8}" srcOrd="0" destOrd="0" presId="urn:microsoft.com/office/officeart/2005/8/layout/radial4"/>
    <dgm:cxn modelId="{E81D5323-5C31-46C4-943B-A6E988D4F3E7}" srcId="{D9531B6F-AFD1-4436-8EE5-EBDC8302798B}" destId="{F6D9C27E-5122-4AF2-9667-3D758B1C8EA7}" srcOrd="2" destOrd="0" parTransId="{712C5B3E-1D42-4B94-8D1E-7FC79CB5DD5E}" sibTransId="{50C94015-3B95-43CC-BAB7-F8929A47E21A}"/>
    <dgm:cxn modelId="{3FF47480-01DA-49AB-9586-B30A2573E5CA}" srcId="{D9531B6F-AFD1-4436-8EE5-EBDC8302798B}" destId="{7A5AC19E-E678-4682-9387-3EB006130FB2}" srcOrd="3" destOrd="0" parTransId="{DD7E815B-F821-464A-9B5C-5169371E2517}" sibTransId="{A428DEA0-40B9-4D70-9B6C-253258DCC8E3}"/>
    <dgm:cxn modelId="{62069890-CCEE-42C7-996F-DB1D2519E06F}" srcId="{D9531B6F-AFD1-4436-8EE5-EBDC8302798B}" destId="{CF44F086-442C-4A35-88ED-9DA21E3FC3FD}" srcOrd="1" destOrd="0" parTransId="{A9BB1C36-08A7-44E9-BAF1-C8267380CBB7}" sibTransId="{CF5FE538-8DBF-4816-A134-36A833C84DA3}"/>
    <dgm:cxn modelId="{0F13E5E4-5A67-40F2-9CFF-56AAAB5FC8B9}" type="presOf" srcId="{26C906AF-F81E-47B3-B0CC-FD7D6D05E7CC}" destId="{F339A5D8-1DF2-403E-9AF2-9E24E956517D}" srcOrd="0" destOrd="0" presId="urn:microsoft.com/office/officeart/2005/8/layout/radial4"/>
    <dgm:cxn modelId="{67C5CF88-5629-476F-8516-368899CD094B}" type="presOf" srcId="{DD7E815B-F821-464A-9B5C-5169371E2517}" destId="{F0167F02-F433-4738-B639-DED6218F64C1}" srcOrd="0" destOrd="0" presId="urn:microsoft.com/office/officeart/2005/8/layout/radial4"/>
    <dgm:cxn modelId="{E0E431C0-5E2F-4F4E-9D78-CC63BAB3A66F}" type="presOf" srcId="{712C5B3E-1D42-4B94-8D1E-7FC79CB5DD5E}" destId="{7BF8F889-3B6E-4F2E-84F2-C12547B9E075}" srcOrd="0" destOrd="0" presId="urn:microsoft.com/office/officeart/2005/8/layout/radial4"/>
    <dgm:cxn modelId="{EEE91538-E88A-4FA6-A6BD-16F01EC7FB60}" type="presOf" srcId="{A9BB1C36-08A7-44E9-BAF1-C8267380CBB7}" destId="{C94CFD49-46B6-455B-B861-AE212C40B85E}" srcOrd="0" destOrd="0" presId="urn:microsoft.com/office/officeart/2005/8/layout/radial4"/>
    <dgm:cxn modelId="{6C80B086-116A-4F79-951E-88C9E201BBEC}" srcId="{D9531B6F-AFD1-4436-8EE5-EBDC8302798B}" destId="{E1826C32-FFD2-437A-B40B-3A1335E46CC1}" srcOrd="0" destOrd="0" parTransId="{E448AB09-D401-40C5-B370-D1F543848EC1}" sibTransId="{C4E213A2-3800-4E22-9BBC-788F1C95C75B}"/>
    <dgm:cxn modelId="{5BB54F1A-9A63-4E3A-B41D-40AB2D76AC99}" type="presOf" srcId="{4ED5C10F-26E2-44A7-9B7A-252E684E45F6}" destId="{E3990F76-28BD-484D-A061-8BC3E7B16292}" srcOrd="0" destOrd="0" presId="urn:microsoft.com/office/officeart/2005/8/layout/radial4"/>
    <dgm:cxn modelId="{906B4801-440A-4119-B6F3-F6889025FDB6}" srcId="{D9531B6F-AFD1-4436-8EE5-EBDC8302798B}" destId="{99531A76-05D9-41AD-97DB-59EF7368FB79}" srcOrd="4" destOrd="0" parTransId="{26C906AF-F81E-47B3-B0CC-FD7D6D05E7CC}" sibTransId="{3240BDC9-582A-4925-9901-15CBC17FECAF}"/>
    <dgm:cxn modelId="{01839172-672B-40DD-8296-1A0AFE216A6A}" type="presOf" srcId="{4B4ACFC7-E056-439E-8694-9E9323699D68}" destId="{9C1C98C2-38CA-454B-9230-C9E5DEF6BDE2}" srcOrd="0" destOrd="0" presId="urn:microsoft.com/office/officeart/2005/8/layout/radial4"/>
    <dgm:cxn modelId="{CC8FE93D-428B-4BEB-86EF-7F1FE705FC77}" type="presOf" srcId="{99531A76-05D9-41AD-97DB-59EF7368FB79}" destId="{B7265180-11C2-409B-ACD9-E7232E6220F0}" srcOrd="0" destOrd="0" presId="urn:microsoft.com/office/officeart/2005/8/layout/radial4"/>
    <dgm:cxn modelId="{DACD038C-C087-4CC2-9B3D-D8A6D454D0DF}" type="presParOf" srcId="{7B161CA7-45C6-4F17-A085-0DB60580E328}" destId="{0CC32E40-0BA6-4100-B16D-B843560ABFF8}" srcOrd="0" destOrd="0" presId="urn:microsoft.com/office/officeart/2005/8/layout/radial4"/>
    <dgm:cxn modelId="{4953898C-A71D-41B9-8505-0D99B39F483F}" type="presParOf" srcId="{7B161CA7-45C6-4F17-A085-0DB60580E328}" destId="{93225E0C-6FB5-483D-97A5-948E83506A43}" srcOrd="1" destOrd="0" presId="urn:microsoft.com/office/officeart/2005/8/layout/radial4"/>
    <dgm:cxn modelId="{4B9CD047-2FF6-4B5E-AFA4-49A502371B04}" type="presParOf" srcId="{7B161CA7-45C6-4F17-A085-0DB60580E328}" destId="{58F9360B-6AA0-469B-A944-DE6F7881F977}" srcOrd="2" destOrd="0" presId="urn:microsoft.com/office/officeart/2005/8/layout/radial4"/>
    <dgm:cxn modelId="{0559013B-D0D0-4A39-99A7-C19786BBFCE4}" type="presParOf" srcId="{7B161CA7-45C6-4F17-A085-0DB60580E328}" destId="{C94CFD49-46B6-455B-B861-AE212C40B85E}" srcOrd="3" destOrd="0" presId="urn:microsoft.com/office/officeart/2005/8/layout/radial4"/>
    <dgm:cxn modelId="{4BF7D8F0-B243-44D0-94C0-5C500BD0F6B5}" type="presParOf" srcId="{7B161CA7-45C6-4F17-A085-0DB60580E328}" destId="{83DF489C-6E97-4837-B950-8AC717BA8DC5}" srcOrd="4" destOrd="0" presId="urn:microsoft.com/office/officeart/2005/8/layout/radial4"/>
    <dgm:cxn modelId="{C53B1A39-C095-44C9-97C5-AC8322FA3A11}" type="presParOf" srcId="{7B161CA7-45C6-4F17-A085-0DB60580E328}" destId="{7BF8F889-3B6E-4F2E-84F2-C12547B9E075}" srcOrd="5" destOrd="0" presId="urn:microsoft.com/office/officeart/2005/8/layout/radial4"/>
    <dgm:cxn modelId="{624F73B3-832D-4D0A-8CBC-A15DCCE57172}" type="presParOf" srcId="{7B161CA7-45C6-4F17-A085-0DB60580E328}" destId="{FD426D2C-84FF-43C7-B348-46DEF51CD926}" srcOrd="6" destOrd="0" presId="urn:microsoft.com/office/officeart/2005/8/layout/radial4"/>
    <dgm:cxn modelId="{9CEFDCB5-29A7-4F15-897B-EA78A2108D91}" type="presParOf" srcId="{7B161CA7-45C6-4F17-A085-0DB60580E328}" destId="{F0167F02-F433-4738-B639-DED6218F64C1}" srcOrd="7" destOrd="0" presId="urn:microsoft.com/office/officeart/2005/8/layout/radial4"/>
    <dgm:cxn modelId="{86721E08-4997-47C3-8357-391658C5F02C}" type="presParOf" srcId="{7B161CA7-45C6-4F17-A085-0DB60580E328}" destId="{8B0A97FD-4724-4855-AF18-A4B3EA47A4D7}" srcOrd="8" destOrd="0" presId="urn:microsoft.com/office/officeart/2005/8/layout/radial4"/>
    <dgm:cxn modelId="{D6836D63-7C4E-4816-B0DF-ECED2F43BCBF}" type="presParOf" srcId="{7B161CA7-45C6-4F17-A085-0DB60580E328}" destId="{F339A5D8-1DF2-403E-9AF2-9E24E956517D}" srcOrd="9" destOrd="0" presId="urn:microsoft.com/office/officeart/2005/8/layout/radial4"/>
    <dgm:cxn modelId="{D3F9B7E8-ED64-465B-A782-E76EE4C0987C}" type="presParOf" srcId="{7B161CA7-45C6-4F17-A085-0DB60580E328}" destId="{B7265180-11C2-409B-ACD9-E7232E6220F0}" srcOrd="10" destOrd="0" presId="urn:microsoft.com/office/officeart/2005/8/layout/radial4"/>
    <dgm:cxn modelId="{A89EE27F-DEAA-442D-AAF1-134669DBF986}" type="presParOf" srcId="{7B161CA7-45C6-4F17-A085-0DB60580E328}" destId="{9C1C98C2-38CA-454B-9230-C9E5DEF6BDE2}" srcOrd="11" destOrd="0" presId="urn:microsoft.com/office/officeart/2005/8/layout/radial4"/>
    <dgm:cxn modelId="{8A2BB290-C70F-40D5-AC8E-5572E8CBA71F}" type="presParOf" srcId="{7B161CA7-45C6-4F17-A085-0DB60580E328}" destId="{E3990F76-28BD-484D-A061-8BC3E7B1629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C59F5-612E-4092-946C-24CF8F8B304E}" type="doc">
      <dgm:prSet loTypeId="urn:microsoft.com/office/officeart/2005/8/layout/chevron2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2A47B9A-1477-4B8D-8C11-225331600CCE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7B2FCB0-A1BC-46DC-81B2-C056F16390DE}" type="parTrans" cxnId="{09B84EE7-6DC3-40DF-9286-2DFCE0ED2FA7}">
      <dgm:prSet/>
      <dgm:spPr/>
      <dgm:t>
        <a:bodyPr/>
        <a:lstStyle/>
        <a:p>
          <a:endParaRPr lang="ru-RU"/>
        </a:p>
      </dgm:t>
    </dgm:pt>
    <dgm:pt modelId="{713DDBA5-1899-4FB7-8C42-818F88DA7130}" type="sibTrans" cxnId="{09B84EE7-6DC3-40DF-9286-2DFCE0ED2FA7}">
      <dgm:prSet/>
      <dgm:spPr/>
      <dgm:t>
        <a:bodyPr/>
        <a:lstStyle/>
        <a:p>
          <a:endParaRPr lang="ru-RU"/>
        </a:p>
      </dgm:t>
    </dgm:pt>
    <dgm:pt modelId="{73ED81DE-0A40-4BFB-9F93-E09B6E0A6EC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Создают прочную мотивацию</a:t>
          </a:r>
          <a:endParaRPr lang="ru-RU" b="1" dirty="0">
            <a:solidFill>
              <a:srgbClr val="002060"/>
            </a:solidFill>
          </a:endParaRPr>
        </a:p>
      </dgm:t>
    </dgm:pt>
    <dgm:pt modelId="{21331ABF-CA49-45A7-BFE8-3061038C63B3}" type="parTrans" cxnId="{05DB6242-9F89-40C3-8363-77C8ACF2A8A9}">
      <dgm:prSet/>
      <dgm:spPr/>
      <dgm:t>
        <a:bodyPr/>
        <a:lstStyle/>
        <a:p>
          <a:endParaRPr lang="ru-RU"/>
        </a:p>
      </dgm:t>
    </dgm:pt>
    <dgm:pt modelId="{708351E0-62D6-479C-AE0C-7C584C87B62F}" type="sibTrans" cxnId="{05DB6242-9F89-40C3-8363-77C8ACF2A8A9}">
      <dgm:prSet/>
      <dgm:spPr/>
      <dgm:t>
        <a:bodyPr/>
        <a:lstStyle/>
        <a:p>
          <a:endParaRPr lang="ru-RU"/>
        </a:p>
      </dgm:t>
    </dgm:pt>
    <dgm:pt modelId="{148015BC-064E-472D-8366-9E86061083FD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7935FAA-51AE-4654-B231-2970DFF41DF9}" type="parTrans" cxnId="{2E459B3B-87B3-459D-AE48-81AC2665BCEF}">
      <dgm:prSet/>
      <dgm:spPr/>
      <dgm:t>
        <a:bodyPr/>
        <a:lstStyle/>
        <a:p>
          <a:endParaRPr lang="ru-RU"/>
        </a:p>
      </dgm:t>
    </dgm:pt>
    <dgm:pt modelId="{DCD3BC48-CDD3-4222-9091-243AE059F5B3}" type="sibTrans" cxnId="{2E459B3B-87B3-459D-AE48-81AC2665BCEF}">
      <dgm:prSet/>
      <dgm:spPr/>
      <dgm:t>
        <a:bodyPr/>
        <a:lstStyle/>
        <a:p>
          <a:endParaRPr lang="ru-RU"/>
        </a:p>
      </dgm:t>
    </dgm:pt>
    <dgm:pt modelId="{3A956AB2-1938-419A-BA26-F45CDF1B457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Способствуют установлению контакта между учителем и учениками</a:t>
          </a:r>
          <a:endParaRPr lang="ru-RU" b="1" dirty="0">
            <a:solidFill>
              <a:srgbClr val="002060"/>
            </a:solidFill>
          </a:endParaRPr>
        </a:p>
      </dgm:t>
    </dgm:pt>
    <dgm:pt modelId="{7F4B064F-161F-41D1-A4AC-DB76E552193E}" type="parTrans" cxnId="{9612C413-6248-4D76-812E-A5EC9274A33A}">
      <dgm:prSet/>
      <dgm:spPr/>
      <dgm:t>
        <a:bodyPr/>
        <a:lstStyle/>
        <a:p>
          <a:endParaRPr lang="ru-RU"/>
        </a:p>
      </dgm:t>
    </dgm:pt>
    <dgm:pt modelId="{171E48BC-96DE-4CD5-AEF8-B2F1454A4377}" type="sibTrans" cxnId="{9612C413-6248-4D76-812E-A5EC9274A33A}">
      <dgm:prSet/>
      <dgm:spPr/>
      <dgm:t>
        <a:bodyPr/>
        <a:lstStyle/>
        <a:p>
          <a:endParaRPr lang="ru-RU"/>
        </a:p>
      </dgm:t>
    </dgm:pt>
    <dgm:pt modelId="{3FDB3741-CBBB-45A0-A30D-5025B53516D6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07BC2B-32D7-43C7-A3CA-4C224C95B742}" type="parTrans" cxnId="{9A843C56-D001-4C0D-B1D0-9EC25B73D95B}">
      <dgm:prSet/>
      <dgm:spPr/>
      <dgm:t>
        <a:bodyPr/>
        <a:lstStyle/>
        <a:p>
          <a:endParaRPr lang="ru-RU"/>
        </a:p>
      </dgm:t>
    </dgm:pt>
    <dgm:pt modelId="{2E2785F1-2F64-4489-89AE-D75ECFCBD9F3}" type="sibTrans" cxnId="{9A843C56-D001-4C0D-B1D0-9EC25B73D95B}">
      <dgm:prSet/>
      <dgm:spPr/>
      <dgm:t>
        <a:bodyPr/>
        <a:lstStyle/>
        <a:p>
          <a:endParaRPr lang="ru-RU"/>
        </a:p>
      </dgm:t>
    </dgm:pt>
    <dgm:pt modelId="{6A24AB64-5D08-4AAE-BEF5-A9A175D11F08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Дают возможность работать над всеми видами речевой деятельности</a:t>
          </a:r>
          <a:endParaRPr lang="ru-RU" b="1" dirty="0">
            <a:solidFill>
              <a:srgbClr val="002060"/>
            </a:solidFill>
          </a:endParaRPr>
        </a:p>
      </dgm:t>
    </dgm:pt>
    <dgm:pt modelId="{48B5B29C-857A-4029-A306-42552416A92B}" type="parTrans" cxnId="{EB11E484-E47B-4D0E-8374-576A23A26179}">
      <dgm:prSet/>
      <dgm:spPr/>
      <dgm:t>
        <a:bodyPr/>
        <a:lstStyle/>
        <a:p>
          <a:endParaRPr lang="ru-RU"/>
        </a:p>
      </dgm:t>
    </dgm:pt>
    <dgm:pt modelId="{B0A7CB36-925B-42BB-82E9-D5CA3F94FD00}" type="sibTrans" cxnId="{EB11E484-E47B-4D0E-8374-576A23A26179}">
      <dgm:prSet/>
      <dgm:spPr/>
      <dgm:t>
        <a:bodyPr/>
        <a:lstStyle/>
        <a:p>
          <a:endParaRPr lang="ru-RU"/>
        </a:p>
      </dgm:t>
    </dgm:pt>
    <dgm:pt modelId="{6A2C5FC2-D375-4F2D-84D2-4024613E3342}" type="pres">
      <dgm:prSet presAssocID="{EF3C59F5-612E-4092-946C-24CF8F8B30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0AC44-798F-4570-9E83-A047A741E831}" type="pres">
      <dgm:prSet presAssocID="{82A47B9A-1477-4B8D-8C11-225331600CCE}" presName="composite" presStyleCnt="0"/>
      <dgm:spPr/>
    </dgm:pt>
    <dgm:pt modelId="{BFEA554F-1FCC-4D20-9157-049D71E8CC03}" type="pres">
      <dgm:prSet presAssocID="{82A47B9A-1477-4B8D-8C11-225331600C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4B672-644A-4A1C-8C10-13FC520F3A95}" type="pres">
      <dgm:prSet presAssocID="{82A47B9A-1477-4B8D-8C11-225331600CCE}" presName="descendantText" presStyleLbl="alignAcc1" presStyleIdx="0" presStyleCnt="3" custLinFactNeighborX="6231" custLinFactNeighborY="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7CE8F-6212-45ED-9158-2437F4AD11B1}" type="pres">
      <dgm:prSet presAssocID="{713DDBA5-1899-4FB7-8C42-818F88DA7130}" presName="sp" presStyleCnt="0"/>
      <dgm:spPr/>
    </dgm:pt>
    <dgm:pt modelId="{9C29E2C3-1E3C-42F4-88EA-7FF3CF8940AF}" type="pres">
      <dgm:prSet presAssocID="{148015BC-064E-472D-8366-9E86061083FD}" presName="composite" presStyleCnt="0"/>
      <dgm:spPr/>
    </dgm:pt>
    <dgm:pt modelId="{6D065620-EAED-4350-AE7F-64B5C8E615BA}" type="pres">
      <dgm:prSet presAssocID="{148015BC-064E-472D-8366-9E86061083F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D54B7-663E-479F-B73F-C58ECBEAB4D4}" type="pres">
      <dgm:prSet presAssocID="{148015BC-064E-472D-8366-9E86061083FD}" presName="descendantText" presStyleLbl="alignAcc1" presStyleIdx="1" presStyleCnt="3" custLinFactNeighborX="3998" custLinFactNeighborY="-1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B5976-0535-4F50-8630-6AA08558341C}" type="pres">
      <dgm:prSet presAssocID="{DCD3BC48-CDD3-4222-9091-243AE059F5B3}" presName="sp" presStyleCnt="0"/>
      <dgm:spPr/>
    </dgm:pt>
    <dgm:pt modelId="{14D366F9-1D8C-4392-9B71-59BE12AA97E0}" type="pres">
      <dgm:prSet presAssocID="{3FDB3741-CBBB-45A0-A30D-5025B53516D6}" presName="composite" presStyleCnt="0"/>
      <dgm:spPr/>
    </dgm:pt>
    <dgm:pt modelId="{43C99EF2-FE81-43FF-898B-09582B120C4F}" type="pres">
      <dgm:prSet presAssocID="{3FDB3741-CBBB-45A0-A30D-5025B53516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5517C-4643-4865-B64D-D0E8A63BDEB3}" type="pres">
      <dgm:prSet presAssocID="{3FDB3741-CBBB-45A0-A30D-5025B53516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59B3B-87B3-459D-AE48-81AC2665BCEF}" srcId="{EF3C59F5-612E-4092-946C-24CF8F8B304E}" destId="{148015BC-064E-472D-8366-9E86061083FD}" srcOrd="1" destOrd="0" parTransId="{B7935FAA-51AE-4654-B231-2970DFF41DF9}" sibTransId="{DCD3BC48-CDD3-4222-9091-243AE059F5B3}"/>
    <dgm:cxn modelId="{9612C413-6248-4D76-812E-A5EC9274A33A}" srcId="{148015BC-064E-472D-8366-9E86061083FD}" destId="{3A956AB2-1938-419A-BA26-F45CDF1B457B}" srcOrd="0" destOrd="0" parTransId="{7F4B064F-161F-41D1-A4AC-DB76E552193E}" sibTransId="{171E48BC-96DE-4CD5-AEF8-B2F1454A4377}"/>
    <dgm:cxn modelId="{09B84EE7-6DC3-40DF-9286-2DFCE0ED2FA7}" srcId="{EF3C59F5-612E-4092-946C-24CF8F8B304E}" destId="{82A47B9A-1477-4B8D-8C11-225331600CCE}" srcOrd="0" destOrd="0" parTransId="{B7B2FCB0-A1BC-46DC-81B2-C056F16390DE}" sibTransId="{713DDBA5-1899-4FB7-8C42-818F88DA7130}"/>
    <dgm:cxn modelId="{F5BD8FD4-CA0A-4CDB-B21F-28BEAB8F748B}" type="presOf" srcId="{3FDB3741-CBBB-45A0-A30D-5025B53516D6}" destId="{43C99EF2-FE81-43FF-898B-09582B120C4F}" srcOrd="0" destOrd="0" presId="urn:microsoft.com/office/officeart/2005/8/layout/chevron2"/>
    <dgm:cxn modelId="{EB11E484-E47B-4D0E-8374-576A23A26179}" srcId="{3FDB3741-CBBB-45A0-A30D-5025B53516D6}" destId="{6A24AB64-5D08-4AAE-BEF5-A9A175D11F08}" srcOrd="0" destOrd="0" parTransId="{48B5B29C-857A-4029-A306-42552416A92B}" sibTransId="{B0A7CB36-925B-42BB-82E9-D5CA3F94FD00}"/>
    <dgm:cxn modelId="{C2219690-3604-49CC-9EB3-7CCC1021472A}" type="presOf" srcId="{148015BC-064E-472D-8366-9E86061083FD}" destId="{6D065620-EAED-4350-AE7F-64B5C8E615BA}" srcOrd="0" destOrd="0" presId="urn:microsoft.com/office/officeart/2005/8/layout/chevron2"/>
    <dgm:cxn modelId="{05DB6242-9F89-40C3-8363-77C8ACF2A8A9}" srcId="{82A47B9A-1477-4B8D-8C11-225331600CCE}" destId="{73ED81DE-0A40-4BFB-9F93-E09B6E0A6EC0}" srcOrd="0" destOrd="0" parTransId="{21331ABF-CA49-45A7-BFE8-3061038C63B3}" sibTransId="{708351E0-62D6-479C-AE0C-7C584C87B62F}"/>
    <dgm:cxn modelId="{878098A1-2D98-4A89-AC8C-18EC71674F4F}" type="presOf" srcId="{3A956AB2-1938-419A-BA26-F45CDF1B457B}" destId="{F7AD54B7-663E-479F-B73F-C58ECBEAB4D4}" srcOrd="0" destOrd="0" presId="urn:microsoft.com/office/officeart/2005/8/layout/chevron2"/>
    <dgm:cxn modelId="{989C272E-981D-4924-925A-62353C0BAA5A}" type="presOf" srcId="{82A47B9A-1477-4B8D-8C11-225331600CCE}" destId="{BFEA554F-1FCC-4D20-9157-049D71E8CC03}" srcOrd="0" destOrd="0" presId="urn:microsoft.com/office/officeart/2005/8/layout/chevron2"/>
    <dgm:cxn modelId="{162F1FCD-AC69-4100-BB2C-EDF264E98A98}" type="presOf" srcId="{6A24AB64-5D08-4AAE-BEF5-A9A175D11F08}" destId="{98E5517C-4643-4865-B64D-D0E8A63BDEB3}" srcOrd="0" destOrd="0" presId="urn:microsoft.com/office/officeart/2005/8/layout/chevron2"/>
    <dgm:cxn modelId="{A97E7173-4729-4014-9632-BC76D83909DC}" type="presOf" srcId="{EF3C59F5-612E-4092-946C-24CF8F8B304E}" destId="{6A2C5FC2-D375-4F2D-84D2-4024613E3342}" srcOrd="0" destOrd="0" presId="urn:microsoft.com/office/officeart/2005/8/layout/chevron2"/>
    <dgm:cxn modelId="{14BBD2FE-1E73-4CDA-AA35-9ED13C08BDE3}" type="presOf" srcId="{73ED81DE-0A40-4BFB-9F93-E09B6E0A6EC0}" destId="{1CC4B672-644A-4A1C-8C10-13FC520F3A95}" srcOrd="0" destOrd="0" presId="urn:microsoft.com/office/officeart/2005/8/layout/chevron2"/>
    <dgm:cxn modelId="{9A843C56-D001-4C0D-B1D0-9EC25B73D95B}" srcId="{EF3C59F5-612E-4092-946C-24CF8F8B304E}" destId="{3FDB3741-CBBB-45A0-A30D-5025B53516D6}" srcOrd="2" destOrd="0" parTransId="{9707BC2B-32D7-43C7-A3CA-4C224C95B742}" sibTransId="{2E2785F1-2F64-4489-89AE-D75ECFCBD9F3}"/>
    <dgm:cxn modelId="{F9575FB6-CE6B-4621-935F-1C9690D6281F}" type="presParOf" srcId="{6A2C5FC2-D375-4F2D-84D2-4024613E3342}" destId="{AE80AC44-798F-4570-9E83-A047A741E831}" srcOrd="0" destOrd="0" presId="urn:microsoft.com/office/officeart/2005/8/layout/chevron2"/>
    <dgm:cxn modelId="{377672DC-F125-4CC8-88E2-BAF1636A6F8B}" type="presParOf" srcId="{AE80AC44-798F-4570-9E83-A047A741E831}" destId="{BFEA554F-1FCC-4D20-9157-049D71E8CC03}" srcOrd="0" destOrd="0" presId="urn:microsoft.com/office/officeart/2005/8/layout/chevron2"/>
    <dgm:cxn modelId="{A585DBDE-4A9E-4286-ADFA-A67FD4D08532}" type="presParOf" srcId="{AE80AC44-798F-4570-9E83-A047A741E831}" destId="{1CC4B672-644A-4A1C-8C10-13FC520F3A95}" srcOrd="1" destOrd="0" presId="urn:microsoft.com/office/officeart/2005/8/layout/chevron2"/>
    <dgm:cxn modelId="{BB1AF520-F165-44FE-AF32-7AAABC3887C5}" type="presParOf" srcId="{6A2C5FC2-D375-4F2D-84D2-4024613E3342}" destId="{EB77CE8F-6212-45ED-9158-2437F4AD11B1}" srcOrd="1" destOrd="0" presId="urn:microsoft.com/office/officeart/2005/8/layout/chevron2"/>
    <dgm:cxn modelId="{64D45D61-A982-4B17-8EA1-D3EA4AD0EC86}" type="presParOf" srcId="{6A2C5FC2-D375-4F2D-84D2-4024613E3342}" destId="{9C29E2C3-1E3C-42F4-88EA-7FF3CF8940AF}" srcOrd="2" destOrd="0" presId="urn:microsoft.com/office/officeart/2005/8/layout/chevron2"/>
    <dgm:cxn modelId="{E20CBCE9-B18A-4AC7-B3D6-3D5D6346F515}" type="presParOf" srcId="{9C29E2C3-1E3C-42F4-88EA-7FF3CF8940AF}" destId="{6D065620-EAED-4350-AE7F-64B5C8E615BA}" srcOrd="0" destOrd="0" presId="urn:microsoft.com/office/officeart/2005/8/layout/chevron2"/>
    <dgm:cxn modelId="{8A7FA88A-539E-42BA-AD51-D5906D3AB289}" type="presParOf" srcId="{9C29E2C3-1E3C-42F4-88EA-7FF3CF8940AF}" destId="{F7AD54B7-663E-479F-B73F-C58ECBEAB4D4}" srcOrd="1" destOrd="0" presId="urn:microsoft.com/office/officeart/2005/8/layout/chevron2"/>
    <dgm:cxn modelId="{77516359-57C1-4F67-A889-4EEC3E737BD3}" type="presParOf" srcId="{6A2C5FC2-D375-4F2D-84D2-4024613E3342}" destId="{129B5976-0535-4F50-8630-6AA08558341C}" srcOrd="3" destOrd="0" presId="urn:microsoft.com/office/officeart/2005/8/layout/chevron2"/>
    <dgm:cxn modelId="{E8AE3222-2347-483A-B7C1-BCC20EFA143C}" type="presParOf" srcId="{6A2C5FC2-D375-4F2D-84D2-4024613E3342}" destId="{14D366F9-1D8C-4392-9B71-59BE12AA97E0}" srcOrd="4" destOrd="0" presId="urn:microsoft.com/office/officeart/2005/8/layout/chevron2"/>
    <dgm:cxn modelId="{21E8FE2D-C765-4714-AB83-F222C6E27435}" type="presParOf" srcId="{14D366F9-1D8C-4392-9B71-59BE12AA97E0}" destId="{43C99EF2-FE81-43FF-898B-09582B120C4F}" srcOrd="0" destOrd="0" presId="urn:microsoft.com/office/officeart/2005/8/layout/chevron2"/>
    <dgm:cxn modelId="{AB8202AC-2E04-4E31-B48F-2780778BDEAF}" type="presParOf" srcId="{14D366F9-1D8C-4392-9B71-59BE12AA97E0}" destId="{98E5517C-4643-4865-B64D-D0E8A63BDE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6D2E55-3FEE-4522-9FC7-0179C25765AE}" type="doc">
      <dgm:prSet loTypeId="urn:microsoft.com/office/officeart/2005/8/layout/chevron2" loCatId="list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A7ED150-C623-47AF-B552-AC13F4C80DB1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BD99DD-DC34-4655-A609-1C9323322C11}" type="parTrans" cxnId="{EE2C6139-8712-4D5C-A29B-FBB9BF1E1704}">
      <dgm:prSet/>
      <dgm:spPr/>
      <dgm:t>
        <a:bodyPr/>
        <a:lstStyle/>
        <a:p>
          <a:endParaRPr lang="ru-RU"/>
        </a:p>
      </dgm:t>
    </dgm:pt>
    <dgm:pt modelId="{9801CD4F-D770-4BC5-ABA6-7CBC3434A150}" type="sibTrans" cxnId="{EE2C6139-8712-4D5C-A29B-FBB9BF1E1704}">
      <dgm:prSet/>
      <dgm:spPr/>
      <dgm:t>
        <a:bodyPr/>
        <a:lstStyle/>
        <a:p>
          <a:endParaRPr lang="ru-RU"/>
        </a:p>
      </dgm:t>
    </dgm:pt>
    <dgm:pt modelId="{AA146A5A-94AE-4561-B936-7DC40E09AFF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являются средством более прочного усвоения и расширения лексического запаса</a:t>
          </a:r>
          <a:endParaRPr lang="ru-RU" b="1" dirty="0">
            <a:solidFill>
              <a:srgbClr val="002060"/>
            </a:solidFill>
          </a:endParaRPr>
        </a:p>
      </dgm:t>
    </dgm:pt>
    <dgm:pt modelId="{44971D73-9616-45EB-B851-1AC008AA6B01}" type="parTrans" cxnId="{82802B64-4F3B-4321-B49B-E024D14E79CB}">
      <dgm:prSet/>
      <dgm:spPr/>
      <dgm:t>
        <a:bodyPr/>
        <a:lstStyle/>
        <a:p>
          <a:endParaRPr lang="ru-RU"/>
        </a:p>
      </dgm:t>
    </dgm:pt>
    <dgm:pt modelId="{EE6F64ED-97A7-417E-9183-819DDDA3FA09}" type="sibTrans" cxnId="{82802B64-4F3B-4321-B49B-E024D14E79CB}">
      <dgm:prSet/>
      <dgm:spPr/>
      <dgm:t>
        <a:bodyPr/>
        <a:lstStyle/>
        <a:p>
          <a:endParaRPr lang="ru-RU"/>
        </a:p>
      </dgm:t>
    </dgm:pt>
    <dgm:pt modelId="{AFF901D5-2CA7-48F1-B6F2-3CC96810BD06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5C16240-9C5B-4BDA-8844-EEED190FB03A}" type="parTrans" cxnId="{21E131F4-1EDE-4242-9858-3087CCCF601D}">
      <dgm:prSet/>
      <dgm:spPr/>
      <dgm:t>
        <a:bodyPr/>
        <a:lstStyle/>
        <a:p>
          <a:endParaRPr lang="ru-RU"/>
        </a:p>
      </dgm:t>
    </dgm:pt>
    <dgm:pt modelId="{1610398E-5247-4133-851A-871FF9093094}" type="sibTrans" cxnId="{21E131F4-1EDE-4242-9858-3087CCCF601D}">
      <dgm:prSet/>
      <dgm:spPr/>
      <dgm:t>
        <a:bodyPr/>
        <a:lstStyle/>
        <a:p>
          <a:endParaRPr lang="ru-RU"/>
        </a:p>
      </dgm:t>
    </dgm:pt>
    <dgm:pt modelId="{B9F74DB1-8467-460F-840B-7D270E1C815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содействуют эстетическому воспитанию учащихся</a:t>
          </a:r>
          <a:endParaRPr lang="ru-RU" b="1" dirty="0">
            <a:solidFill>
              <a:srgbClr val="002060"/>
            </a:solidFill>
          </a:endParaRPr>
        </a:p>
      </dgm:t>
    </dgm:pt>
    <dgm:pt modelId="{A0199FC3-E6EC-446D-8B99-2741EA518A75}" type="parTrans" cxnId="{ED53DAAA-ED28-4BAE-82CA-01A571BFBF99}">
      <dgm:prSet/>
      <dgm:spPr/>
      <dgm:t>
        <a:bodyPr/>
        <a:lstStyle/>
        <a:p>
          <a:endParaRPr lang="ru-RU"/>
        </a:p>
      </dgm:t>
    </dgm:pt>
    <dgm:pt modelId="{102551C7-B37B-4175-866E-C513C270F695}" type="sibTrans" cxnId="{ED53DAAA-ED28-4BAE-82CA-01A571BFBF99}">
      <dgm:prSet/>
      <dgm:spPr/>
      <dgm:t>
        <a:bodyPr/>
        <a:lstStyle/>
        <a:p>
          <a:endParaRPr lang="ru-RU"/>
        </a:p>
      </dgm:t>
    </dgm:pt>
    <dgm:pt modelId="{64A5B824-4885-4CE6-A5BB-8F71ECE547E4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6D435FB-0A8F-4810-B35A-45BFA5D62912}" type="parTrans" cxnId="{D9E52CEF-ABB3-423F-93A9-B81215935243}">
      <dgm:prSet/>
      <dgm:spPr/>
      <dgm:t>
        <a:bodyPr/>
        <a:lstStyle/>
        <a:p>
          <a:endParaRPr lang="ru-RU"/>
        </a:p>
      </dgm:t>
    </dgm:pt>
    <dgm:pt modelId="{54CDE7DB-9E04-40F9-9C60-1ABEE926D720}" type="sibTrans" cxnId="{D9E52CEF-ABB3-423F-93A9-B81215935243}">
      <dgm:prSet/>
      <dgm:spPr/>
      <dgm:t>
        <a:bodyPr/>
        <a:lstStyle/>
        <a:p>
          <a:endParaRPr lang="ru-RU"/>
        </a:p>
      </dgm:t>
    </dgm:pt>
    <dgm:pt modelId="{78F57C19-8435-47A5-B7E7-C19A7EC54C4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стимулируют монологические и диалогические высказывания</a:t>
          </a:r>
          <a:endParaRPr lang="ru-RU" b="1" dirty="0">
            <a:solidFill>
              <a:srgbClr val="002060"/>
            </a:solidFill>
          </a:endParaRPr>
        </a:p>
      </dgm:t>
    </dgm:pt>
    <dgm:pt modelId="{A02436D8-36E7-4E6C-B689-A7FC724B5AC2}" type="parTrans" cxnId="{5F4EBD0B-ABF6-4129-B15D-6B1C2EB83B81}">
      <dgm:prSet/>
      <dgm:spPr/>
      <dgm:t>
        <a:bodyPr/>
        <a:lstStyle/>
        <a:p>
          <a:endParaRPr lang="ru-RU"/>
        </a:p>
      </dgm:t>
    </dgm:pt>
    <dgm:pt modelId="{B56E59A5-9C6A-430A-B1B2-26096CBE0658}" type="sibTrans" cxnId="{5F4EBD0B-ABF6-4129-B15D-6B1C2EB83B81}">
      <dgm:prSet/>
      <dgm:spPr/>
      <dgm:t>
        <a:bodyPr/>
        <a:lstStyle/>
        <a:p>
          <a:endParaRPr lang="ru-RU"/>
        </a:p>
      </dgm:t>
    </dgm:pt>
    <dgm:pt modelId="{202FEC1E-B1A3-4DE2-B36F-4C69369BF0BA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A575221-7725-4FB2-9F1D-65E9AAD24EE2}" type="parTrans" cxnId="{0FD935C5-444B-4735-8179-A7AA61939E4D}">
      <dgm:prSet/>
      <dgm:spPr/>
      <dgm:t>
        <a:bodyPr/>
        <a:lstStyle/>
        <a:p>
          <a:endParaRPr lang="ru-RU"/>
        </a:p>
      </dgm:t>
    </dgm:pt>
    <dgm:pt modelId="{DF3B9B49-8C1F-4979-8C02-2CB3C75DE964}" type="sibTrans" cxnId="{0FD935C5-444B-4735-8179-A7AA61939E4D}">
      <dgm:prSet/>
      <dgm:spPr/>
      <dgm:t>
        <a:bodyPr/>
        <a:lstStyle/>
        <a:p>
          <a:endParaRPr lang="ru-RU"/>
        </a:p>
      </dgm:t>
    </dgm:pt>
    <dgm:pt modelId="{C6219C1E-24CC-48B6-8BE4-EB1D48780E76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3FAA86-5322-49A5-AE2C-7F5E6B621674}" type="parTrans" cxnId="{34CB6CCC-CFE1-42F4-83FD-ECF7627BA16A}">
      <dgm:prSet/>
      <dgm:spPr/>
      <dgm:t>
        <a:bodyPr/>
        <a:lstStyle/>
        <a:p>
          <a:endParaRPr lang="ru-RU"/>
        </a:p>
      </dgm:t>
    </dgm:pt>
    <dgm:pt modelId="{F5B62194-D267-4718-8E21-FE3C389ADE8D}" type="sibTrans" cxnId="{34CB6CCC-CFE1-42F4-83FD-ECF7627BA16A}">
      <dgm:prSet/>
      <dgm:spPr/>
      <dgm:t>
        <a:bodyPr/>
        <a:lstStyle/>
        <a:p>
          <a:endParaRPr lang="ru-RU"/>
        </a:p>
      </dgm:t>
    </dgm:pt>
    <dgm:pt modelId="{C9688B67-B598-4747-871E-49E8A626F5D8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помогают лучшему  усвоению  и активизации грамматических конструкций</a:t>
          </a:r>
          <a:endParaRPr lang="ru-RU" b="1" dirty="0">
            <a:solidFill>
              <a:srgbClr val="002060"/>
            </a:solidFill>
          </a:endParaRPr>
        </a:p>
      </dgm:t>
    </dgm:pt>
    <dgm:pt modelId="{52D8BAFC-77B9-4F6C-A6BA-E660CA480AA6}" type="parTrans" cxnId="{C06235F0-E908-4F7C-82ED-A024289521A4}">
      <dgm:prSet/>
      <dgm:spPr/>
      <dgm:t>
        <a:bodyPr/>
        <a:lstStyle/>
        <a:p>
          <a:endParaRPr lang="ru-RU"/>
        </a:p>
      </dgm:t>
    </dgm:pt>
    <dgm:pt modelId="{07F616DE-E6A1-48B1-A459-23BA53BDDDC5}" type="sibTrans" cxnId="{C06235F0-E908-4F7C-82ED-A024289521A4}">
      <dgm:prSet/>
      <dgm:spPr/>
      <dgm:t>
        <a:bodyPr/>
        <a:lstStyle/>
        <a:p>
          <a:endParaRPr lang="ru-RU"/>
        </a:p>
      </dgm:t>
    </dgm:pt>
    <dgm:pt modelId="{6B438AB9-9DB2-49D6-B294-23276D33C693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способствуют совершенствованию навыков иноязычного произношения </a:t>
          </a:r>
          <a:endParaRPr lang="ru-RU" b="1" dirty="0">
            <a:solidFill>
              <a:srgbClr val="002060"/>
            </a:solidFill>
          </a:endParaRPr>
        </a:p>
      </dgm:t>
    </dgm:pt>
    <dgm:pt modelId="{9937BC3A-10E2-4B0A-BB14-E9CF25B5CA80}" type="parTrans" cxnId="{61FF7A50-573A-46FE-BD68-43FB7BBDC4F4}">
      <dgm:prSet/>
      <dgm:spPr/>
      <dgm:t>
        <a:bodyPr/>
        <a:lstStyle/>
        <a:p>
          <a:endParaRPr lang="ru-RU"/>
        </a:p>
      </dgm:t>
    </dgm:pt>
    <dgm:pt modelId="{C1FE5734-48A1-4281-B8E1-15F76C725897}" type="sibTrans" cxnId="{61FF7A50-573A-46FE-BD68-43FB7BBDC4F4}">
      <dgm:prSet/>
      <dgm:spPr/>
      <dgm:t>
        <a:bodyPr/>
        <a:lstStyle/>
        <a:p>
          <a:endParaRPr lang="ru-RU"/>
        </a:p>
      </dgm:t>
    </dgm:pt>
    <dgm:pt modelId="{E5F0FD63-CC62-4479-B692-5B59961D29C0}" type="pres">
      <dgm:prSet presAssocID="{8C6D2E55-3FEE-4522-9FC7-0179C25765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2AADC-D3CA-4463-9B95-25016B7CBFC6}" type="pres">
      <dgm:prSet presAssocID="{EA7ED150-C623-47AF-B552-AC13F4C80DB1}" presName="composite" presStyleCnt="0"/>
      <dgm:spPr/>
    </dgm:pt>
    <dgm:pt modelId="{724A790B-E0D7-4B44-8FCF-F5516A9AC8BE}" type="pres">
      <dgm:prSet presAssocID="{EA7ED150-C623-47AF-B552-AC13F4C80DB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D8E8-C18D-4C29-8743-D0CCA246555A}" type="pres">
      <dgm:prSet presAssocID="{EA7ED150-C623-47AF-B552-AC13F4C80DB1}" presName="descendantText" presStyleLbl="alignAcc1" presStyleIdx="0" presStyleCnt="5" custLinFactNeighborX="-508" custLinFactNeighborY="-8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7D601-3A34-41C1-9601-9000A258DC97}" type="pres">
      <dgm:prSet presAssocID="{9801CD4F-D770-4BC5-ABA6-7CBC3434A150}" presName="sp" presStyleCnt="0"/>
      <dgm:spPr/>
    </dgm:pt>
    <dgm:pt modelId="{905A235A-14A5-4A66-BD30-1D17A27DDF52}" type="pres">
      <dgm:prSet presAssocID="{202FEC1E-B1A3-4DE2-B36F-4C69369BF0BA}" presName="composite" presStyleCnt="0"/>
      <dgm:spPr/>
    </dgm:pt>
    <dgm:pt modelId="{F6A19D2A-E053-4C39-BC6B-1D6A179ED05D}" type="pres">
      <dgm:prSet presAssocID="{202FEC1E-B1A3-4DE2-B36F-4C69369BF0B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4EE42-8822-46DC-8BB8-42992BECE6FB}" type="pres">
      <dgm:prSet presAssocID="{202FEC1E-B1A3-4DE2-B36F-4C69369BF0B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819BF-E299-410F-9085-C54CD4269172}" type="pres">
      <dgm:prSet presAssocID="{DF3B9B49-8C1F-4979-8C02-2CB3C75DE964}" presName="sp" presStyleCnt="0"/>
      <dgm:spPr/>
    </dgm:pt>
    <dgm:pt modelId="{BFCA809A-40B1-43B0-961A-DF2BD6AC7ECC}" type="pres">
      <dgm:prSet presAssocID="{C6219C1E-24CC-48B6-8BE4-EB1D48780E76}" presName="composite" presStyleCnt="0"/>
      <dgm:spPr/>
    </dgm:pt>
    <dgm:pt modelId="{7FEA6AF7-F8B4-4294-87FA-032BF8BC448D}" type="pres">
      <dgm:prSet presAssocID="{C6219C1E-24CC-48B6-8BE4-EB1D48780E7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3C02E-8D31-4623-A281-FEA46B2A44B8}" type="pres">
      <dgm:prSet presAssocID="{C6219C1E-24CC-48B6-8BE4-EB1D48780E7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A203F-1688-4E16-BD55-8939B35730D2}" type="pres">
      <dgm:prSet presAssocID="{F5B62194-D267-4718-8E21-FE3C389ADE8D}" presName="sp" presStyleCnt="0"/>
      <dgm:spPr/>
    </dgm:pt>
    <dgm:pt modelId="{94D066EE-9547-4E43-A45F-2F30A05CEAEF}" type="pres">
      <dgm:prSet presAssocID="{AFF901D5-2CA7-48F1-B6F2-3CC96810BD06}" presName="composite" presStyleCnt="0"/>
      <dgm:spPr/>
    </dgm:pt>
    <dgm:pt modelId="{0506FC59-43A5-4489-833B-E45B1C2495A1}" type="pres">
      <dgm:prSet presAssocID="{AFF901D5-2CA7-48F1-B6F2-3CC96810BD0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F573B-DFA4-4D44-A0A3-8F028494F029}" type="pres">
      <dgm:prSet presAssocID="{AFF901D5-2CA7-48F1-B6F2-3CC96810BD0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E5295-7D75-42BA-97B6-0098DECDA0B7}" type="pres">
      <dgm:prSet presAssocID="{1610398E-5247-4133-851A-871FF9093094}" presName="sp" presStyleCnt="0"/>
      <dgm:spPr/>
    </dgm:pt>
    <dgm:pt modelId="{6FA6ADB6-C1A5-491C-8BE2-3B9FBC35A33D}" type="pres">
      <dgm:prSet presAssocID="{64A5B824-4885-4CE6-A5BB-8F71ECE547E4}" presName="composite" presStyleCnt="0"/>
      <dgm:spPr/>
    </dgm:pt>
    <dgm:pt modelId="{176E197E-36B4-4A1A-B817-11B8D45A298A}" type="pres">
      <dgm:prSet presAssocID="{64A5B824-4885-4CE6-A5BB-8F71ECE547E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72DE1-FF9E-4B9D-8787-9C830ECA8645}" type="pres">
      <dgm:prSet presAssocID="{64A5B824-4885-4CE6-A5BB-8F71ECE547E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FF7A50-573A-46FE-BD68-43FB7BBDC4F4}" srcId="{C6219C1E-24CC-48B6-8BE4-EB1D48780E76}" destId="{6B438AB9-9DB2-49D6-B294-23276D33C693}" srcOrd="0" destOrd="0" parTransId="{9937BC3A-10E2-4B0A-BB14-E9CF25B5CA80}" sibTransId="{C1FE5734-48A1-4281-B8E1-15F76C725897}"/>
    <dgm:cxn modelId="{82802B64-4F3B-4321-B49B-E024D14E79CB}" srcId="{EA7ED150-C623-47AF-B552-AC13F4C80DB1}" destId="{AA146A5A-94AE-4561-B936-7DC40E09AFF0}" srcOrd="0" destOrd="0" parTransId="{44971D73-9616-45EB-B851-1AC008AA6B01}" sibTransId="{EE6F64ED-97A7-417E-9183-819DDDA3FA09}"/>
    <dgm:cxn modelId="{B9F06839-1EEE-4373-AB89-D995419DAC06}" type="presOf" srcId="{64A5B824-4885-4CE6-A5BB-8F71ECE547E4}" destId="{176E197E-36B4-4A1A-B817-11B8D45A298A}" srcOrd="0" destOrd="0" presId="urn:microsoft.com/office/officeart/2005/8/layout/chevron2"/>
    <dgm:cxn modelId="{66F4DB3E-D612-41FC-BE9D-0F09C350078F}" type="presOf" srcId="{78F57C19-8435-47A5-B7E7-C19A7EC54C45}" destId="{0AE72DE1-FF9E-4B9D-8787-9C830ECA8645}" srcOrd="0" destOrd="0" presId="urn:microsoft.com/office/officeart/2005/8/layout/chevron2"/>
    <dgm:cxn modelId="{3024624E-8CD7-44A7-8FDD-64DCA476F51D}" type="presOf" srcId="{AFF901D5-2CA7-48F1-B6F2-3CC96810BD06}" destId="{0506FC59-43A5-4489-833B-E45B1C2495A1}" srcOrd="0" destOrd="0" presId="urn:microsoft.com/office/officeart/2005/8/layout/chevron2"/>
    <dgm:cxn modelId="{4079D7BA-CC81-4F30-8A36-8FA5EC30757A}" type="presOf" srcId="{EA7ED150-C623-47AF-B552-AC13F4C80DB1}" destId="{724A790B-E0D7-4B44-8FCF-F5516A9AC8BE}" srcOrd="0" destOrd="0" presId="urn:microsoft.com/office/officeart/2005/8/layout/chevron2"/>
    <dgm:cxn modelId="{ED6B167F-F7BB-4F7F-A8E9-D2C4283FC0C2}" type="presOf" srcId="{202FEC1E-B1A3-4DE2-B36F-4C69369BF0BA}" destId="{F6A19D2A-E053-4C39-BC6B-1D6A179ED05D}" srcOrd="0" destOrd="0" presId="urn:microsoft.com/office/officeart/2005/8/layout/chevron2"/>
    <dgm:cxn modelId="{0FD935C5-444B-4735-8179-A7AA61939E4D}" srcId="{8C6D2E55-3FEE-4522-9FC7-0179C25765AE}" destId="{202FEC1E-B1A3-4DE2-B36F-4C69369BF0BA}" srcOrd="1" destOrd="0" parTransId="{0A575221-7725-4FB2-9F1D-65E9AAD24EE2}" sibTransId="{DF3B9B49-8C1F-4979-8C02-2CB3C75DE964}"/>
    <dgm:cxn modelId="{772303C8-DF74-49A3-8008-8FFB5549FBEA}" type="presOf" srcId="{B9F74DB1-8467-460F-840B-7D270E1C815C}" destId="{A45F573B-DFA4-4D44-A0A3-8F028494F029}" srcOrd="0" destOrd="0" presId="urn:microsoft.com/office/officeart/2005/8/layout/chevron2"/>
    <dgm:cxn modelId="{34CB6CCC-CFE1-42F4-83FD-ECF7627BA16A}" srcId="{8C6D2E55-3FEE-4522-9FC7-0179C25765AE}" destId="{C6219C1E-24CC-48B6-8BE4-EB1D48780E76}" srcOrd="2" destOrd="0" parTransId="{543FAA86-5322-49A5-AE2C-7F5E6B621674}" sibTransId="{F5B62194-D267-4718-8E21-FE3C389ADE8D}"/>
    <dgm:cxn modelId="{198342F5-4272-4CA7-8650-419404FC8371}" type="presOf" srcId="{6B438AB9-9DB2-49D6-B294-23276D33C693}" destId="{8933C02E-8D31-4623-A281-FEA46B2A44B8}" srcOrd="0" destOrd="0" presId="urn:microsoft.com/office/officeart/2005/8/layout/chevron2"/>
    <dgm:cxn modelId="{C06235F0-E908-4F7C-82ED-A024289521A4}" srcId="{202FEC1E-B1A3-4DE2-B36F-4C69369BF0BA}" destId="{C9688B67-B598-4747-871E-49E8A626F5D8}" srcOrd="0" destOrd="0" parTransId="{52D8BAFC-77B9-4F6C-A6BA-E660CA480AA6}" sibTransId="{07F616DE-E6A1-48B1-A459-23BA53BDDDC5}"/>
    <dgm:cxn modelId="{5F4EBD0B-ABF6-4129-B15D-6B1C2EB83B81}" srcId="{64A5B824-4885-4CE6-A5BB-8F71ECE547E4}" destId="{78F57C19-8435-47A5-B7E7-C19A7EC54C45}" srcOrd="0" destOrd="0" parTransId="{A02436D8-36E7-4E6C-B689-A7FC724B5AC2}" sibTransId="{B56E59A5-9C6A-430A-B1B2-26096CBE0658}"/>
    <dgm:cxn modelId="{ED53DAAA-ED28-4BAE-82CA-01A571BFBF99}" srcId="{AFF901D5-2CA7-48F1-B6F2-3CC96810BD06}" destId="{B9F74DB1-8467-460F-840B-7D270E1C815C}" srcOrd="0" destOrd="0" parTransId="{A0199FC3-E6EC-446D-8B99-2741EA518A75}" sibTransId="{102551C7-B37B-4175-866E-C513C270F695}"/>
    <dgm:cxn modelId="{C1872961-2996-42BD-9331-22F3EA5162E6}" type="presOf" srcId="{C9688B67-B598-4747-871E-49E8A626F5D8}" destId="{F774EE42-8822-46DC-8BB8-42992BECE6FB}" srcOrd="0" destOrd="0" presId="urn:microsoft.com/office/officeart/2005/8/layout/chevron2"/>
    <dgm:cxn modelId="{21E131F4-1EDE-4242-9858-3087CCCF601D}" srcId="{8C6D2E55-3FEE-4522-9FC7-0179C25765AE}" destId="{AFF901D5-2CA7-48F1-B6F2-3CC96810BD06}" srcOrd="3" destOrd="0" parTransId="{C5C16240-9C5B-4BDA-8844-EEED190FB03A}" sibTransId="{1610398E-5247-4133-851A-871FF9093094}"/>
    <dgm:cxn modelId="{140C9CEB-D5B3-4A4D-9590-0E1D74E6FEB0}" type="presOf" srcId="{AA146A5A-94AE-4561-B936-7DC40E09AFF0}" destId="{976CD8E8-C18D-4C29-8743-D0CCA246555A}" srcOrd="0" destOrd="0" presId="urn:microsoft.com/office/officeart/2005/8/layout/chevron2"/>
    <dgm:cxn modelId="{29FF017E-D824-4408-BA9B-C9332E59C319}" type="presOf" srcId="{C6219C1E-24CC-48B6-8BE4-EB1D48780E76}" destId="{7FEA6AF7-F8B4-4294-87FA-032BF8BC448D}" srcOrd="0" destOrd="0" presId="urn:microsoft.com/office/officeart/2005/8/layout/chevron2"/>
    <dgm:cxn modelId="{EE2C6139-8712-4D5C-A29B-FBB9BF1E1704}" srcId="{8C6D2E55-3FEE-4522-9FC7-0179C25765AE}" destId="{EA7ED150-C623-47AF-B552-AC13F4C80DB1}" srcOrd="0" destOrd="0" parTransId="{98BD99DD-DC34-4655-A609-1C9323322C11}" sibTransId="{9801CD4F-D770-4BC5-ABA6-7CBC3434A150}"/>
    <dgm:cxn modelId="{D9E52CEF-ABB3-423F-93A9-B81215935243}" srcId="{8C6D2E55-3FEE-4522-9FC7-0179C25765AE}" destId="{64A5B824-4885-4CE6-A5BB-8F71ECE547E4}" srcOrd="4" destOrd="0" parTransId="{06D435FB-0A8F-4810-B35A-45BFA5D62912}" sibTransId="{54CDE7DB-9E04-40F9-9C60-1ABEE926D720}"/>
    <dgm:cxn modelId="{95F0C081-A8E0-4799-B6C6-97E427262F51}" type="presOf" srcId="{8C6D2E55-3FEE-4522-9FC7-0179C25765AE}" destId="{E5F0FD63-CC62-4479-B692-5B59961D29C0}" srcOrd="0" destOrd="0" presId="urn:microsoft.com/office/officeart/2005/8/layout/chevron2"/>
    <dgm:cxn modelId="{AADF4CD1-4C51-4FB4-A143-A79B4E1B99B7}" type="presParOf" srcId="{E5F0FD63-CC62-4479-B692-5B59961D29C0}" destId="{3E22AADC-D3CA-4463-9B95-25016B7CBFC6}" srcOrd="0" destOrd="0" presId="urn:microsoft.com/office/officeart/2005/8/layout/chevron2"/>
    <dgm:cxn modelId="{4366EB05-70E6-4CCE-96CE-FAF73D0FD0D7}" type="presParOf" srcId="{3E22AADC-D3CA-4463-9B95-25016B7CBFC6}" destId="{724A790B-E0D7-4B44-8FCF-F5516A9AC8BE}" srcOrd="0" destOrd="0" presId="urn:microsoft.com/office/officeart/2005/8/layout/chevron2"/>
    <dgm:cxn modelId="{8945E68B-7751-4FB5-9F66-4A4D8C2885D6}" type="presParOf" srcId="{3E22AADC-D3CA-4463-9B95-25016B7CBFC6}" destId="{976CD8E8-C18D-4C29-8743-D0CCA246555A}" srcOrd="1" destOrd="0" presId="urn:microsoft.com/office/officeart/2005/8/layout/chevron2"/>
    <dgm:cxn modelId="{5033E4B4-6481-4DA9-99BC-28D6FA7A7C0E}" type="presParOf" srcId="{E5F0FD63-CC62-4479-B692-5B59961D29C0}" destId="{7367D601-3A34-41C1-9601-9000A258DC97}" srcOrd="1" destOrd="0" presId="urn:microsoft.com/office/officeart/2005/8/layout/chevron2"/>
    <dgm:cxn modelId="{B132049B-81C5-45A0-A118-E2255C9740E2}" type="presParOf" srcId="{E5F0FD63-CC62-4479-B692-5B59961D29C0}" destId="{905A235A-14A5-4A66-BD30-1D17A27DDF52}" srcOrd="2" destOrd="0" presId="urn:microsoft.com/office/officeart/2005/8/layout/chevron2"/>
    <dgm:cxn modelId="{964EBB90-C3AE-4B52-8318-4849FA166C7E}" type="presParOf" srcId="{905A235A-14A5-4A66-BD30-1D17A27DDF52}" destId="{F6A19D2A-E053-4C39-BC6B-1D6A179ED05D}" srcOrd="0" destOrd="0" presId="urn:microsoft.com/office/officeart/2005/8/layout/chevron2"/>
    <dgm:cxn modelId="{37BBF166-407F-4C06-AF71-0B34789549E8}" type="presParOf" srcId="{905A235A-14A5-4A66-BD30-1D17A27DDF52}" destId="{F774EE42-8822-46DC-8BB8-42992BECE6FB}" srcOrd="1" destOrd="0" presId="urn:microsoft.com/office/officeart/2005/8/layout/chevron2"/>
    <dgm:cxn modelId="{6BE2FD6D-5C16-44B7-9A8E-341BB335063D}" type="presParOf" srcId="{E5F0FD63-CC62-4479-B692-5B59961D29C0}" destId="{740819BF-E299-410F-9085-C54CD4269172}" srcOrd="3" destOrd="0" presId="urn:microsoft.com/office/officeart/2005/8/layout/chevron2"/>
    <dgm:cxn modelId="{3C756375-8027-4625-967C-CE25ECEBBDCB}" type="presParOf" srcId="{E5F0FD63-CC62-4479-B692-5B59961D29C0}" destId="{BFCA809A-40B1-43B0-961A-DF2BD6AC7ECC}" srcOrd="4" destOrd="0" presId="urn:microsoft.com/office/officeart/2005/8/layout/chevron2"/>
    <dgm:cxn modelId="{EED5E7F5-D6CA-497F-8EF5-DA4B884658C9}" type="presParOf" srcId="{BFCA809A-40B1-43B0-961A-DF2BD6AC7ECC}" destId="{7FEA6AF7-F8B4-4294-87FA-032BF8BC448D}" srcOrd="0" destOrd="0" presId="urn:microsoft.com/office/officeart/2005/8/layout/chevron2"/>
    <dgm:cxn modelId="{7009A5B7-F423-452C-BFA7-91B00183D9A1}" type="presParOf" srcId="{BFCA809A-40B1-43B0-961A-DF2BD6AC7ECC}" destId="{8933C02E-8D31-4623-A281-FEA46B2A44B8}" srcOrd="1" destOrd="0" presId="urn:microsoft.com/office/officeart/2005/8/layout/chevron2"/>
    <dgm:cxn modelId="{47DEDB1D-7371-49F9-AC99-7B82CBC376E6}" type="presParOf" srcId="{E5F0FD63-CC62-4479-B692-5B59961D29C0}" destId="{0C4A203F-1688-4E16-BD55-8939B35730D2}" srcOrd="5" destOrd="0" presId="urn:microsoft.com/office/officeart/2005/8/layout/chevron2"/>
    <dgm:cxn modelId="{D66A9C04-3E14-423E-ABDA-73598B6F6FB1}" type="presParOf" srcId="{E5F0FD63-CC62-4479-B692-5B59961D29C0}" destId="{94D066EE-9547-4E43-A45F-2F30A05CEAEF}" srcOrd="6" destOrd="0" presId="urn:microsoft.com/office/officeart/2005/8/layout/chevron2"/>
    <dgm:cxn modelId="{770CF160-B574-4483-A5CB-D82BB4AA4122}" type="presParOf" srcId="{94D066EE-9547-4E43-A45F-2F30A05CEAEF}" destId="{0506FC59-43A5-4489-833B-E45B1C2495A1}" srcOrd="0" destOrd="0" presId="urn:microsoft.com/office/officeart/2005/8/layout/chevron2"/>
    <dgm:cxn modelId="{8D41CFD7-4DF3-4AB5-B2CA-BE62CC542D3A}" type="presParOf" srcId="{94D066EE-9547-4E43-A45F-2F30A05CEAEF}" destId="{A45F573B-DFA4-4D44-A0A3-8F028494F029}" srcOrd="1" destOrd="0" presId="urn:microsoft.com/office/officeart/2005/8/layout/chevron2"/>
    <dgm:cxn modelId="{54A78AF3-844F-43B5-9472-52187EEF0748}" type="presParOf" srcId="{E5F0FD63-CC62-4479-B692-5B59961D29C0}" destId="{65CE5295-7D75-42BA-97B6-0098DECDA0B7}" srcOrd="7" destOrd="0" presId="urn:microsoft.com/office/officeart/2005/8/layout/chevron2"/>
    <dgm:cxn modelId="{8579B868-039B-408D-AA7A-C31A9FFF23E4}" type="presParOf" srcId="{E5F0FD63-CC62-4479-B692-5B59961D29C0}" destId="{6FA6ADB6-C1A5-491C-8BE2-3B9FBC35A33D}" srcOrd="8" destOrd="0" presId="urn:microsoft.com/office/officeart/2005/8/layout/chevron2"/>
    <dgm:cxn modelId="{3DBB44D3-1E86-4301-B16E-CA890DC36DB8}" type="presParOf" srcId="{6FA6ADB6-C1A5-491C-8BE2-3B9FBC35A33D}" destId="{176E197E-36B4-4A1A-B817-11B8D45A298A}" srcOrd="0" destOrd="0" presId="urn:microsoft.com/office/officeart/2005/8/layout/chevron2"/>
    <dgm:cxn modelId="{F65B1C71-9BC5-407B-B728-9C43501B2053}" type="presParOf" srcId="{6FA6ADB6-C1A5-491C-8BE2-3B9FBC35A33D}" destId="{0AE72DE1-FF9E-4B9D-8787-9C830ECA86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AA0686-153C-4431-A7D3-229319D2AA58}" type="doc">
      <dgm:prSet loTypeId="urn:microsoft.com/office/officeart/2005/8/layout/gear1" loCatId="relationship" qsTypeId="urn:microsoft.com/office/officeart/2005/8/quickstyle/simple2" qsCatId="simple" csTypeId="urn:microsoft.com/office/officeart/2005/8/colors/accent1_2" csCatId="accent1" phldr="1"/>
      <dgm:spPr/>
    </dgm:pt>
    <dgm:pt modelId="{CE93A6AA-EC0E-4077-8E9A-A43AD3D23E9B}">
      <dgm:prSet phldrT="[Текст]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After listening</a:t>
          </a:r>
        </a:p>
      </dgm:t>
    </dgm:pt>
    <dgm:pt modelId="{3A8001F8-D668-4384-A91E-B7CD8B06111D}" type="parTrans" cxnId="{70FF1E9F-8508-4AB0-86BF-0867DFF8606C}">
      <dgm:prSet/>
      <dgm:spPr/>
      <dgm:t>
        <a:bodyPr/>
        <a:lstStyle/>
        <a:p>
          <a:endParaRPr lang="ru-RU"/>
        </a:p>
      </dgm:t>
    </dgm:pt>
    <dgm:pt modelId="{F11A707A-4DBD-44B6-8C68-96602CE11694}" type="sibTrans" cxnId="{70FF1E9F-8508-4AB0-86BF-0867DFF8606C}">
      <dgm:prSet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2C641F4-F46D-42A6-BA38-BCCBB8525A19}">
      <dgm:prSet phldrT="[Текст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Before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listening</a:t>
          </a:r>
        </a:p>
      </dgm:t>
    </dgm:pt>
    <dgm:pt modelId="{A4377713-8854-4D73-B288-4AC4216CDC0B}" type="parTrans" cxnId="{DD4F2400-75F1-498C-A162-82F194CDC9EF}">
      <dgm:prSet/>
      <dgm:spPr/>
      <dgm:t>
        <a:bodyPr/>
        <a:lstStyle/>
        <a:p>
          <a:endParaRPr lang="ru-RU"/>
        </a:p>
      </dgm:t>
    </dgm:pt>
    <dgm:pt modelId="{F15C38C9-5007-4E04-874E-78386EA94921}" type="sibTrans" cxnId="{DD4F2400-75F1-498C-A162-82F194CDC9EF}">
      <dgm:prSet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7CD636F1-5612-40AB-8BD4-7BBF0147DBDF}">
      <dgm:prSet phldrT="[Текст]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While listening</a:t>
          </a:r>
        </a:p>
      </dgm:t>
    </dgm:pt>
    <dgm:pt modelId="{158E8C81-1B0C-4082-8FB1-1EF14C70EEC9}" type="parTrans" cxnId="{DE63AC73-F96C-4017-AF0A-5DD391A63BFC}">
      <dgm:prSet/>
      <dgm:spPr/>
      <dgm:t>
        <a:bodyPr/>
        <a:lstStyle/>
        <a:p>
          <a:endParaRPr lang="ru-RU"/>
        </a:p>
      </dgm:t>
    </dgm:pt>
    <dgm:pt modelId="{C978519C-9981-488E-8C4A-FB16A725897A}" type="sibTrans" cxnId="{DE63AC73-F96C-4017-AF0A-5DD391A63BFC}">
      <dgm:prSet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9C99E76-DD15-4993-9085-9EEE5943A001}" type="pres">
      <dgm:prSet presAssocID="{ACAA0686-153C-4431-A7D3-229319D2AA5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75B51B3-DACC-42FC-8D3B-AFE8C6E8AE20}" type="pres">
      <dgm:prSet presAssocID="{CE93A6AA-EC0E-4077-8E9A-A43AD3D23E9B}" presName="gear1" presStyleLbl="node1" presStyleIdx="0" presStyleCnt="3" custScaleX="113772" custScaleY="112977" custLinFactNeighborX="-544" custLinFactNeighborY="-96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5C74A-E9F4-41B1-BBF3-4A0263A00987}" type="pres">
      <dgm:prSet presAssocID="{CE93A6AA-EC0E-4077-8E9A-A43AD3D23E9B}" presName="gear1srcNode" presStyleLbl="node1" presStyleIdx="0" presStyleCnt="3"/>
      <dgm:spPr/>
      <dgm:t>
        <a:bodyPr/>
        <a:lstStyle/>
        <a:p>
          <a:endParaRPr lang="ru-RU"/>
        </a:p>
      </dgm:t>
    </dgm:pt>
    <dgm:pt modelId="{4CB9614A-D43E-4072-95EE-22F8A326B078}" type="pres">
      <dgm:prSet presAssocID="{CE93A6AA-EC0E-4077-8E9A-A43AD3D23E9B}" presName="gear1dstNode" presStyleLbl="node1" presStyleIdx="0" presStyleCnt="3"/>
      <dgm:spPr/>
      <dgm:t>
        <a:bodyPr/>
        <a:lstStyle/>
        <a:p>
          <a:endParaRPr lang="ru-RU"/>
        </a:p>
      </dgm:t>
    </dgm:pt>
    <dgm:pt modelId="{60C82982-0DC9-4EBB-94AB-13931D9DA571}" type="pres">
      <dgm:prSet presAssocID="{B2C641F4-F46D-42A6-BA38-BCCBB8525A19}" presName="gear2" presStyleLbl="node1" presStyleIdx="1" presStyleCnt="3" custScaleX="175409" custScaleY="155899" custLinFactNeighborX="-58288" custLinFactNeighborY="34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DCFAF-E848-49D2-BCB5-66BA69C77188}" type="pres">
      <dgm:prSet presAssocID="{B2C641F4-F46D-42A6-BA38-BCCBB8525A19}" presName="gear2srcNode" presStyleLbl="node1" presStyleIdx="1" presStyleCnt="3"/>
      <dgm:spPr/>
      <dgm:t>
        <a:bodyPr/>
        <a:lstStyle/>
        <a:p>
          <a:endParaRPr lang="ru-RU"/>
        </a:p>
      </dgm:t>
    </dgm:pt>
    <dgm:pt modelId="{57B1A3F9-24BC-4915-9B5F-2573DA6DF302}" type="pres">
      <dgm:prSet presAssocID="{B2C641F4-F46D-42A6-BA38-BCCBB8525A19}" presName="gear2dstNode" presStyleLbl="node1" presStyleIdx="1" presStyleCnt="3"/>
      <dgm:spPr/>
      <dgm:t>
        <a:bodyPr/>
        <a:lstStyle/>
        <a:p>
          <a:endParaRPr lang="ru-RU"/>
        </a:p>
      </dgm:t>
    </dgm:pt>
    <dgm:pt modelId="{AE370894-5EAA-4457-9C54-B380B1D3DA30}" type="pres">
      <dgm:prSet presAssocID="{7CD636F1-5612-40AB-8BD4-7BBF0147DBDF}" presName="gear3" presStyleLbl="node1" presStyleIdx="2" presStyleCnt="3" custScaleX="164074" custScaleY="166599" custLinFactNeighborX="-23732" custLinFactNeighborY="-6087"/>
      <dgm:spPr/>
      <dgm:t>
        <a:bodyPr/>
        <a:lstStyle/>
        <a:p>
          <a:endParaRPr lang="ru-RU"/>
        </a:p>
      </dgm:t>
    </dgm:pt>
    <dgm:pt modelId="{EE6D0524-9E16-4D98-9E84-D27B4E8896EF}" type="pres">
      <dgm:prSet presAssocID="{7CD636F1-5612-40AB-8BD4-7BBF0147DBD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90C42-3CF3-48CD-AD79-A7DFC6A4B1A8}" type="pres">
      <dgm:prSet presAssocID="{7CD636F1-5612-40AB-8BD4-7BBF0147DBDF}" presName="gear3srcNode" presStyleLbl="node1" presStyleIdx="2" presStyleCnt="3"/>
      <dgm:spPr/>
      <dgm:t>
        <a:bodyPr/>
        <a:lstStyle/>
        <a:p>
          <a:endParaRPr lang="ru-RU"/>
        </a:p>
      </dgm:t>
    </dgm:pt>
    <dgm:pt modelId="{F629DFF1-3AF4-412A-BE77-48819E9C7F20}" type="pres">
      <dgm:prSet presAssocID="{7CD636F1-5612-40AB-8BD4-7BBF0147DBDF}" presName="gear3dstNode" presStyleLbl="node1" presStyleIdx="2" presStyleCnt="3"/>
      <dgm:spPr/>
      <dgm:t>
        <a:bodyPr/>
        <a:lstStyle/>
        <a:p>
          <a:endParaRPr lang="ru-RU"/>
        </a:p>
      </dgm:t>
    </dgm:pt>
    <dgm:pt modelId="{2C9B9093-EDB7-40C0-B5EC-51E3F9DCFB42}" type="pres">
      <dgm:prSet presAssocID="{F11A707A-4DBD-44B6-8C68-96602CE11694}" presName="connector1" presStyleLbl="sibTrans2D1" presStyleIdx="0" presStyleCnt="3" custLinFactNeighborX="-79" custLinFactNeighborY="-14695"/>
      <dgm:spPr/>
      <dgm:t>
        <a:bodyPr/>
        <a:lstStyle/>
        <a:p>
          <a:endParaRPr lang="ru-RU"/>
        </a:p>
      </dgm:t>
    </dgm:pt>
    <dgm:pt modelId="{A221C01C-B5EA-4188-AA65-12ECF39DA966}" type="pres">
      <dgm:prSet presAssocID="{F15C38C9-5007-4E04-874E-78386EA94921}" presName="connector2" presStyleLbl="sibTrans2D1" presStyleIdx="1" presStyleCnt="3" custLinFactNeighborX="-69493" custLinFactNeighborY="3438"/>
      <dgm:spPr/>
      <dgm:t>
        <a:bodyPr/>
        <a:lstStyle/>
        <a:p>
          <a:endParaRPr lang="ru-RU"/>
        </a:p>
      </dgm:t>
    </dgm:pt>
    <dgm:pt modelId="{2DF11141-90FE-4430-A8E1-886A6561047F}" type="pres">
      <dgm:prSet presAssocID="{C978519C-9981-488E-8C4A-FB16A725897A}" presName="connector3" presStyleLbl="sibTrans2D1" presStyleIdx="2" presStyleCnt="3" custScaleX="130455" custScaleY="118266" custLinFactNeighborX="-27417" custLinFactNeighborY="-7195"/>
      <dgm:spPr/>
      <dgm:t>
        <a:bodyPr/>
        <a:lstStyle/>
        <a:p>
          <a:endParaRPr lang="ru-RU"/>
        </a:p>
      </dgm:t>
    </dgm:pt>
  </dgm:ptLst>
  <dgm:cxnLst>
    <dgm:cxn modelId="{70FF1E9F-8508-4AB0-86BF-0867DFF8606C}" srcId="{ACAA0686-153C-4431-A7D3-229319D2AA58}" destId="{CE93A6AA-EC0E-4077-8E9A-A43AD3D23E9B}" srcOrd="0" destOrd="0" parTransId="{3A8001F8-D668-4384-A91E-B7CD8B06111D}" sibTransId="{F11A707A-4DBD-44B6-8C68-96602CE11694}"/>
    <dgm:cxn modelId="{89CC8703-E222-458B-A176-F49378573B58}" type="presOf" srcId="{7CD636F1-5612-40AB-8BD4-7BBF0147DBDF}" destId="{F629DFF1-3AF4-412A-BE77-48819E9C7F20}" srcOrd="3" destOrd="0" presId="urn:microsoft.com/office/officeart/2005/8/layout/gear1"/>
    <dgm:cxn modelId="{6E3ABFB9-FA37-4AE9-9CA8-1EBC9CFF850F}" type="presOf" srcId="{B2C641F4-F46D-42A6-BA38-BCCBB8525A19}" destId="{57B1A3F9-24BC-4915-9B5F-2573DA6DF302}" srcOrd="2" destOrd="0" presId="urn:microsoft.com/office/officeart/2005/8/layout/gear1"/>
    <dgm:cxn modelId="{9CF07974-9391-4C77-A79A-4BB127A84FD5}" type="presOf" srcId="{ACAA0686-153C-4431-A7D3-229319D2AA58}" destId="{09C99E76-DD15-4993-9085-9EEE5943A001}" srcOrd="0" destOrd="0" presId="urn:microsoft.com/office/officeart/2005/8/layout/gear1"/>
    <dgm:cxn modelId="{D170427F-9D6F-475C-9D1E-3821BF36C47D}" type="presOf" srcId="{7CD636F1-5612-40AB-8BD4-7BBF0147DBDF}" destId="{AE370894-5EAA-4457-9C54-B380B1D3DA30}" srcOrd="0" destOrd="0" presId="urn:microsoft.com/office/officeart/2005/8/layout/gear1"/>
    <dgm:cxn modelId="{76AD3F0C-B64B-46F2-ACB2-44B851D3D6A6}" type="presOf" srcId="{F11A707A-4DBD-44B6-8C68-96602CE11694}" destId="{2C9B9093-EDB7-40C0-B5EC-51E3F9DCFB42}" srcOrd="0" destOrd="0" presId="urn:microsoft.com/office/officeart/2005/8/layout/gear1"/>
    <dgm:cxn modelId="{EBC0EE69-A17B-4EBE-BF8B-8B0C84A3E4DD}" type="presOf" srcId="{F15C38C9-5007-4E04-874E-78386EA94921}" destId="{A221C01C-B5EA-4188-AA65-12ECF39DA966}" srcOrd="0" destOrd="0" presId="urn:microsoft.com/office/officeart/2005/8/layout/gear1"/>
    <dgm:cxn modelId="{DD4F2400-75F1-498C-A162-82F194CDC9EF}" srcId="{ACAA0686-153C-4431-A7D3-229319D2AA58}" destId="{B2C641F4-F46D-42A6-BA38-BCCBB8525A19}" srcOrd="1" destOrd="0" parTransId="{A4377713-8854-4D73-B288-4AC4216CDC0B}" sibTransId="{F15C38C9-5007-4E04-874E-78386EA94921}"/>
    <dgm:cxn modelId="{8D94E4F2-5549-4EDF-BD14-5CA26482C90F}" type="presOf" srcId="{CE93A6AA-EC0E-4077-8E9A-A43AD3D23E9B}" destId="{F955C74A-E9F4-41B1-BBF3-4A0263A00987}" srcOrd="1" destOrd="0" presId="urn:microsoft.com/office/officeart/2005/8/layout/gear1"/>
    <dgm:cxn modelId="{DE63AC73-F96C-4017-AF0A-5DD391A63BFC}" srcId="{ACAA0686-153C-4431-A7D3-229319D2AA58}" destId="{7CD636F1-5612-40AB-8BD4-7BBF0147DBDF}" srcOrd="2" destOrd="0" parTransId="{158E8C81-1B0C-4082-8FB1-1EF14C70EEC9}" sibTransId="{C978519C-9981-488E-8C4A-FB16A725897A}"/>
    <dgm:cxn modelId="{250F985F-3FF8-44CE-A03C-AB7B9C2C2D0A}" type="presOf" srcId="{CE93A6AA-EC0E-4077-8E9A-A43AD3D23E9B}" destId="{4CB9614A-D43E-4072-95EE-22F8A326B078}" srcOrd="2" destOrd="0" presId="urn:microsoft.com/office/officeart/2005/8/layout/gear1"/>
    <dgm:cxn modelId="{BD723D2D-9CAB-4FD0-A9F2-5BCE1851389F}" type="presOf" srcId="{7CD636F1-5612-40AB-8BD4-7BBF0147DBDF}" destId="{F8790C42-3CF3-48CD-AD79-A7DFC6A4B1A8}" srcOrd="2" destOrd="0" presId="urn:microsoft.com/office/officeart/2005/8/layout/gear1"/>
    <dgm:cxn modelId="{F2CD1828-2FC6-4DCA-A69D-585EF2F650D8}" type="presOf" srcId="{7CD636F1-5612-40AB-8BD4-7BBF0147DBDF}" destId="{EE6D0524-9E16-4D98-9E84-D27B4E8896EF}" srcOrd="1" destOrd="0" presId="urn:microsoft.com/office/officeart/2005/8/layout/gear1"/>
    <dgm:cxn modelId="{D2D632E6-53E4-4BD3-A7EE-D7C93B07D27A}" type="presOf" srcId="{CE93A6AA-EC0E-4077-8E9A-A43AD3D23E9B}" destId="{275B51B3-DACC-42FC-8D3B-AFE8C6E8AE20}" srcOrd="0" destOrd="0" presId="urn:microsoft.com/office/officeart/2005/8/layout/gear1"/>
    <dgm:cxn modelId="{4AA76E0A-20E0-4C1E-8FDB-2925FBE9933B}" type="presOf" srcId="{B2C641F4-F46D-42A6-BA38-BCCBB8525A19}" destId="{60C82982-0DC9-4EBB-94AB-13931D9DA571}" srcOrd="0" destOrd="0" presId="urn:microsoft.com/office/officeart/2005/8/layout/gear1"/>
    <dgm:cxn modelId="{B02FF721-DB7F-41AC-B633-349FBF24714D}" type="presOf" srcId="{B2C641F4-F46D-42A6-BA38-BCCBB8525A19}" destId="{7A3DCFAF-E848-49D2-BCB5-66BA69C77188}" srcOrd="1" destOrd="0" presId="urn:microsoft.com/office/officeart/2005/8/layout/gear1"/>
    <dgm:cxn modelId="{41750B1B-B4B0-4510-B737-85FBEC6E8C83}" type="presOf" srcId="{C978519C-9981-488E-8C4A-FB16A725897A}" destId="{2DF11141-90FE-4430-A8E1-886A6561047F}" srcOrd="0" destOrd="0" presId="urn:microsoft.com/office/officeart/2005/8/layout/gear1"/>
    <dgm:cxn modelId="{CB9366C9-DCB3-456C-9B3B-424BD883C568}" type="presParOf" srcId="{09C99E76-DD15-4993-9085-9EEE5943A001}" destId="{275B51B3-DACC-42FC-8D3B-AFE8C6E8AE20}" srcOrd="0" destOrd="0" presId="urn:microsoft.com/office/officeart/2005/8/layout/gear1"/>
    <dgm:cxn modelId="{0C119547-5663-4F8C-AC48-79793C35AF89}" type="presParOf" srcId="{09C99E76-DD15-4993-9085-9EEE5943A001}" destId="{F955C74A-E9F4-41B1-BBF3-4A0263A00987}" srcOrd="1" destOrd="0" presId="urn:microsoft.com/office/officeart/2005/8/layout/gear1"/>
    <dgm:cxn modelId="{2CDDF2AC-6218-4EFC-BF77-12A65B0D2815}" type="presParOf" srcId="{09C99E76-DD15-4993-9085-9EEE5943A001}" destId="{4CB9614A-D43E-4072-95EE-22F8A326B078}" srcOrd="2" destOrd="0" presId="urn:microsoft.com/office/officeart/2005/8/layout/gear1"/>
    <dgm:cxn modelId="{76FF1737-3D74-4563-B3AC-52DEA243B67E}" type="presParOf" srcId="{09C99E76-DD15-4993-9085-9EEE5943A001}" destId="{60C82982-0DC9-4EBB-94AB-13931D9DA571}" srcOrd="3" destOrd="0" presId="urn:microsoft.com/office/officeart/2005/8/layout/gear1"/>
    <dgm:cxn modelId="{12A10CBB-2A2A-43F2-A7FD-3E2DEC5B1C11}" type="presParOf" srcId="{09C99E76-DD15-4993-9085-9EEE5943A001}" destId="{7A3DCFAF-E848-49D2-BCB5-66BA69C77188}" srcOrd="4" destOrd="0" presId="urn:microsoft.com/office/officeart/2005/8/layout/gear1"/>
    <dgm:cxn modelId="{9D64EA14-2C59-49B3-B862-252ED580A81C}" type="presParOf" srcId="{09C99E76-DD15-4993-9085-9EEE5943A001}" destId="{57B1A3F9-24BC-4915-9B5F-2573DA6DF302}" srcOrd="5" destOrd="0" presId="urn:microsoft.com/office/officeart/2005/8/layout/gear1"/>
    <dgm:cxn modelId="{119ED0AE-1530-4D4F-A460-2CA3C557FCC3}" type="presParOf" srcId="{09C99E76-DD15-4993-9085-9EEE5943A001}" destId="{AE370894-5EAA-4457-9C54-B380B1D3DA30}" srcOrd="6" destOrd="0" presId="urn:microsoft.com/office/officeart/2005/8/layout/gear1"/>
    <dgm:cxn modelId="{D5BA4E42-E408-491C-88C3-9D4FE77E7B18}" type="presParOf" srcId="{09C99E76-DD15-4993-9085-9EEE5943A001}" destId="{EE6D0524-9E16-4D98-9E84-D27B4E8896EF}" srcOrd="7" destOrd="0" presId="urn:microsoft.com/office/officeart/2005/8/layout/gear1"/>
    <dgm:cxn modelId="{DFE0EEFF-B2BB-4725-9299-7E9B39FA02F9}" type="presParOf" srcId="{09C99E76-DD15-4993-9085-9EEE5943A001}" destId="{F8790C42-3CF3-48CD-AD79-A7DFC6A4B1A8}" srcOrd="8" destOrd="0" presId="urn:microsoft.com/office/officeart/2005/8/layout/gear1"/>
    <dgm:cxn modelId="{F7ECC820-C7D2-4AB3-A841-6884CE7EEF44}" type="presParOf" srcId="{09C99E76-DD15-4993-9085-9EEE5943A001}" destId="{F629DFF1-3AF4-412A-BE77-48819E9C7F20}" srcOrd="9" destOrd="0" presId="urn:microsoft.com/office/officeart/2005/8/layout/gear1"/>
    <dgm:cxn modelId="{3A1F1DDC-0F90-4A84-AEE7-BB633BF0D704}" type="presParOf" srcId="{09C99E76-DD15-4993-9085-9EEE5943A001}" destId="{2C9B9093-EDB7-40C0-B5EC-51E3F9DCFB42}" srcOrd="10" destOrd="0" presId="urn:microsoft.com/office/officeart/2005/8/layout/gear1"/>
    <dgm:cxn modelId="{6C8BF098-6281-4EDC-BF8A-1BE1415EB0AA}" type="presParOf" srcId="{09C99E76-DD15-4993-9085-9EEE5943A001}" destId="{A221C01C-B5EA-4188-AA65-12ECF39DA966}" srcOrd="11" destOrd="0" presId="urn:microsoft.com/office/officeart/2005/8/layout/gear1"/>
    <dgm:cxn modelId="{0EE7D343-606D-4322-BD99-871419ED512B}" type="presParOf" srcId="{09C99E76-DD15-4993-9085-9EEE5943A001}" destId="{2DF11141-90FE-4430-A8E1-886A6561047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145332-8D99-422C-8D4E-705106CB5C3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D5CB76-3B5E-4B49-B9DD-8A7631A53772}">
      <dgm:prSet phldrT="[Текст]" custT="1"/>
      <dgm:spPr>
        <a:solidFill>
          <a:srgbClr val="00B0F0"/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Unknown words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( незнакомые слова)</a:t>
          </a:r>
          <a:endParaRPr lang="ru-RU" sz="2400" b="1" i="1" dirty="0"/>
        </a:p>
      </dgm:t>
    </dgm:pt>
    <dgm:pt modelId="{F47B8767-0C61-445A-AC0B-14E3FC776944}" type="parTrans" cxnId="{D70738BA-7C60-454C-BF06-7B24AB7F506B}">
      <dgm:prSet/>
      <dgm:spPr/>
      <dgm:t>
        <a:bodyPr/>
        <a:lstStyle/>
        <a:p>
          <a:endParaRPr lang="ru-RU"/>
        </a:p>
      </dgm:t>
    </dgm:pt>
    <dgm:pt modelId="{53F240EF-277F-4662-9C0E-DA5C55E7085D}" type="sibTrans" cxnId="{D70738BA-7C60-454C-BF06-7B24AB7F506B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D6B2D03D-6905-4281-B91F-A2057E50EB54}">
      <dgm:prSet phldrT="[Текст]" custT="1"/>
      <dgm:spPr>
        <a:solidFill>
          <a:srgbClr val="FFC000"/>
        </a:solidFill>
        <a:ln>
          <a:solidFill>
            <a:schemeClr val="accent6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Title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(озаглавить)</a:t>
          </a:r>
          <a:endParaRPr lang="ru-RU" sz="2400" b="1" i="1" dirty="0"/>
        </a:p>
      </dgm:t>
    </dgm:pt>
    <dgm:pt modelId="{DB855E32-D82A-4B81-A43A-1F344CC2E006}" type="parTrans" cxnId="{2433B48C-2FD0-42DF-AA84-A56E7E428E79}">
      <dgm:prSet/>
      <dgm:spPr/>
      <dgm:t>
        <a:bodyPr/>
        <a:lstStyle/>
        <a:p>
          <a:endParaRPr lang="ru-RU"/>
        </a:p>
      </dgm:t>
    </dgm:pt>
    <dgm:pt modelId="{7027C133-6680-4A08-9C91-0A81DE325B68}" type="sibTrans" cxnId="{2433B48C-2FD0-42DF-AA84-A56E7E428E79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77CBCA7D-3E9A-45E3-BEAE-1CAFED4A7D64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Before questions</a:t>
          </a:r>
          <a:endParaRPr lang="ru-RU" sz="2400" b="1" i="1" dirty="0"/>
        </a:p>
      </dgm:t>
    </dgm:pt>
    <dgm:pt modelId="{9AF2933C-F020-4C9F-A23C-F46169065F8C}" type="parTrans" cxnId="{360E4951-E8DB-4B73-B189-84DF90F4E48A}">
      <dgm:prSet/>
      <dgm:spPr/>
      <dgm:t>
        <a:bodyPr/>
        <a:lstStyle/>
        <a:p>
          <a:endParaRPr lang="ru-RU"/>
        </a:p>
      </dgm:t>
    </dgm:pt>
    <dgm:pt modelId="{0CBDE361-2120-4C5B-A798-4F64BBC87A73}" type="sibTrans" cxnId="{360E4951-E8DB-4B73-B189-84DF90F4E48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BE54D86-22FC-43C0-A2F9-406C98A595C2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Lexical ex.</a:t>
          </a:r>
          <a:endParaRPr lang="ru-RU" sz="24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(лексические упражнения)</a:t>
          </a:r>
          <a:endParaRPr lang="ru-RU" sz="2400" b="1" i="1" dirty="0"/>
        </a:p>
      </dgm:t>
    </dgm:pt>
    <dgm:pt modelId="{7EF2EDB1-CA31-49B2-8C96-829AC9DAA910}" type="parTrans" cxnId="{AE4ADE4C-E744-4562-9CB8-888DA748DCF4}">
      <dgm:prSet/>
      <dgm:spPr/>
      <dgm:t>
        <a:bodyPr/>
        <a:lstStyle/>
        <a:p>
          <a:endParaRPr lang="ru-RU"/>
        </a:p>
      </dgm:t>
    </dgm:pt>
    <dgm:pt modelId="{D2427F7C-241D-4506-889D-EA924F021EF7}" type="sibTrans" cxnId="{AE4ADE4C-E744-4562-9CB8-888DA748DCF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B3B5E33-40A1-403F-9734-1B097D9F84B8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i="1" dirty="0" smtClean="0"/>
            <a:t>Predicting  what it can be about</a:t>
          </a:r>
          <a:r>
            <a:rPr lang="ru-RU" sz="2400" b="1" i="1" dirty="0" smtClean="0"/>
            <a:t> </a:t>
          </a:r>
        </a:p>
        <a:p>
          <a:r>
            <a:rPr lang="ru-RU" sz="2400" b="1" i="1" dirty="0" smtClean="0"/>
            <a:t>(догадаться о чем)</a:t>
          </a:r>
          <a:endParaRPr lang="ru-RU" sz="2400" b="1" i="1" dirty="0"/>
        </a:p>
      </dgm:t>
    </dgm:pt>
    <dgm:pt modelId="{E393AF94-FBCC-4081-9727-7F7C8A1F4FE1}" type="sibTrans" cxnId="{8609CC3F-5E19-4626-BF24-88C29CA7964C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2578F58-A3D4-4E22-98C1-7D46B9272B56}" type="parTrans" cxnId="{8609CC3F-5E19-4626-BF24-88C29CA7964C}">
      <dgm:prSet/>
      <dgm:spPr/>
      <dgm:t>
        <a:bodyPr/>
        <a:lstStyle/>
        <a:p>
          <a:endParaRPr lang="ru-RU"/>
        </a:p>
      </dgm:t>
    </dgm:pt>
    <dgm:pt modelId="{E4ACF27C-C38A-4B8E-AFE8-81A3C0DF4E7A}" type="pres">
      <dgm:prSet presAssocID="{87145332-8D99-422C-8D4E-705106CB5C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893027-1E43-491C-92D1-401331704AC4}" type="pres">
      <dgm:prSet presAssocID="{5FD5CB76-3B5E-4B49-B9DD-8A7631A53772}" presName="dummy" presStyleCnt="0"/>
      <dgm:spPr/>
    </dgm:pt>
    <dgm:pt modelId="{60924B63-EB1E-44A2-9D89-1E12C2FF7B48}" type="pres">
      <dgm:prSet presAssocID="{5FD5CB76-3B5E-4B49-B9DD-8A7631A53772}" presName="node" presStyleLbl="revTx" presStyleIdx="0" presStyleCnt="5" custScaleX="143410" custScaleY="61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7EDD3-427F-4B5E-AE68-1B0F3F1DE204}" type="pres">
      <dgm:prSet presAssocID="{53F240EF-277F-4662-9C0E-DA5C55E7085D}" presName="sibTrans" presStyleLbl="node1" presStyleIdx="0" presStyleCnt="5" custLinFactNeighborX="12571" custLinFactNeighborY="-1460"/>
      <dgm:spPr/>
      <dgm:t>
        <a:bodyPr/>
        <a:lstStyle/>
        <a:p>
          <a:endParaRPr lang="ru-RU"/>
        </a:p>
      </dgm:t>
    </dgm:pt>
    <dgm:pt modelId="{15458364-A6DF-49EB-B98B-AE56B4833574}" type="pres">
      <dgm:prSet presAssocID="{D6B2D03D-6905-4281-B91F-A2057E50EB54}" presName="dummy" presStyleCnt="0"/>
      <dgm:spPr/>
    </dgm:pt>
    <dgm:pt modelId="{7B70EB1A-AC6F-405C-BD07-649E14B4A071}" type="pres">
      <dgm:prSet presAssocID="{D6B2D03D-6905-4281-B91F-A2057E50EB54}" presName="node" presStyleLbl="revTx" presStyleIdx="1" presStyleCnt="5" custScaleX="138547" custScaleY="68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A2C66-26B2-4E65-A842-1F1A13DFF248}" type="pres">
      <dgm:prSet presAssocID="{7027C133-6680-4A08-9C91-0A81DE325B68}" presName="sibTrans" presStyleLbl="node1" presStyleIdx="1" presStyleCnt="5" custLinFactNeighborX="11096" custLinFactNeighborY="8867"/>
      <dgm:spPr/>
      <dgm:t>
        <a:bodyPr/>
        <a:lstStyle/>
        <a:p>
          <a:endParaRPr lang="ru-RU"/>
        </a:p>
      </dgm:t>
    </dgm:pt>
    <dgm:pt modelId="{C9DEC692-E266-424B-A003-579FC6DD668C}" type="pres">
      <dgm:prSet presAssocID="{AB3B5E33-40A1-403F-9734-1B097D9F84B8}" presName="dummy" presStyleCnt="0"/>
      <dgm:spPr/>
    </dgm:pt>
    <dgm:pt modelId="{99D202AE-C66C-4FEE-8B85-D6890C456DB0}" type="pres">
      <dgm:prSet presAssocID="{AB3B5E33-40A1-403F-9734-1B097D9F84B8}" presName="node" presStyleLbl="revTx" presStyleIdx="2" presStyleCnt="5" custScaleX="166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6B73A-C546-4EDD-9D2F-2DD68C498BB4}" type="pres">
      <dgm:prSet presAssocID="{E393AF94-FBCC-4081-9727-7F7C8A1F4FE1}" presName="sibTrans" presStyleLbl="node1" presStyleIdx="2" presStyleCnt="5" custLinFactNeighborX="-9558" custLinFactNeighborY="7392"/>
      <dgm:spPr/>
      <dgm:t>
        <a:bodyPr/>
        <a:lstStyle/>
        <a:p>
          <a:endParaRPr lang="ru-RU"/>
        </a:p>
      </dgm:t>
    </dgm:pt>
    <dgm:pt modelId="{0AD8A174-84BD-450E-A271-D4FEFB13C687}" type="pres">
      <dgm:prSet presAssocID="{77CBCA7D-3E9A-45E3-BEAE-1CAFED4A7D64}" presName="dummy" presStyleCnt="0"/>
      <dgm:spPr/>
    </dgm:pt>
    <dgm:pt modelId="{BD20F25C-A5C3-47C0-8EEA-882511696F07}" type="pres">
      <dgm:prSet presAssocID="{77CBCA7D-3E9A-45E3-BEAE-1CAFED4A7D64}" presName="node" presStyleLbl="revTx" presStyleIdx="3" presStyleCnt="5" custScaleX="124603" custScaleY="79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419BF-6F3A-470F-8376-418FB1613088}" type="pres">
      <dgm:prSet presAssocID="{0CBDE361-2120-4C5B-A798-4F64BBC87A73}" presName="sibTrans" presStyleLbl="node1" presStyleIdx="3" presStyleCnt="5" custScaleX="105481" custLinFactNeighborX="-8293" custLinFactNeighborY="-2935"/>
      <dgm:spPr/>
      <dgm:t>
        <a:bodyPr/>
        <a:lstStyle/>
        <a:p>
          <a:endParaRPr lang="ru-RU"/>
        </a:p>
      </dgm:t>
    </dgm:pt>
    <dgm:pt modelId="{6359D3D2-7F61-4E52-A7EA-2429FD4E7829}" type="pres">
      <dgm:prSet presAssocID="{8BE54D86-22FC-43C0-A2F9-406C98A595C2}" presName="dummy" presStyleCnt="0"/>
      <dgm:spPr/>
    </dgm:pt>
    <dgm:pt modelId="{F69567BA-CAC6-4839-B593-815D0071E8AC}" type="pres">
      <dgm:prSet presAssocID="{8BE54D86-22FC-43C0-A2F9-406C98A595C2}" presName="node" presStyleLbl="revTx" presStyleIdx="4" presStyleCnt="5" custScaleX="125208" custScaleY="61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94D08-E9C1-426A-8B30-EA9916099831}" type="pres">
      <dgm:prSet presAssocID="{D2427F7C-241D-4506-889D-EA924F021EF7}" presName="sibTrans" presStyleLbl="node1" presStyleIdx="4" presStyleCnt="5" custLinFactNeighborX="769" custLinFactNeighborY="1491"/>
      <dgm:spPr/>
      <dgm:t>
        <a:bodyPr/>
        <a:lstStyle/>
        <a:p>
          <a:endParaRPr lang="ru-RU"/>
        </a:p>
      </dgm:t>
    </dgm:pt>
  </dgm:ptLst>
  <dgm:cxnLst>
    <dgm:cxn modelId="{130E8314-C989-4244-BAA5-67301180A47B}" type="presOf" srcId="{53F240EF-277F-4662-9C0E-DA5C55E7085D}" destId="{5A97EDD3-427F-4B5E-AE68-1B0F3F1DE204}" srcOrd="0" destOrd="0" presId="urn:microsoft.com/office/officeart/2005/8/layout/cycle1"/>
    <dgm:cxn modelId="{A54670C8-54BD-493E-BE61-B472D5E6F8ED}" type="presOf" srcId="{87145332-8D99-422C-8D4E-705106CB5C3A}" destId="{E4ACF27C-C38A-4B8E-AFE8-81A3C0DF4E7A}" srcOrd="0" destOrd="0" presId="urn:microsoft.com/office/officeart/2005/8/layout/cycle1"/>
    <dgm:cxn modelId="{9CE21664-DA03-45FD-8BBA-ACB89228B67B}" type="presOf" srcId="{8BE54D86-22FC-43C0-A2F9-406C98A595C2}" destId="{F69567BA-CAC6-4839-B593-815D0071E8AC}" srcOrd="0" destOrd="0" presId="urn:microsoft.com/office/officeart/2005/8/layout/cycle1"/>
    <dgm:cxn modelId="{D70738BA-7C60-454C-BF06-7B24AB7F506B}" srcId="{87145332-8D99-422C-8D4E-705106CB5C3A}" destId="{5FD5CB76-3B5E-4B49-B9DD-8A7631A53772}" srcOrd="0" destOrd="0" parTransId="{F47B8767-0C61-445A-AC0B-14E3FC776944}" sibTransId="{53F240EF-277F-4662-9C0E-DA5C55E7085D}"/>
    <dgm:cxn modelId="{6D7A0BFC-DDEB-40BD-9186-2665F8B56DC0}" type="presOf" srcId="{AB3B5E33-40A1-403F-9734-1B097D9F84B8}" destId="{99D202AE-C66C-4FEE-8B85-D6890C456DB0}" srcOrd="0" destOrd="0" presId="urn:microsoft.com/office/officeart/2005/8/layout/cycle1"/>
    <dgm:cxn modelId="{A0FA2720-2A82-4A92-A624-B42161ABDAB9}" type="presOf" srcId="{77CBCA7D-3E9A-45E3-BEAE-1CAFED4A7D64}" destId="{BD20F25C-A5C3-47C0-8EEA-882511696F07}" srcOrd="0" destOrd="0" presId="urn:microsoft.com/office/officeart/2005/8/layout/cycle1"/>
    <dgm:cxn modelId="{13382F55-C1D0-4688-AACE-3B99F6271AA1}" type="presOf" srcId="{E393AF94-FBCC-4081-9727-7F7C8A1F4FE1}" destId="{A086B73A-C546-4EDD-9D2F-2DD68C498BB4}" srcOrd="0" destOrd="0" presId="urn:microsoft.com/office/officeart/2005/8/layout/cycle1"/>
    <dgm:cxn modelId="{B3119A43-ED0E-4687-BD72-174DAFA46FBB}" type="presOf" srcId="{0CBDE361-2120-4C5B-A798-4F64BBC87A73}" destId="{B8A419BF-6F3A-470F-8376-418FB1613088}" srcOrd="0" destOrd="0" presId="urn:microsoft.com/office/officeart/2005/8/layout/cycle1"/>
    <dgm:cxn modelId="{360E4951-E8DB-4B73-B189-84DF90F4E48A}" srcId="{87145332-8D99-422C-8D4E-705106CB5C3A}" destId="{77CBCA7D-3E9A-45E3-BEAE-1CAFED4A7D64}" srcOrd="3" destOrd="0" parTransId="{9AF2933C-F020-4C9F-A23C-F46169065F8C}" sibTransId="{0CBDE361-2120-4C5B-A798-4F64BBC87A73}"/>
    <dgm:cxn modelId="{26FE0C4B-630A-4FE7-B585-E7441A4CC926}" type="presOf" srcId="{7027C133-6680-4A08-9C91-0A81DE325B68}" destId="{7B5A2C66-26B2-4E65-A842-1F1A13DFF248}" srcOrd="0" destOrd="0" presId="urn:microsoft.com/office/officeart/2005/8/layout/cycle1"/>
    <dgm:cxn modelId="{D962B872-7C76-4E41-A867-2C28F6524431}" type="presOf" srcId="{D2427F7C-241D-4506-889D-EA924F021EF7}" destId="{04894D08-E9C1-426A-8B30-EA9916099831}" srcOrd="0" destOrd="0" presId="urn:microsoft.com/office/officeart/2005/8/layout/cycle1"/>
    <dgm:cxn modelId="{8609CC3F-5E19-4626-BF24-88C29CA7964C}" srcId="{87145332-8D99-422C-8D4E-705106CB5C3A}" destId="{AB3B5E33-40A1-403F-9734-1B097D9F84B8}" srcOrd="2" destOrd="0" parTransId="{72578F58-A3D4-4E22-98C1-7D46B9272B56}" sibTransId="{E393AF94-FBCC-4081-9727-7F7C8A1F4FE1}"/>
    <dgm:cxn modelId="{116FC802-36BE-42A5-9623-EFD96C26CC67}" type="presOf" srcId="{5FD5CB76-3B5E-4B49-B9DD-8A7631A53772}" destId="{60924B63-EB1E-44A2-9D89-1E12C2FF7B48}" srcOrd="0" destOrd="0" presId="urn:microsoft.com/office/officeart/2005/8/layout/cycle1"/>
    <dgm:cxn modelId="{2433B48C-2FD0-42DF-AA84-A56E7E428E79}" srcId="{87145332-8D99-422C-8D4E-705106CB5C3A}" destId="{D6B2D03D-6905-4281-B91F-A2057E50EB54}" srcOrd="1" destOrd="0" parTransId="{DB855E32-D82A-4B81-A43A-1F344CC2E006}" sibTransId="{7027C133-6680-4A08-9C91-0A81DE325B68}"/>
    <dgm:cxn modelId="{AE4ADE4C-E744-4562-9CB8-888DA748DCF4}" srcId="{87145332-8D99-422C-8D4E-705106CB5C3A}" destId="{8BE54D86-22FC-43C0-A2F9-406C98A595C2}" srcOrd="4" destOrd="0" parTransId="{7EF2EDB1-CA31-49B2-8C96-829AC9DAA910}" sibTransId="{D2427F7C-241D-4506-889D-EA924F021EF7}"/>
    <dgm:cxn modelId="{8A3CE0EC-5AB5-4E66-811D-6A37BF8C1DBD}" type="presOf" srcId="{D6B2D03D-6905-4281-B91F-A2057E50EB54}" destId="{7B70EB1A-AC6F-405C-BD07-649E14B4A071}" srcOrd="0" destOrd="0" presId="urn:microsoft.com/office/officeart/2005/8/layout/cycle1"/>
    <dgm:cxn modelId="{00BDFA20-1F83-4835-A00D-61CC089DECBF}" type="presParOf" srcId="{E4ACF27C-C38A-4B8E-AFE8-81A3C0DF4E7A}" destId="{73893027-1E43-491C-92D1-401331704AC4}" srcOrd="0" destOrd="0" presId="urn:microsoft.com/office/officeart/2005/8/layout/cycle1"/>
    <dgm:cxn modelId="{90C6AD09-6118-4B29-B250-8F77A9587CA4}" type="presParOf" srcId="{E4ACF27C-C38A-4B8E-AFE8-81A3C0DF4E7A}" destId="{60924B63-EB1E-44A2-9D89-1E12C2FF7B48}" srcOrd="1" destOrd="0" presId="urn:microsoft.com/office/officeart/2005/8/layout/cycle1"/>
    <dgm:cxn modelId="{71160043-546B-411F-8577-0A0D01D5A3C5}" type="presParOf" srcId="{E4ACF27C-C38A-4B8E-AFE8-81A3C0DF4E7A}" destId="{5A97EDD3-427F-4B5E-AE68-1B0F3F1DE204}" srcOrd="2" destOrd="0" presId="urn:microsoft.com/office/officeart/2005/8/layout/cycle1"/>
    <dgm:cxn modelId="{8EB50CB4-64A3-4387-9650-77F0F4B8566E}" type="presParOf" srcId="{E4ACF27C-C38A-4B8E-AFE8-81A3C0DF4E7A}" destId="{15458364-A6DF-49EB-B98B-AE56B4833574}" srcOrd="3" destOrd="0" presId="urn:microsoft.com/office/officeart/2005/8/layout/cycle1"/>
    <dgm:cxn modelId="{E2516D1A-4EDE-44D4-B795-8FFF1275A69C}" type="presParOf" srcId="{E4ACF27C-C38A-4B8E-AFE8-81A3C0DF4E7A}" destId="{7B70EB1A-AC6F-405C-BD07-649E14B4A071}" srcOrd="4" destOrd="0" presId="urn:microsoft.com/office/officeart/2005/8/layout/cycle1"/>
    <dgm:cxn modelId="{6138D6B1-D88F-431F-AC33-018CCC85D7F3}" type="presParOf" srcId="{E4ACF27C-C38A-4B8E-AFE8-81A3C0DF4E7A}" destId="{7B5A2C66-26B2-4E65-A842-1F1A13DFF248}" srcOrd="5" destOrd="0" presId="urn:microsoft.com/office/officeart/2005/8/layout/cycle1"/>
    <dgm:cxn modelId="{492CE0CD-0C21-402C-B2C0-910B5B2C144B}" type="presParOf" srcId="{E4ACF27C-C38A-4B8E-AFE8-81A3C0DF4E7A}" destId="{C9DEC692-E266-424B-A003-579FC6DD668C}" srcOrd="6" destOrd="0" presId="urn:microsoft.com/office/officeart/2005/8/layout/cycle1"/>
    <dgm:cxn modelId="{B5AA1181-C157-4649-93AF-80EFD7315A91}" type="presParOf" srcId="{E4ACF27C-C38A-4B8E-AFE8-81A3C0DF4E7A}" destId="{99D202AE-C66C-4FEE-8B85-D6890C456DB0}" srcOrd="7" destOrd="0" presId="urn:microsoft.com/office/officeart/2005/8/layout/cycle1"/>
    <dgm:cxn modelId="{89C82C53-B3C6-427B-ADFB-DA194E72A753}" type="presParOf" srcId="{E4ACF27C-C38A-4B8E-AFE8-81A3C0DF4E7A}" destId="{A086B73A-C546-4EDD-9D2F-2DD68C498BB4}" srcOrd="8" destOrd="0" presId="urn:microsoft.com/office/officeart/2005/8/layout/cycle1"/>
    <dgm:cxn modelId="{94605115-895A-4044-9590-D466BA32C94E}" type="presParOf" srcId="{E4ACF27C-C38A-4B8E-AFE8-81A3C0DF4E7A}" destId="{0AD8A174-84BD-450E-A271-D4FEFB13C687}" srcOrd="9" destOrd="0" presId="urn:microsoft.com/office/officeart/2005/8/layout/cycle1"/>
    <dgm:cxn modelId="{C07AA400-613E-4AF9-A727-09E3DFA243F6}" type="presParOf" srcId="{E4ACF27C-C38A-4B8E-AFE8-81A3C0DF4E7A}" destId="{BD20F25C-A5C3-47C0-8EEA-882511696F07}" srcOrd="10" destOrd="0" presId="urn:microsoft.com/office/officeart/2005/8/layout/cycle1"/>
    <dgm:cxn modelId="{622C5518-4388-43B4-B55B-38BDC146EECB}" type="presParOf" srcId="{E4ACF27C-C38A-4B8E-AFE8-81A3C0DF4E7A}" destId="{B8A419BF-6F3A-470F-8376-418FB1613088}" srcOrd="11" destOrd="0" presId="urn:microsoft.com/office/officeart/2005/8/layout/cycle1"/>
    <dgm:cxn modelId="{25ECC3CD-8131-4085-A724-D4770B7CDAD8}" type="presParOf" srcId="{E4ACF27C-C38A-4B8E-AFE8-81A3C0DF4E7A}" destId="{6359D3D2-7F61-4E52-A7EA-2429FD4E7829}" srcOrd="12" destOrd="0" presId="urn:microsoft.com/office/officeart/2005/8/layout/cycle1"/>
    <dgm:cxn modelId="{7D05BECD-2C15-4CCA-A5F4-39B50C6196C8}" type="presParOf" srcId="{E4ACF27C-C38A-4B8E-AFE8-81A3C0DF4E7A}" destId="{F69567BA-CAC6-4839-B593-815D0071E8AC}" srcOrd="13" destOrd="0" presId="urn:microsoft.com/office/officeart/2005/8/layout/cycle1"/>
    <dgm:cxn modelId="{36567C2A-A6BD-46E9-9507-3E9D83CB9DEB}" type="presParOf" srcId="{E4ACF27C-C38A-4B8E-AFE8-81A3C0DF4E7A}" destId="{04894D08-E9C1-426A-8B30-EA991609983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32E40-0BA6-4100-B16D-B843560ABFF8}">
      <dsp:nvSpPr>
        <dsp:cNvPr id="0" name=""/>
        <dsp:cNvSpPr/>
      </dsp:nvSpPr>
      <dsp:spPr>
        <a:xfrm>
          <a:off x="2376266" y="3204694"/>
          <a:ext cx="3380390" cy="25460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Использование песен и музыкальных презентаций</a:t>
          </a:r>
          <a:endParaRPr lang="ru-RU" sz="2400" b="1" kern="1200" cap="none" spc="50" dirty="0">
            <a:ln w="11430"/>
            <a:solidFill>
              <a:srgbClr val="00206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871313" y="3577552"/>
        <a:ext cx="2390296" cy="1800319"/>
      </dsp:txXfrm>
    </dsp:sp>
    <dsp:sp modelId="{93225E0C-6FB5-483D-97A5-948E83506A43}">
      <dsp:nvSpPr>
        <dsp:cNvPr id="0" name=""/>
        <dsp:cNvSpPr/>
      </dsp:nvSpPr>
      <dsp:spPr>
        <a:xfrm rot="10800000">
          <a:off x="703271" y="4161593"/>
          <a:ext cx="1580979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F9360B-6AA0-469B-A944-DE6F7881F977}">
      <dsp:nvSpPr>
        <dsp:cNvPr id="0" name=""/>
        <dsp:cNvSpPr/>
      </dsp:nvSpPr>
      <dsp:spPr>
        <a:xfrm>
          <a:off x="-226879" y="3856565"/>
          <a:ext cx="1860303" cy="1242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Для чего?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-190493" y="3892951"/>
        <a:ext cx="1787531" cy="1169521"/>
      </dsp:txXfrm>
    </dsp:sp>
    <dsp:sp modelId="{C94CFD49-46B6-455B-B861-AE212C40B85E}">
      <dsp:nvSpPr>
        <dsp:cNvPr id="0" name=""/>
        <dsp:cNvSpPr/>
      </dsp:nvSpPr>
      <dsp:spPr>
        <a:xfrm rot="12960000">
          <a:off x="1177778" y="2701211"/>
          <a:ext cx="1757281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DF489C-6E97-4837-B950-8AC717BA8DC5}">
      <dsp:nvSpPr>
        <dsp:cNvPr id="0" name=""/>
        <dsp:cNvSpPr/>
      </dsp:nvSpPr>
      <dsp:spPr>
        <a:xfrm>
          <a:off x="569150" y="1879732"/>
          <a:ext cx="1552866" cy="12422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Как влияет?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605536" y="1916118"/>
        <a:ext cx="1480094" cy="1169521"/>
      </dsp:txXfrm>
    </dsp:sp>
    <dsp:sp modelId="{7BF8F889-3B6E-4F2E-84F2-C12547B9E075}">
      <dsp:nvSpPr>
        <dsp:cNvPr id="0" name=""/>
        <dsp:cNvSpPr/>
      </dsp:nvSpPr>
      <dsp:spPr>
        <a:xfrm rot="15120000">
          <a:off x="2353622" y="1890080"/>
          <a:ext cx="1949560" cy="632238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426D2C-84FF-43C7-B348-46DEF51CD926}">
      <dsp:nvSpPr>
        <dsp:cNvPr id="0" name=""/>
        <dsp:cNvSpPr/>
      </dsp:nvSpPr>
      <dsp:spPr>
        <a:xfrm>
          <a:off x="2250745" y="657981"/>
          <a:ext cx="1552866" cy="124229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Возраст учеников?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287131" y="694367"/>
        <a:ext cx="1480094" cy="1169521"/>
      </dsp:txXfrm>
    </dsp:sp>
    <dsp:sp modelId="{F0167F02-F433-4738-B639-DED6218F64C1}">
      <dsp:nvSpPr>
        <dsp:cNvPr id="0" name=""/>
        <dsp:cNvSpPr/>
      </dsp:nvSpPr>
      <dsp:spPr>
        <a:xfrm rot="17280000">
          <a:off x="3829741" y="1890080"/>
          <a:ext cx="1949560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0A97FD-4724-4855-AF18-A4B3EA47A4D7}">
      <dsp:nvSpPr>
        <dsp:cNvPr id="0" name=""/>
        <dsp:cNvSpPr/>
      </dsp:nvSpPr>
      <dsp:spPr>
        <a:xfrm>
          <a:off x="4329311" y="657981"/>
          <a:ext cx="1552866" cy="12422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Как отбирать? 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365697" y="694367"/>
        <a:ext cx="1480094" cy="1169521"/>
      </dsp:txXfrm>
    </dsp:sp>
    <dsp:sp modelId="{F339A5D8-1DF2-403E-9AF2-9E24E956517D}">
      <dsp:nvSpPr>
        <dsp:cNvPr id="0" name=""/>
        <dsp:cNvSpPr/>
      </dsp:nvSpPr>
      <dsp:spPr>
        <a:xfrm rot="19440000">
          <a:off x="5197863" y="2701211"/>
          <a:ext cx="1757281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265180-11C2-409B-ACD9-E7232E6220F0}">
      <dsp:nvSpPr>
        <dsp:cNvPr id="0" name=""/>
        <dsp:cNvSpPr/>
      </dsp:nvSpPr>
      <dsp:spPr>
        <a:xfrm>
          <a:off x="6010906" y="1879732"/>
          <a:ext cx="1552866" cy="1242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Методы? 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6047292" y="1916118"/>
        <a:ext cx="1480094" cy="1169521"/>
      </dsp:txXfrm>
    </dsp:sp>
    <dsp:sp modelId="{9C1C98C2-38CA-454B-9230-C9E5DEF6BDE2}">
      <dsp:nvSpPr>
        <dsp:cNvPr id="0" name=""/>
        <dsp:cNvSpPr/>
      </dsp:nvSpPr>
      <dsp:spPr>
        <a:xfrm>
          <a:off x="5848672" y="4161593"/>
          <a:ext cx="1580979" cy="6322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990F76-28BD-484D-A061-8BC3E7B16292}">
      <dsp:nvSpPr>
        <dsp:cNvPr id="0" name=""/>
        <dsp:cNvSpPr/>
      </dsp:nvSpPr>
      <dsp:spPr>
        <a:xfrm>
          <a:off x="6351504" y="3856565"/>
          <a:ext cx="2156295" cy="1242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Где найти песни?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6387890" y="3892951"/>
        <a:ext cx="2083523" cy="1169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A554F-1FCC-4D20-9157-049D71E8CC03}">
      <dsp:nvSpPr>
        <dsp:cNvPr id="0" name=""/>
        <dsp:cNvSpPr/>
      </dsp:nvSpPr>
      <dsp:spPr>
        <a:xfrm rot="5400000">
          <a:off x="-253337" y="253515"/>
          <a:ext cx="1688918" cy="118224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591298"/>
        <a:ext cx="1182242" cy="506676"/>
      </dsp:txXfrm>
    </dsp:sp>
    <dsp:sp modelId="{1CC4B672-644A-4A1C-8C10-13FC520F3A95}">
      <dsp:nvSpPr>
        <dsp:cNvPr id="0" name=""/>
        <dsp:cNvSpPr/>
      </dsp:nvSpPr>
      <dsp:spPr>
        <a:xfrm rot="5400000">
          <a:off x="3858646" y="-2388373"/>
          <a:ext cx="1097796" cy="64506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2060"/>
              </a:solidFill>
            </a:rPr>
            <a:t>Создают прочную мотивацию</a:t>
          </a:r>
          <a:endParaRPr lang="ru-RU" sz="2800" b="1" kern="1200" dirty="0">
            <a:solidFill>
              <a:srgbClr val="002060"/>
            </a:solidFill>
          </a:endParaRPr>
        </a:p>
      </dsp:txBody>
      <dsp:txXfrm rot="-5400000">
        <a:off x="1182242" y="341621"/>
        <a:ext cx="6397015" cy="990616"/>
      </dsp:txXfrm>
    </dsp:sp>
    <dsp:sp modelId="{6D065620-EAED-4350-AE7F-64B5C8E615BA}">
      <dsp:nvSpPr>
        <dsp:cNvPr id="0" name=""/>
        <dsp:cNvSpPr/>
      </dsp:nvSpPr>
      <dsp:spPr>
        <a:xfrm rot="5400000">
          <a:off x="-253337" y="1749138"/>
          <a:ext cx="1688918" cy="118224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2086921"/>
        <a:ext cx="1182242" cy="506676"/>
      </dsp:txXfrm>
    </dsp:sp>
    <dsp:sp modelId="{F7AD54B7-663E-479F-B73F-C58ECBEAB4D4}">
      <dsp:nvSpPr>
        <dsp:cNvPr id="0" name=""/>
        <dsp:cNvSpPr/>
      </dsp:nvSpPr>
      <dsp:spPr>
        <a:xfrm rot="5400000">
          <a:off x="3858646" y="-1308255"/>
          <a:ext cx="1097796" cy="64506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2060"/>
              </a:solidFill>
            </a:rPr>
            <a:t>Способствуют установлению контакта между учителем и учениками</a:t>
          </a:r>
          <a:endParaRPr lang="ru-RU" sz="2800" b="1" kern="1200" dirty="0">
            <a:solidFill>
              <a:srgbClr val="002060"/>
            </a:solidFill>
          </a:endParaRPr>
        </a:p>
      </dsp:txBody>
      <dsp:txXfrm rot="-5400000">
        <a:off x="1182242" y="1421739"/>
        <a:ext cx="6397015" cy="990616"/>
      </dsp:txXfrm>
    </dsp:sp>
    <dsp:sp modelId="{43C99EF2-FE81-43FF-898B-09582B120C4F}">
      <dsp:nvSpPr>
        <dsp:cNvPr id="0" name=""/>
        <dsp:cNvSpPr/>
      </dsp:nvSpPr>
      <dsp:spPr>
        <a:xfrm rot="5400000">
          <a:off x="-253337" y="3244762"/>
          <a:ext cx="1688918" cy="118224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3582545"/>
        <a:ext cx="1182242" cy="506676"/>
      </dsp:txXfrm>
    </dsp:sp>
    <dsp:sp modelId="{98E5517C-4643-4865-B64D-D0E8A63BDEB3}">
      <dsp:nvSpPr>
        <dsp:cNvPr id="0" name=""/>
        <dsp:cNvSpPr/>
      </dsp:nvSpPr>
      <dsp:spPr>
        <a:xfrm rot="5400000">
          <a:off x="3858646" y="315020"/>
          <a:ext cx="1097796" cy="64506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2060"/>
              </a:solidFill>
            </a:rPr>
            <a:t>Дают возможность работать над всеми видами речевой деятельности</a:t>
          </a:r>
          <a:endParaRPr lang="ru-RU" sz="2800" b="1" kern="1200" dirty="0">
            <a:solidFill>
              <a:srgbClr val="002060"/>
            </a:solidFill>
          </a:endParaRPr>
        </a:p>
      </dsp:txBody>
      <dsp:txXfrm rot="-5400000">
        <a:off x="1182242" y="3045014"/>
        <a:ext cx="6397015" cy="990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A790B-E0D7-4B44-8FCF-F5516A9AC8BE}">
      <dsp:nvSpPr>
        <dsp:cNvPr id="0" name=""/>
        <dsp:cNvSpPr/>
      </dsp:nvSpPr>
      <dsp:spPr>
        <a:xfrm rot="5400000">
          <a:off x="-193045" y="194657"/>
          <a:ext cx="1286967" cy="9008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452051"/>
        <a:ext cx="900877" cy="386090"/>
      </dsp:txXfrm>
    </dsp:sp>
    <dsp:sp modelId="{976CD8E8-C18D-4C29-8743-D0CCA246555A}">
      <dsp:nvSpPr>
        <dsp:cNvPr id="0" name=""/>
        <dsp:cNvSpPr/>
      </dsp:nvSpPr>
      <dsp:spPr>
        <a:xfrm rot="5400000">
          <a:off x="4063867" y="-3199749"/>
          <a:ext cx="836528" cy="7236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</a:rPr>
            <a:t>являются средством более прочного усвоения и расширения лексического запаса</a:t>
          </a:r>
          <a:endParaRPr lang="ru-RU" sz="2500" b="1" kern="1200" dirty="0">
            <a:solidFill>
              <a:srgbClr val="002060"/>
            </a:solidFill>
          </a:endParaRPr>
        </a:p>
      </dsp:txBody>
      <dsp:txXfrm rot="-5400000">
        <a:off x="864118" y="40836"/>
        <a:ext cx="7195190" cy="754856"/>
      </dsp:txXfrm>
    </dsp:sp>
    <dsp:sp modelId="{F6A19D2A-E053-4C39-BC6B-1D6A179ED05D}">
      <dsp:nvSpPr>
        <dsp:cNvPr id="0" name=""/>
        <dsp:cNvSpPr/>
      </dsp:nvSpPr>
      <dsp:spPr>
        <a:xfrm rot="5400000">
          <a:off x="-193045" y="1366275"/>
          <a:ext cx="1286967" cy="90087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1623669"/>
        <a:ext cx="900877" cy="386090"/>
      </dsp:txXfrm>
    </dsp:sp>
    <dsp:sp modelId="{F774EE42-8822-46DC-8BB8-42992BECE6FB}">
      <dsp:nvSpPr>
        <dsp:cNvPr id="0" name=""/>
        <dsp:cNvSpPr/>
      </dsp:nvSpPr>
      <dsp:spPr>
        <a:xfrm rot="5400000">
          <a:off x="4100626" y="-2026518"/>
          <a:ext cx="836528" cy="7236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</a:rPr>
            <a:t>помогают лучшему  усвоению  и активизации грамматических конструкций</a:t>
          </a:r>
          <a:endParaRPr lang="ru-RU" sz="2500" b="1" kern="1200" dirty="0">
            <a:solidFill>
              <a:srgbClr val="002060"/>
            </a:solidFill>
          </a:endParaRPr>
        </a:p>
      </dsp:txBody>
      <dsp:txXfrm rot="-5400000">
        <a:off x="900877" y="1214067"/>
        <a:ext cx="7195190" cy="754856"/>
      </dsp:txXfrm>
    </dsp:sp>
    <dsp:sp modelId="{7FEA6AF7-F8B4-4294-87FA-032BF8BC448D}">
      <dsp:nvSpPr>
        <dsp:cNvPr id="0" name=""/>
        <dsp:cNvSpPr/>
      </dsp:nvSpPr>
      <dsp:spPr>
        <a:xfrm rot="5400000">
          <a:off x="-193045" y="2537893"/>
          <a:ext cx="1286967" cy="90087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2795287"/>
        <a:ext cx="900877" cy="386090"/>
      </dsp:txXfrm>
    </dsp:sp>
    <dsp:sp modelId="{8933C02E-8D31-4623-A281-FEA46B2A44B8}">
      <dsp:nvSpPr>
        <dsp:cNvPr id="0" name=""/>
        <dsp:cNvSpPr/>
      </dsp:nvSpPr>
      <dsp:spPr>
        <a:xfrm rot="5400000">
          <a:off x="4100626" y="-854900"/>
          <a:ext cx="836528" cy="7236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</a:rPr>
            <a:t>способствуют совершенствованию навыков иноязычного произношения </a:t>
          </a:r>
          <a:endParaRPr lang="ru-RU" sz="2500" b="1" kern="1200" dirty="0">
            <a:solidFill>
              <a:srgbClr val="002060"/>
            </a:solidFill>
          </a:endParaRPr>
        </a:p>
      </dsp:txBody>
      <dsp:txXfrm rot="-5400000">
        <a:off x="900877" y="2385685"/>
        <a:ext cx="7195190" cy="754856"/>
      </dsp:txXfrm>
    </dsp:sp>
    <dsp:sp modelId="{0506FC59-43A5-4489-833B-E45B1C2495A1}">
      <dsp:nvSpPr>
        <dsp:cNvPr id="0" name=""/>
        <dsp:cNvSpPr/>
      </dsp:nvSpPr>
      <dsp:spPr>
        <a:xfrm rot="5400000">
          <a:off x="-193045" y="3709511"/>
          <a:ext cx="1286967" cy="90087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3966905"/>
        <a:ext cx="900877" cy="386090"/>
      </dsp:txXfrm>
    </dsp:sp>
    <dsp:sp modelId="{A45F573B-DFA4-4D44-A0A3-8F028494F029}">
      <dsp:nvSpPr>
        <dsp:cNvPr id="0" name=""/>
        <dsp:cNvSpPr/>
      </dsp:nvSpPr>
      <dsp:spPr>
        <a:xfrm rot="5400000">
          <a:off x="4100626" y="316717"/>
          <a:ext cx="836528" cy="7236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</a:rPr>
            <a:t>содействуют эстетическому воспитанию учащихся</a:t>
          </a:r>
          <a:endParaRPr lang="ru-RU" sz="2500" b="1" kern="1200" dirty="0">
            <a:solidFill>
              <a:srgbClr val="002060"/>
            </a:solidFill>
          </a:endParaRPr>
        </a:p>
      </dsp:txBody>
      <dsp:txXfrm rot="-5400000">
        <a:off x="900877" y="3557302"/>
        <a:ext cx="7195190" cy="754856"/>
      </dsp:txXfrm>
    </dsp:sp>
    <dsp:sp modelId="{176E197E-36B4-4A1A-B817-11B8D45A298A}">
      <dsp:nvSpPr>
        <dsp:cNvPr id="0" name=""/>
        <dsp:cNvSpPr/>
      </dsp:nvSpPr>
      <dsp:spPr>
        <a:xfrm rot="5400000">
          <a:off x="-193045" y="4881129"/>
          <a:ext cx="1286967" cy="90087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ПЕСНИ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" y="5138523"/>
        <a:ext cx="900877" cy="386090"/>
      </dsp:txXfrm>
    </dsp:sp>
    <dsp:sp modelId="{0AE72DE1-FF9E-4B9D-8787-9C830ECA8645}">
      <dsp:nvSpPr>
        <dsp:cNvPr id="0" name=""/>
        <dsp:cNvSpPr/>
      </dsp:nvSpPr>
      <dsp:spPr>
        <a:xfrm rot="5400000">
          <a:off x="4100626" y="1488335"/>
          <a:ext cx="836528" cy="7236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</a:rPr>
            <a:t>стимулируют монологические и диалогические высказывания</a:t>
          </a:r>
          <a:endParaRPr lang="ru-RU" sz="2500" b="1" kern="1200" dirty="0">
            <a:solidFill>
              <a:srgbClr val="002060"/>
            </a:solidFill>
          </a:endParaRPr>
        </a:p>
      </dsp:txBody>
      <dsp:txXfrm rot="-5400000">
        <a:off x="900877" y="4728920"/>
        <a:ext cx="7195190" cy="754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B51B3-DACC-42FC-8D3B-AFE8C6E8AE20}">
      <dsp:nvSpPr>
        <dsp:cNvPr id="0" name=""/>
        <dsp:cNvSpPr/>
      </dsp:nvSpPr>
      <dsp:spPr>
        <a:xfrm>
          <a:off x="3600402" y="2160242"/>
          <a:ext cx="3193703" cy="3171387"/>
        </a:xfrm>
        <a:prstGeom prst="gear9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After listening</a:t>
          </a:r>
        </a:p>
      </dsp:txBody>
      <dsp:txXfrm>
        <a:off x="4240810" y="2903124"/>
        <a:ext cx="1912887" cy="1630159"/>
      </dsp:txXfrm>
    </dsp:sp>
    <dsp:sp modelId="{60C82982-0DC9-4EBB-94AB-13931D9DA571}">
      <dsp:nvSpPr>
        <dsp:cNvPr id="0" name=""/>
        <dsp:cNvSpPr/>
      </dsp:nvSpPr>
      <dsp:spPr>
        <a:xfrm>
          <a:off x="216024" y="1921103"/>
          <a:ext cx="3581033" cy="3182730"/>
        </a:xfrm>
        <a:prstGeom prst="gear6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Before</a:t>
          </a:r>
          <a:r>
            <a:rPr lang="ru-RU" sz="3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listening</a:t>
          </a:r>
        </a:p>
      </dsp:txBody>
      <dsp:txXfrm>
        <a:off x="1075184" y="2727208"/>
        <a:ext cx="1862713" cy="1570520"/>
      </dsp:txXfrm>
    </dsp:sp>
    <dsp:sp modelId="{AE370894-5EAA-4457-9C54-B380B1D3DA30}">
      <dsp:nvSpPr>
        <dsp:cNvPr id="0" name=""/>
        <dsp:cNvSpPr/>
      </dsp:nvSpPr>
      <dsp:spPr>
        <a:xfrm rot="20700000">
          <a:off x="2106226" y="-133729"/>
          <a:ext cx="3263462" cy="3350943"/>
        </a:xfrm>
        <a:prstGeom prst="gear6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While listening</a:t>
          </a:r>
        </a:p>
      </dsp:txBody>
      <dsp:txXfrm rot="-20700000">
        <a:off x="2816810" y="606419"/>
        <a:ext cx="1842294" cy="1870646"/>
      </dsp:txXfrm>
    </dsp:sp>
    <dsp:sp modelId="{2C9B9093-EDB7-40C0-B5EC-51E3F9DCFB42}">
      <dsp:nvSpPr>
        <dsp:cNvPr id="0" name=""/>
        <dsp:cNvSpPr/>
      </dsp:nvSpPr>
      <dsp:spPr>
        <a:xfrm>
          <a:off x="3600397" y="1656178"/>
          <a:ext cx="3593099" cy="3593099"/>
        </a:xfrm>
        <a:prstGeom prst="circularArrow">
          <a:avLst>
            <a:gd name="adj1" fmla="val 4687"/>
            <a:gd name="adj2" fmla="val 299029"/>
            <a:gd name="adj3" fmla="val 2534310"/>
            <a:gd name="adj4" fmla="val 15822729"/>
            <a:gd name="adj5" fmla="val 5469"/>
          </a:avLst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21C01C-B5EA-4188-AA65-12ECF39DA966}">
      <dsp:nvSpPr>
        <dsp:cNvPr id="0" name=""/>
        <dsp:cNvSpPr/>
      </dsp:nvSpPr>
      <dsp:spPr>
        <a:xfrm>
          <a:off x="0" y="1584184"/>
          <a:ext cx="2610611" cy="26106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F11141-90FE-4430-A8E1-886A6561047F}">
      <dsp:nvSpPr>
        <dsp:cNvPr id="0" name=""/>
        <dsp:cNvSpPr/>
      </dsp:nvSpPr>
      <dsp:spPr>
        <a:xfrm>
          <a:off x="1656181" y="-360036"/>
          <a:ext cx="3672000" cy="332890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24B63-EB1E-44A2-9D89-1E12C2FF7B48}">
      <dsp:nvSpPr>
        <dsp:cNvPr id="0" name=""/>
        <dsp:cNvSpPr/>
      </dsp:nvSpPr>
      <dsp:spPr>
        <a:xfrm>
          <a:off x="4685771" y="287781"/>
          <a:ext cx="1848963" cy="792188"/>
        </a:xfrm>
        <a:prstGeom prst="rect">
          <a:avLst/>
        </a:prstGeom>
        <a:solidFill>
          <a:srgbClr val="00B0F0"/>
        </a:solidFill>
        <a:ln>
          <a:solidFill>
            <a:srgbClr val="0070C0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Times New Roman" pitchFamily="18" charset="0"/>
              <a:cs typeface="Times New Roman" pitchFamily="18" charset="0"/>
            </a:rPr>
            <a:t>Unknown words</a:t>
          </a: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( незнакомые слова)</a:t>
          </a:r>
          <a:endParaRPr lang="ru-RU" sz="2400" b="1" i="1" kern="1200" dirty="0"/>
        </a:p>
      </dsp:txBody>
      <dsp:txXfrm>
        <a:off x="4685771" y="287781"/>
        <a:ext cx="1848963" cy="792188"/>
      </dsp:txXfrm>
    </dsp:sp>
    <dsp:sp modelId="{5A97EDD3-427F-4B5E-AE68-1B0F3F1DE204}">
      <dsp:nvSpPr>
        <dsp:cNvPr id="0" name=""/>
        <dsp:cNvSpPr/>
      </dsp:nvSpPr>
      <dsp:spPr>
        <a:xfrm>
          <a:off x="2537679" y="-69091"/>
          <a:ext cx="4837995" cy="4837995"/>
        </a:xfrm>
        <a:prstGeom prst="circularArrow">
          <a:avLst>
            <a:gd name="adj1" fmla="val 5197"/>
            <a:gd name="adj2" fmla="val 335653"/>
            <a:gd name="adj3" fmla="val 21451"/>
            <a:gd name="adj4" fmla="val 19281277"/>
            <a:gd name="adj5" fmla="val 6063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0EB1A-AC6F-405C-BD07-649E14B4A071}">
      <dsp:nvSpPr>
        <dsp:cNvPr id="0" name=""/>
        <dsp:cNvSpPr/>
      </dsp:nvSpPr>
      <dsp:spPr>
        <a:xfrm>
          <a:off x="5496932" y="2643126"/>
          <a:ext cx="1786265" cy="881522"/>
        </a:xfrm>
        <a:prstGeom prst="rect">
          <a:avLst/>
        </a:prstGeom>
        <a:solidFill>
          <a:srgbClr val="FFC000"/>
        </a:solidFill>
        <a:ln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Times New Roman" pitchFamily="18" charset="0"/>
              <a:cs typeface="Times New Roman" pitchFamily="18" charset="0"/>
            </a:rPr>
            <a:t>Title</a:t>
          </a: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(озаглавить)</a:t>
          </a:r>
          <a:endParaRPr lang="ru-RU" sz="2400" b="1" i="1" kern="1200" dirty="0"/>
        </a:p>
      </dsp:txBody>
      <dsp:txXfrm>
        <a:off x="5496932" y="2643126"/>
        <a:ext cx="1786265" cy="881522"/>
      </dsp:txXfrm>
    </dsp:sp>
    <dsp:sp modelId="{7B5A2C66-26B2-4E65-A842-1F1A13DFF248}">
      <dsp:nvSpPr>
        <dsp:cNvPr id="0" name=""/>
        <dsp:cNvSpPr/>
      </dsp:nvSpPr>
      <dsp:spPr>
        <a:xfrm>
          <a:off x="2466318" y="430527"/>
          <a:ext cx="4837995" cy="4837995"/>
        </a:xfrm>
        <a:prstGeom prst="circularArrow">
          <a:avLst>
            <a:gd name="adj1" fmla="val 5197"/>
            <a:gd name="adj2" fmla="val 335653"/>
            <a:gd name="adj3" fmla="val 3265947"/>
            <a:gd name="adj4" fmla="val 1857215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202AE-C66C-4FEE-8B85-D6890C456DB0}">
      <dsp:nvSpPr>
        <dsp:cNvPr id="0" name=""/>
        <dsp:cNvSpPr/>
      </dsp:nvSpPr>
      <dsp:spPr>
        <a:xfrm>
          <a:off x="3276039" y="3922534"/>
          <a:ext cx="2144906" cy="128928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solidFill>
            <a:srgbClr val="7030A0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Predicting  what it can be about</a:t>
          </a:r>
          <a:r>
            <a:rPr lang="ru-RU" sz="2400" b="1" i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(догадаться о чем)</a:t>
          </a:r>
          <a:endParaRPr lang="ru-RU" sz="2400" b="1" i="1" kern="1200" dirty="0"/>
        </a:p>
      </dsp:txBody>
      <dsp:txXfrm>
        <a:off x="3276039" y="3922534"/>
        <a:ext cx="2144906" cy="1289284"/>
      </dsp:txXfrm>
    </dsp:sp>
    <dsp:sp modelId="{A086B73A-C546-4EDD-9D2F-2DD68C498BB4}">
      <dsp:nvSpPr>
        <dsp:cNvPr id="0" name=""/>
        <dsp:cNvSpPr/>
      </dsp:nvSpPr>
      <dsp:spPr>
        <a:xfrm>
          <a:off x="1467079" y="359167"/>
          <a:ext cx="4837995" cy="4837995"/>
        </a:xfrm>
        <a:prstGeom prst="circularArrow">
          <a:avLst>
            <a:gd name="adj1" fmla="val 5197"/>
            <a:gd name="adj2" fmla="val 335653"/>
            <a:gd name="adj3" fmla="val 8472224"/>
            <a:gd name="adj4" fmla="val 7198400"/>
            <a:gd name="adj5" fmla="val 6063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0F25C-A5C3-47C0-8EEA-882511696F07}">
      <dsp:nvSpPr>
        <dsp:cNvPr id="0" name=""/>
        <dsp:cNvSpPr/>
      </dsp:nvSpPr>
      <dsp:spPr>
        <a:xfrm>
          <a:off x="1503676" y="2571751"/>
          <a:ext cx="1606487" cy="102427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Times New Roman" pitchFamily="18" charset="0"/>
              <a:cs typeface="Times New Roman" pitchFamily="18" charset="0"/>
            </a:rPr>
            <a:t>Before questions</a:t>
          </a:r>
          <a:endParaRPr lang="ru-RU" sz="2400" b="1" i="1" kern="1200" dirty="0"/>
        </a:p>
      </dsp:txBody>
      <dsp:txXfrm>
        <a:off x="1503676" y="2571751"/>
        <a:ext cx="1606487" cy="1024272"/>
      </dsp:txXfrm>
    </dsp:sp>
    <dsp:sp modelId="{B8A419BF-6F3A-470F-8376-418FB1613088}">
      <dsp:nvSpPr>
        <dsp:cNvPr id="0" name=""/>
        <dsp:cNvSpPr/>
      </dsp:nvSpPr>
      <dsp:spPr>
        <a:xfrm>
          <a:off x="1395694" y="-140452"/>
          <a:ext cx="5103166" cy="4837995"/>
        </a:xfrm>
        <a:prstGeom prst="circularArrow">
          <a:avLst>
            <a:gd name="adj1" fmla="val 5197"/>
            <a:gd name="adj2" fmla="val 335653"/>
            <a:gd name="adj3" fmla="val 12783071"/>
            <a:gd name="adj4" fmla="val 10557641"/>
            <a:gd name="adj5" fmla="val 6063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567BA-CAC6-4839-B593-815D0071E8AC}">
      <dsp:nvSpPr>
        <dsp:cNvPr id="0" name=""/>
        <dsp:cNvSpPr/>
      </dsp:nvSpPr>
      <dsp:spPr>
        <a:xfrm>
          <a:off x="2279587" y="287781"/>
          <a:ext cx="1614287" cy="79218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Times New Roman" pitchFamily="18" charset="0"/>
              <a:cs typeface="Times New Roman" pitchFamily="18" charset="0"/>
            </a:rPr>
            <a:t>Lexical ex.</a:t>
          </a:r>
          <a:endParaRPr lang="ru-RU" sz="2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(лексические упражнения)</a:t>
          </a:r>
          <a:endParaRPr lang="ru-RU" sz="2400" b="1" i="1" kern="1200" dirty="0"/>
        </a:p>
      </dsp:txBody>
      <dsp:txXfrm>
        <a:off x="2279587" y="287781"/>
        <a:ext cx="1614287" cy="792188"/>
      </dsp:txXfrm>
    </dsp:sp>
    <dsp:sp modelId="{04894D08-E9C1-426A-8B30-EA9916099831}">
      <dsp:nvSpPr>
        <dsp:cNvPr id="0" name=""/>
        <dsp:cNvSpPr/>
      </dsp:nvSpPr>
      <dsp:spPr>
        <a:xfrm>
          <a:off x="1966698" y="73677"/>
          <a:ext cx="4837995" cy="4837995"/>
        </a:xfrm>
        <a:prstGeom prst="circularArrow">
          <a:avLst>
            <a:gd name="adj1" fmla="val 5197"/>
            <a:gd name="adj2" fmla="val 335653"/>
            <a:gd name="adj3" fmla="val 16406733"/>
            <a:gd name="adj4" fmla="val 15466395"/>
            <a:gd name="adj5" fmla="val 6063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1823F2-DA7F-4665-BEDB-E9383706BF45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090232-6A14-4997-8105-C849FBD9E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6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241C47-D64D-46F6-9E13-48B4976E08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2857496"/>
            <a:ext cx="5715040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tx2">
                  <a:lumMod val="60000"/>
                  <a:lumOff val="40000"/>
                </a:schemeClr>
              </a:contourClr>
            </a:sp3d>
          </a:bodyPr>
          <a:lstStyle>
            <a:lvl1pPr marL="0" indent="0" algn="ctr">
              <a:buNone/>
              <a:defRPr sz="2800" i="1">
                <a:solidFill>
                  <a:schemeClr val="tx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BDF0-D124-4589-A277-57E3B7EBC324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E15D-610C-492C-BE71-BDD2A9B79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F561-8A4A-4F79-B001-F2668D597D66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4285-9356-4688-BA78-0AD543E6A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D88C-3153-4F6D-90B6-37AD9E8BBEFC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6C5E-81C4-41B9-A895-96E34FC00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96CC-2E03-47F4-B10A-D439BE4147F3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F7E5-F082-4640-95A1-4A5BCE489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5826-0A2D-4D43-8BDA-5B2039B0AA55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DCF9-8F5F-44A7-A2EC-BA2126E13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3AF4-7FC2-4262-8A44-9DC14069FC6F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97BD-10D5-4B0B-870F-0018C612B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E8DF-4167-43EC-9C30-472D7143C2A1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1036-6F10-44EB-9BF7-A1EA3EF26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B797-9B73-49E9-A537-8A40F4625FA3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E341-FB45-42FB-A64F-BABE77A73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6928-04A5-4913-A56E-9D2DB4F0F99E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DB8C-ECB6-4D0C-B887-440FCF010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0FF5-3C75-497D-8FB7-CE5541231E98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C1EA-DE79-4989-BAC8-102BF1CE0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F86DC-ECBB-4488-943F-BC39A0E2853F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1745-4918-4D5B-A924-F04C1E6CA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59999"/>
            </a:schemeClr>
          </a:solidFill>
          <a:ln w="9525" cap="rnd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E280D7-D553-4EC4-A58A-FDA39414673B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A94147-AB7E-404E-BAAF-762396AD3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gradFill>
            <a:gsLst>
              <a:gs pos="27000">
                <a:schemeClr val="tx2">
                  <a:lumMod val="75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effectLst>
            <a:innerShdw blurRad="63500" dist="50800" dir="5400000">
              <a:schemeClr val="accent1">
                <a:lumMod val="50000"/>
                <a:alpha val="50000"/>
              </a:schemeClr>
            </a:innerShdw>
          </a:effectLst>
          <a:latin typeface="Monotype Corsiva" pitchFamily="66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Monotype Corsiva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17375E"/>
          </a:solidFill>
          <a:latin typeface="Cambria" pitchFamily="18" charset="0"/>
          <a:ea typeface="MoolBoran"/>
          <a:cs typeface="MoolBoran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800" i="1" kern="1200">
          <a:solidFill>
            <a:srgbClr val="17375E"/>
          </a:solidFill>
          <a:latin typeface="Cambria" pitchFamily="18" charset="0"/>
          <a:ea typeface="MoolBoran"/>
          <a:cs typeface="MoolBoran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17375E"/>
          </a:solidFill>
          <a:latin typeface="Cambria" pitchFamily="18" charset="0"/>
          <a:ea typeface="MoolBoran"/>
          <a:cs typeface="MoolBoran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7375E"/>
          </a:solidFill>
          <a:latin typeface="Cambria" pitchFamily="18" charset="0"/>
          <a:ea typeface="MoolBoran"/>
          <a:cs typeface="MoolBoran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7375E"/>
          </a:solidFill>
          <a:latin typeface="Cambria" pitchFamily="18" charset="0"/>
          <a:ea typeface="MoolBoran"/>
          <a:cs typeface="MoolBoran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5.png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slide" Target="slide6.xml"/><Relationship Id="rId7" Type="http://schemas.openxmlformats.org/officeDocument/2006/relationships/diagramLayout" Target="../diagrams/layou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5.xml"/><Relationship Id="rId5" Type="http://schemas.openxmlformats.org/officeDocument/2006/relationships/image" Target="../media/image9.jpeg"/><Relationship Id="rId10" Type="http://schemas.microsoft.com/office/2007/relationships/diagramDrawing" Target="../diagrams/drawing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isty.ru/m/files/view/-I_bought" TargetMode="External"/><Relationship Id="rId13" Type="http://schemas.openxmlformats.org/officeDocument/2006/relationships/hyperlink" Target="http://rusedu.ru/detail_2948.html" TargetMode="External"/><Relationship Id="rId18" Type="http://schemas.openxmlformats.org/officeDocument/2006/relationships/slide" Target="slide6.xml"/><Relationship Id="rId3" Type="http://schemas.openxmlformats.org/officeDocument/2006/relationships/hyperlink" Target="http://metodisty.ru/m/files/view/-Warm_Up_1" TargetMode="External"/><Relationship Id="rId21" Type="http://schemas.openxmlformats.org/officeDocument/2006/relationships/image" Target="../media/image12.jpeg"/><Relationship Id="rId7" Type="http://schemas.openxmlformats.org/officeDocument/2006/relationships/hyperlink" Target="http://metodisty.ru/m/files/view/-It-s_a_dog" TargetMode="External"/><Relationship Id="rId12" Type="http://schemas.openxmlformats.org/officeDocument/2006/relationships/hyperlink" Target="http://metodisty.ru/m/files/view/-I_can-_Can_you_-too" TargetMode="External"/><Relationship Id="rId17" Type="http://schemas.openxmlformats.org/officeDocument/2006/relationships/hyperlink" Target="http://metodisty.ru/m/files/view/-Do_you_know_your_address" TargetMode="External"/><Relationship Id="rId2" Type="http://schemas.openxmlformats.org/officeDocument/2006/relationships/hyperlink" Target="http://metodisty.ru/m/files/view/-The_ABC" TargetMode="External"/><Relationship Id="rId16" Type="http://schemas.openxmlformats.org/officeDocument/2006/relationships/hyperlink" Target="http://metodisty.ru/m/files/view/-How-s_the_weather" TargetMode="Externa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odisty.ru/m/files/view/pesnya_dlya_uchachihsya_nachanoi_shkoly" TargetMode="External"/><Relationship Id="rId11" Type="http://schemas.openxmlformats.org/officeDocument/2006/relationships/hyperlink" Target="http://metodisty.ru/m/files/view/-Colour_Songs" TargetMode="External"/><Relationship Id="rId5" Type="http://schemas.openxmlformats.org/officeDocument/2006/relationships/hyperlink" Target="http://metodisty.ru/m/files/view/-Warm_Up_3" TargetMode="External"/><Relationship Id="rId15" Type="http://schemas.openxmlformats.org/officeDocument/2006/relationships/hyperlink" Target="http://metodisty.ru/m/files/view/izvestnaya_pesenka_Jingle_Bells_v_redacii_dreamenglish_dlya_uchachihsya_nachalnoi_shkoly" TargetMode="External"/><Relationship Id="rId10" Type="http://schemas.openxmlformats.org/officeDocument/2006/relationships/hyperlink" Target="http://rusedu.ru/detail_2797.html" TargetMode="External"/><Relationship Id="rId19" Type="http://schemas.openxmlformats.org/officeDocument/2006/relationships/image" Target="../media/image4.png"/><Relationship Id="rId4" Type="http://schemas.openxmlformats.org/officeDocument/2006/relationships/hyperlink" Target="http://metodisty.ru/m/files/view/-Warm_Up_2" TargetMode="External"/><Relationship Id="rId9" Type="http://schemas.openxmlformats.org/officeDocument/2006/relationships/hyperlink" Target="http://metodisty.ru/m/files/view/-What_do_you_do" TargetMode="External"/><Relationship Id="rId14" Type="http://schemas.openxmlformats.org/officeDocument/2006/relationships/hyperlink" Target="http://metodisty.ru/m/files/view/-Nursery_Rhymes-2010-07-0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isty.ru/m/files/view/Jackson_Avenue" TargetMode="External"/><Relationship Id="rId13" Type="http://schemas.openxmlformats.org/officeDocument/2006/relationships/hyperlink" Target="http://metodisty.ru/m/files/view/-Let-s_go_to_the_park" TargetMode="External"/><Relationship Id="rId18" Type="http://schemas.openxmlformats.org/officeDocument/2006/relationships/hyperlink" Target="http://metodisty.ru/m/files/view/Let-s_Celebrate" TargetMode="External"/><Relationship Id="rId3" Type="http://schemas.openxmlformats.org/officeDocument/2006/relationships/slide" Target="slide6.xml"/><Relationship Id="rId7" Type="http://schemas.openxmlformats.org/officeDocument/2006/relationships/hyperlink" Target="http://metodisty.ru/m/files/view/pesnya_-Happy_Easter" TargetMode="External"/><Relationship Id="rId12" Type="http://schemas.openxmlformats.org/officeDocument/2006/relationships/hyperlink" Target="http://metodisty.ru/m/files/view/I_am_going_up_to_London" TargetMode="External"/><Relationship Id="rId17" Type="http://schemas.openxmlformats.org/officeDocument/2006/relationships/hyperlink" Target="http://metodisty.ru/m/files/view/Somebody_Likes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://metodisty.ru/m/files/view/-Summer_Holidays_Are_G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odisty.ru/m/files/view/-The_Cat_Came_Back" TargetMode="External"/><Relationship Id="rId11" Type="http://schemas.openxmlformats.org/officeDocument/2006/relationships/hyperlink" Target="http://metodisty.ru/m/files/view/St_Valentine-s_Day-2010-06-30" TargetMode="External"/><Relationship Id="rId5" Type="http://schemas.openxmlformats.org/officeDocument/2006/relationships/hyperlink" Target="http://metodisty.ru/m/files/view/prezentaciya_-London_Bridge_is_falling_down" TargetMode="External"/><Relationship Id="rId15" Type="http://schemas.openxmlformats.org/officeDocument/2006/relationships/hyperlink" Target="http://metodisty.ru/m/files/view/-What_Were_You_Doing" TargetMode="External"/><Relationship Id="rId10" Type="http://schemas.openxmlformats.org/officeDocument/2006/relationships/hyperlink" Target="http://metodisty.ru/m/files/view/On_top_of_my_pizza" TargetMode="External"/><Relationship Id="rId19" Type="http://schemas.openxmlformats.org/officeDocument/2006/relationships/image" Target="../media/image13.jpeg"/><Relationship Id="rId4" Type="http://schemas.openxmlformats.org/officeDocument/2006/relationships/image" Target="../media/image4.png"/><Relationship Id="rId9" Type="http://schemas.openxmlformats.org/officeDocument/2006/relationships/hyperlink" Target="http://metodisty.ru/m/files/view/Merci" TargetMode="External"/><Relationship Id="rId14" Type="http://schemas.openxmlformats.org/officeDocument/2006/relationships/hyperlink" Target="http://metodisty.ru/m/files/view/ballada_o_stounhendzhe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isty.ru/m/files/view/-Love_Me_Tender" TargetMode="External"/><Relationship Id="rId13" Type="http://schemas.openxmlformats.org/officeDocument/2006/relationships/hyperlink" Target="http://metodisty.ru/m/files/view/George_Gershwin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://metodisty.ru/m/files/view/The_Phantom_of_the_Opera-2010-02-05" TargetMode="External"/><Relationship Id="rId21" Type="http://schemas.openxmlformats.org/officeDocument/2006/relationships/image" Target="../media/image4.png"/><Relationship Id="rId7" Type="http://schemas.openxmlformats.org/officeDocument/2006/relationships/hyperlink" Target="http://metodisty.ru/m/files/view/Musical_-Cats" TargetMode="External"/><Relationship Id="rId12" Type="http://schemas.openxmlformats.org/officeDocument/2006/relationships/hyperlink" Target="http://metodisty.ru/m/files/view/Mr-_President_-_M-M" TargetMode="External"/><Relationship Id="rId17" Type="http://schemas.openxmlformats.org/officeDocument/2006/relationships/hyperlink" Target="http://www.rusedu.ru/detail_8059.html" TargetMode="External"/><Relationship Id="rId2" Type="http://schemas.openxmlformats.org/officeDocument/2006/relationships/hyperlink" Target="http://metodisty.ru/m/files/view/Love_Will_Show_You_Everything-2010-02-05" TargetMode="External"/><Relationship Id="rId16" Type="http://schemas.openxmlformats.org/officeDocument/2006/relationships/hyperlink" Target="http://www.rusedu.ru/detail_7678.html" TargetMode="External"/><Relationship Id="rId20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odisty.ru/m/files/view/-Camptown_Races" TargetMode="External"/><Relationship Id="rId11" Type="http://schemas.openxmlformats.org/officeDocument/2006/relationships/hyperlink" Target="http://metodisty.ru/m/files/view/Cascada_-_Ready_For_Love" TargetMode="External"/><Relationship Id="rId5" Type="http://schemas.openxmlformats.org/officeDocument/2006/relationships/hyperlink" Target="http://metodisty.ru/m/files/view/Mr-_President_-_Olympic_Dreams" TargetMode="External"/><Relationship Id="rId15" Type="http://schemas.openxmlformats.org/officeDocument/2006/relationships/hyperlink" Target="http://metodisty.ru/m/files/view/Barbra_Streisand-Woman_In_Love" TargetMode="External"/><Relationship Id="rId10" Type="http://schemas.openxmlformats.org/officeDocument/2006/relationships/hyperlink" Target="http://metodisty.ru/m/files/view/-Red_Elvis_-_Dean_Reed" TargetMode="External"/><Relationship Id="rId19" Type="http://schemas.openxmlformats.org/officeDocument/2006/relationships/image" Target="../media/image14.jpeg"/><Relationship Id="rId4" Type="http://schemas.openxmlformats.org/officeDocument/2006/relationships/hyperlink" Target="http://metodisty.ru/m/files/view/Frank_Sinatra-Strangers_in_the_Night" TargetMode="External"/><Relationship Id="rId9" Type="http://schemas.openxmlformats.org/officeDocument/2006/relationships/hyperlink" Target="http://metodisty.ru/m/files/view/-Yankee_Doodle" TargetMode="External"/><Relationship Id="rId14" Type="http://schemas.openxmlformats.org/officeDocument/2006/relationships/hyperlink" Target="http://metodisty.ru/m/files/view/Football_is_our_religio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odarokcard.ru/priklyucheniya/zapis-pesni/" TargetMode="External"/><Relationship Id="rId3" Type="http://schemas.openxmlformats.org/officeDocument/2006/relationships/hyperlink" Target="http://static2.aif.ru/public/news/430/6fc62f3dbb1710198cde441738d35651_big.jpg" TargetMode="External"/><Relationship Id="rId7" Type="http://schemas.openxmlformats.org/officeDocument/2006/relationships/hyperlink" Target="http://www.cooper.d21.k12.il.us/explo/chorus.htm" TargetMode="External"/><Relationship Id="rId2" Type="http://schemas.openxmlformats.org/officeDocument/2006/relationships/hyperlink" Target="http://img1.liveinternet.ru/images/attach/c/0/35/102/35102103_issue_1552_020211_17050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wentysomethingelse.wordpress.com/" TargetMode="External"/><Relationship Id="rId5" Type="http://schemas.openxmlformats.org/officeDocument/2006/relationships/hyperlink" Target="http://www.ayat-canto.ru/img/muzimg/music-krug.gif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akkord.in.ua/view_product.php?id=133" TargetMode="Externa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slide" Target="slide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7155160" cy="1752600"/>
          </a:xfrm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4000" b="1" dirty="0" err="1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Методические приемы 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использования песен 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музыкальных презентаций 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уроках английского языка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7013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83768" y="6021288"/>
            <a:ext cx="4476750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  с песнями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93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4" name="Рисунок 3" descr="9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84368" y="5877272"/>
            <a:ext cx="1008112" cy="100811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683568" y="1340768"/>
          <a:ext cx="821537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Подготовительный этап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1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100" b="1" dirty="0" smtClean="0">
                <a:solidFill>
                  <a:srgbClr val="002060"/>
                </a:solidFill>
              </a:rPr>
              <a:t>Before –listening</a:t>
            </a:r>
            <a:r>
              <a:rPr lang="ru-RU" sz="3100" b="1" dirty="0" smtClean="0">
                <a:solidFill>
                  <a:srgbClr val="002060"/>
                </a:solidFill>
              </a:rPr>
              <a:t>  Снятие языковых трудностей</a:t>
            </a:r>
            <a:r>
              <a:rPr lang="en-US" sz="3100" b="1" dirty="0" smtClean="0">
                <a:solidFill>
                  <a:srgbClr val="002060"/>
                </a:solidFill>
              </a:rPr>
              <a:t>)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9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4" name="Рисунок 3" descr="93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6" name="Рисунок 5" descr="ноты-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03648" y="1412776"/>
            <a:ext cx="6350000" cy="4762500"/>
          </a:xfrm>
          <a:prstGeom prst="rect">
            <a:avLst/>
          </a:prstGeom>
          <a:effectLst>
            <a:softEdge rad="635000"/>
          </a:effec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51940122"/>
              </p:ext>
            </p:extLst>
          </p:nvPr>
        </p:nvGraphicFramePr>
        <p:xfrm>
          <a:off x="214282" y="1428736"/>
          <a:ext cx="878687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5724128" y="5949280"/>
            <a:ext cx="206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Etc.???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 прослушивания песни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700" b="1" dirty="0" smtClean="0">
                <a:solidFill>
                  <a:srgbClr val="002060"/>
                </a:solidFill>
              </a:rPr>
              <a:t>While</a:t>
            </a:r>
            <a:r>
              <a:rPr lang="ru-RU" sz="2700" b="1" dirty="0" smtClean="0">
                <a:solidFill>
                  <a:srgbClr val="002060"/>
                </a:solidFill>
              </a:rPr>
              <a:t> –</a:t>
            </a:r>
            <a:r>
              <a:rPr lang="en-US" sz="2700" b="1" dirty="0" smtClean="0">
                <a:solidFill>
                  <a:srgbClr val="002060"/>
                </a:solidFill>
              </a:rPr>
              <a:t>listening)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9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4" name="Рисунок 3" descr="93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2050" name="Рисунок 2" descr="Рисунок0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1046201"/>
            <a:ext cx="7560840" cy="481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 прослушивания песни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700" b="1" dirty="0" smtClean="0">
                <a:solidFill>
                  <a:srgbClr val="002060"/>
                </a:solidFill>
              </a:rPr>
              <a:t>After</a:t>
            </a:r>
            <a:r>
              <a:rPr lang="ru-RU" sz="2700" b="1" dirty="0" smtClean="0">
                <a:solidFill>
                  <a:srgbClr val="002060"/>
                </a:solidFill>
              </a:rPr>
              <a:t>- </a:t>
            </a:r>
            <a:r>
              <a:rPr lang="en-US" sz="2700" b="1" dirty="0" smtClean="0">
                <a:solidFill>
                  <a:srgbClr val="002060"/>
                </a:solidFill>
              </a:rPr>
              <a:t>listening)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9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4" name="Рисунок 3" descr="93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1412776"/>
            <a:ext cx="769719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Песни и музыкальные презентации для младшего  школьного  возраста  (I—IV классы)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1600" b="1" u="sng" dirty="0" smtClean="0">
                <a:hlinkClick r:id="rId2"/>
              </a:rPr>
              <a:t>http://metodisty.ru/m/files/view/-The_ABC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r>
              <a:rPr lang="en-US" sz="1600" b="1" u="sng" dirty="0" smtClean="0">
                <a:hlinkClick r:id="rId3"/>
              </a:rPr>
              <a:t>http</a:t>
            </a:r>
            <a:r>
              <a:rPr lang="ru-RU" sz="1600" b="1" u="sng" dirty="0" smtClean="0">
                <a:hlinkClick r:id="rId3"/>
              </a:rPr>
              <a:t>://</a:t>
            </a:r>
            <a:r>
              <a:rPr lang="en-US" sz="1600" b="1" u="sng" dirty="0" err="1" smtClean="0">
                <a:hlinkClick r:id="rId3"/>
              </a:rPr>
              <a:t>metodisty</a:t>
            </a:r>
            <a:r>
              <a:rPr lang="ru-RU" sz="1600" b="1" u="sng" dirty="0" smtClean="0">
                <a:hlinkClick r:id="rId3"/>
              </a:rPr>
              <a:t>.</a:t>
            </a:r>
            <a:r>
              <a:rPr lang="en-US" sz="1600" b="1" u="sng" dirty="0" err="1" smtClean="0">
                <a:hlinkClick r:id="rId3"/>
              </a:rPr>
              <a:t>ru</a:t>
            </a:r>
            <a:r>
              <a:rPr lang="ru-RU" sz="1600" b="1" u="sng" dirty="0" smtClean="0">
                <a:hlinkClick r:id="rId3"/>
              </a:rPr>
              <a:t>/</a:t>
            </a:r>
            <a:r>
              <a:rPr lang="en-US" sz="1600" b="1" u="sng" dirty="0" smtClean="0">
                <a:hlinkClick r:id="rId3"/>
              </a:rPr>
              <a:t>m</a:t>
            </a:r>
            <a:r>
              <a:rPr lang="ru-RU" sz="1600" b="1" u="sng" dirty="0" smtClean="0">
                <a:hlinkClick r:id="rId3"/>
              </a:rPr>
              <a:t>/</a:t>
            </a:r>
            <a:r>
              <a:rPr lang="en-US" sz="1600" b="1" u="sng" dirty="0" smtClean="0">
                <a:hlinkClick r:id="rId3"/>
              </a:rPr>
              <a:t>files</a:t>
            </a:r>
            <a:r>
              <a:rPr lang="ru-RU" sz="1600" b="1" u="sng" dirty="0" smtClean="0">
                <a:hlinkClick r:id="rId3"/>
              </a:rPr>
              <a:t>/</a:t>
            </a:r>
            <a:r>
              <a:rPr lang="en-US" sz="1600" b="1" u="sng" dirty="0" smtClean="0">
                <a:hlinkClick r:id="rId3"/>
              </a:rPr>
              <a:t>view</a:t>
            </a:r>
            <a:r>
              <a:rPr lang="ru-RU" sz="1600" b="1" u="sng" dirty="0" smtClean="0">
                <a:hlinkClick r:id="rId3"/>
              </a:rPr>
              <a:t>/-</a:t>
            </a:r>
            <a:r>
              <a:rPr lang="en-US" sz="1600" b="1" u="sng" dirty="0" smtClean="0">
                <a:hlinkClick r:id="rId3"/>
              </a:rPr>
              <a:t>Warm</a:t>
            </a:r>
            <a:r>
              <a:rPr lang="ru-RU" sz="1600" b="1" u="sng" dirty="0" smtClean="0">
                <a:hlinkClick r:id="rId3"/>
              </a:rPr>
              <a:t>_</a:t>
            </a:r>
            <a:r>
              <a:rPr lang="en-US" sz="1600" b="1" u="sng" dirty="0" smtClean="0">
                <a:hlinkClick r:id="rId3"/>
              </a:rPr>
              <a:t>Up</a:t>
            </a:r>
            <a:r>
              <a:rPr lang="ru-RU" sz="1600" b="1" u="sng" dirty="0" smtClean="0">
                <a:hlinkClick r:id="rId3"/>
              </a:rPr>
              <a:t>_1</a:t>
            </a:r>
            <a:endParaRPr lang="ru-RU" sz="1600" dirty="0" smtClean="0"/>
          </a:p>
          <a:p>
            <a:r>
              <a:rPr lang="en-US" sz="1600" b="1" u="sng" dirty="0" smtClean="0">
                <a:hlinkClick r:id="rId4"/>
              </a:rPr>
              <a:t>http</a:t>
            </a:r>
            <a:r>
              <a:rPr lang="ru-RU" sz="1600" b="1" u="sng" dirty="0" smtClean="0">
                <a:hlinkClick r:id="rId4"/>
              </a:rPr>
              <a:t>://</a:t>
            </a:r>
            <a:r>
              <a:rPr lang="en-US" sz="1600" b="1" u="sng" dirty="0" err="1" smtClean="0">
                <a:hlinkClick r:id="rId4"/>
              </a:rPr>
              <a:t>metodisty</a:t>
            </a:r>
            <a:r>
              <a:rPr lang="ru-RU" sz="1600" b="1" u="sng" dirty="0" smtClean="0">
                <a:hlinkClick r:id="rId4"/>
              </a:rPr>
              <a:t>.</a:t>
            </a:r>
            <a:r>
              <a:rPr lang="en-US" sz="1600" b="1" u="sng" dirty="0" err="1" smtClean="0">
                <a:hlinkClick r:id="rId4"/>
              </a:rPr>
              <a:t>ru</a:t>
            </a:r>
            <a:r>
              <a:rPr lang="ru-RU" sz="1600" b="1" u="sng" dirty="0" smtClean="0">
                <a:hlinkClick r:id="rId4"/>
              </a:rPr>
              <a:t>/</a:t>
            </a:r>
            <a:r>
              <a:rPr lang="en-US" sz="1600" b="1" u="sng" dirty="0" smtClean="0">
                <a:hlinkClick r:id="rId4"/>
              </a:rPr>
              <a:t>m</a:t>
            </a:r>
            <a:r>
              <a:rPr lang="ru-RU" sz="1600" b="1" u="sng" dirty="0" smtClean="0">
                <a:hlinkClick r:id="rId4"/>
              </a:rPr>
              <a:t>/</a:t>
            </a:r>
            <a:r>
              <a:rPr lang="en-US" sz="1600" b="1" u="sng" dirty="0" smtClean="0">
                <a:hlinkClick r:id="rId4"/>
              </a:rPr>
              <a:t>files</a:t>
            </a:r>
            <a:r>
              <a:rPr lang="ru-RU" sz="1600" b="1" u="sng" dirty="0" smtClean="0">
                <a:hlinkClick r:id="rId4"/>
              </a:rPr>
              <a:t>/</a:t>
            </a:r>
            <a:r>
              <a:rPr lang="en-US" sz="1600" b="1" u="sng" dirty="0" smtClean="0">
                <a:hlinkClick r:id="rId4"/>
              </a:rPr>
              <a:t>view</a:t>
            </a:r>
            <a:r>
              <a:rPr lang="ru-RU" sz="1600" b="1" u="sng" dirty="0" smtClean="0">
                <a:hlinkClick r:id="rId4"/>
              </a:rPr>
              <a:t>/-</a:t>
            </a:r>
            <a:r>
              <a:rPr lang="en-US" sz="1600" b="1" u="sng" dirty="0" smtClean="0">
                <a:hlinkClick r:id="rId4"/>
              </a:rPr>
              <a:t>Warm</a:t>
            </a:r>
            <a:r>
              <a:rPr lang="ru-RU" sz="1600" b="1" u="sng" dirty="0" smtClean="0">
                <a:hlinkClick r:id="rId4"/>
              </a:rPr>
              <a:t>_</a:t>
            </a:r>
            <a:r>
              <a:rPr lang="en-US" sz="1600" b="1" u="sng" dirty="0" smtClean="0">
                <a:hlinkClick r:id="rId4"/>
              </a:rPr>
              <a:t>Up</a:t>
            </a:r>
            <a:r>
              <a:rPr lang="ru-RU" sz="1600" b="1" u="sng" dirty="0" smtClean="0">
                <a:hlinkClick r:id="rId4"/>
              </a:rPr>
              <a:t>_2</a:t>
            </a:r>
            <a:endParaRPr lang="ru-RU" sz="1600" dirty="0" smtClean="0"/>
          </a:p>
          <a:p>
            <a:r>
              <a:rPr lang="en-US" sz="1600" b="1" u="sng" dirty="0" smtClean="0">
                <a:hlinkClick r:id="rId5"/>
              </a:rPr>
              <a:t>http</a:t>
            </a:r>
            <a:r>
              <a:rPr lang="ru-RU" sz="1600" b="1" u="sng" dirty="0" smtClean="0">
                <a:hlinkClick r:id="rId5"/>
              </a:rPr>
              <a:t>://</a:t>
            </a:r>
            <a:r>
              <a:rPr lang="en-US" sz="1600" b="1" u="sng" dirty="0" err="1" smtClean="0">
                <a:hlinkClick r:id="rId5"/>
              </a:rPr>
              <a:t>metodisty</a:t>
            </a:r>
            <a:r>
              <a:rPr lang="ru-RU" sz="1600" b="1" u="sng" dirty="0" smtClean="0">
                <a:hlinkClick r:id="rId5"/>
              </a:rPr>
              <a:t>.</a:t>
            </a:r>
            <a:r>
              <a:rPr lang="en-US" sz="1600" b="1" u="sng" dirty="0" err="1" smtClean="0">
                <a:hlinkClick r:id="rId5"/>
              </a:rPr>
              <a:t>ru</a:t>
            </a:r>
            <a:r>
              <a:rPr lang="ru-RU" sz="1600" b="1" u="sng" dirty="0" smtClean="0">
                <a:hlinkClick r:id="rId5"/>
              </a:rPr>
              <a:t>/</a:t>
            </a:r>
            <a:r>
              <a:rPr lang="en-US" sz="1600" b="1" u="sng" dirty="0" smtClean="0">
                <a:hlinkClick r:id="rId5"/>
              </a:rPr>
              <a:t>m</a:t>
            </a:r>
            <a:r>
              <a:rPr lang="ru-RU" sz="1600" b="1" u="sng" dirty="0" smtClean="0">
                <a:hlinkClick r:id="rId5"/>
              </a:rPr>
              <a:t>/</a:t>
            </a:r>
            <a:r>
              <a:rPr lang="en-US" sz="1600" b="1" u="sng" dirty="0" smtClean="0">
                <a:hlinkClick r:id="rId5"/>
              </a:rPr>
              <a:t>files</a:t>
            </a:r>
            <a:r>
              <a:rPr lang="ru-RU" sz="1600" b="1" u="sng" dirty="0" smtClean="0">
                <a:hlinkClick r:id="rId5"/>
              </a:rPr>
              <a:t>/</a:t>
            </a:r>
            <a:r>
              <a:rPr lang="en-US" sz="1600" b="1" u="sng" dirty="0" smtClean="0">
                <a:hlinkClick r:id="rId5"/>
              </a:rPr>
              <a:t>view</a:t>
            </a:r>
            <a:r>
              <a:rPr lang="ru-RU" sz="1600" b="1" u="sng" dirty="0" smtClean="0">
                <a:hlinkClick r:id="rId5"/>
              </a:rPr>
              <a:t>/-</a:t>
            </a:r>
            <a:r>
              <a:rPr lang="en-US" sz="1600" b="1" u="sng" dirty="0" smtClean="0">
                <a:hlinkClick r:id="rId5"/>
              </a:rPr>
              <a:t>Warm</a:t>
            </a:r>
            <a:r>
              <a:rPr lang="ru-RU" sz="1600" b="1" u="sng" dirty="0" smtClean="0">
                <a:hlinkClick r:id="rId5"/>
              </a:rPr>
              <a:t>_</a:t>
            </a:r>
            <a:r>
              <a:rPr lang="en-US" sz="1600" b="1" u="sng" dirty="0" smtClean="0">
                <a:hlinkClick r:id="rId5"/>
              </a:rPr>
              <a:t>Up</a:t>
            </a:r>
            <a:r>
              <a:rPr lang="ru-RU" sz="1600" b="1" u="sng" dirty="0" smtClean="0">
                <a:hlinkClick r:id="rId5"/>
              </a:rPr>
              <a:t>_3</a:t>
            </a:r>
            <a:endParaRPr lang="ru-RU" sz="1600" dirty="0" smtClean="0"/>
          </a:p>
          <a:p>
            <a:r>
              <a:rPr lang="ru-RU" sz="1600" b="1" u="sng" dirty="0" smtClean="0">
                <a:hlinkClick r:id="rId6"/>
              </a:rPr>
              <a:t>http://metodisty.ru/m/files/view/pesnya_dlya_uchachihsya_nachanoi_shkoly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r>
              <a:rPr lang="en-US" sz="1600" b="1" u="sng" dirty="0" smtClean="0">
                <a:hlinkClick r:id="rId7"/>
              </a:rPr>
              <a:t>http</a:t>
            </a:r>
            <a:r>
              <a:rPr lang="ru-RU" sz="1600" b="1" u="sng" dirty="0" smtClean="0">
                <a:hlinkClick r:id="rId7"/>
              </a:rPr>
              <a:t>://</a:t>
            </a:r>
            <a:r>
              <a:rPr lang="en-US" sz="1600" b="1" u="sng" dirty="0" err="1" smtClean="0">
                <a:hlinkClick r:id="rId7"/>
              </a:rPr>
              <a:t>metodisty</a:t>
            </a:r>
            <a:r>
              <a:rPr lang="ru-RU" sz="1600" b="1" u="sng" dirty="0" smtClean="0">
                <a:hlinkClick r:id="rId7"/>
              </a:rPr>
              <a:t>.</a:t>
            </a:r>
            <a:r>
              <a:rPr lang="en-US" sz="1600" b="1" u="sng" dirty="0" err="1" smtClean="0">
                <a:hlinkClick r:id="rId7"/>
              </a:rPr>
              <a:t>ru</a:t>
            </a:r>
            <a:r>
              <a:rPr lang="ru-RU" sz="1600" b="1" u="sng" dirty="0" smtClean="0">
                <a:hlinkClick r:id="rId7"/>
              </a:rPr>
              <a:t>/</a:t>
            </a:r>
            <a:r>
              <a:rPr lang="en-US" sz="1600" b="1" u="sng" dirty="0" smtClean="0">
                <a:hlinkClick r:id="rId7"/>
              </a:rPr>
              <a:t>m</a:t>
            </a:r>
            <a:r>
              <a:rPr lang="ru-RU" sz="1600" b="1" u="sng" dirty="0" smtClean="0">
                <a:hlinkClick r:id="rId7"/>
              </a:rPr>
              <a:t>/</a:t>
            </a:r>
            <a:r>
              <a:rPr lang="en-US" sz="1600" b="1" u="sng" dirty="0" smtClean="0">
                <a:hlinkClick r:id="rId7"/>
              </a:rPr>
              <a:t>files</a:t>
            </a:r>
            <a:r>
              <a:rPr lang="ru-RU" sz="1600" b="1" u="sng" dirty="0" smtClean="0">
                <a:hlinkClick r:id="rId7"/>
              </a:rPr>
              <a:t>/</a:t>
            </a:r>
            <a:r>
              <a:rPr lang="en-US" sz="1600" b="1" u="sng" dirty="0" smtClean="0">
                <a:hlinkClick r:id="rId7"/>
              </a:rPr>
              <a:t>view</a:t>
            </a:r>
            <a:r>
              <a:rPr lang="ru-RU" sz="1600" b="1" u="sng" dirty="0" smtClean="0">
                <a:hlinkClick r:id="rId7"/>
              </a:rPr>
              <a:t>/-</a:t>
            </a:r>
            <a:r>
              <a:rPr lang="en-US" sz="1600" b="1" u="sng" dirty="0" smtClean="0">
                <a:hlinkClick r:id="rId7"/>
              </a:rPr>
              <a:t>It</a:t>
            </a:r>
            <a:r>
              <a:rPr lang="ru-RU" sz="1600" b="1" u="sng" dirty="0" smtClean="0">
                <a:hlinkClick r:id="rId7"/>
              </a:rPr>
              <a:t>-</a:t>
            </a:r>
            <a:r>
              <a:rPr lang="en-US" sz="1600" b="1" u="sng" dirty="0" smtClean="0">
                <a:hlinkClick r:id="rId7"/>
              </a:rPr>
              <a:t>s</a:t>
            </a:r>
            <a:r>
              <a:rPr lang="ru-RU" sz="1600" b="1" u="sng" dirty="0" smtClean="0">
                <a:hlinkClick r:id="rId7"/>
              </a:rPr>
              <a:t>_</a:t>
            </a:r>
            <a:r>
              <a:rPr lang="en-US" sz="1600" b="1" u="sng" dirty="0" smtClean="0">
                <a:hlinkClick r:id="rId7"/>
              </a:rPr>
              <a:t>a</a:t>
            </a:r>
            <a:r>
              <a:rPr lang="ru-RU" sz="1600" b="1" u="sng" dirty="0" smtClean="0">
                <a:hlinkClick r:id="rId7"/>
              </a:rPr>
              <a:t>_</a:t>
            </a:r>
            <a:r>
              <a:rPr lang="en-US" sz="1600" b="1" u="sng" dirty="0" smtClean="0">
                <a:hlinkClick r:id="rId7"/>
              </a:rPr>
              <a:t>dog</a:t>
            </a:r>
            <a:r>
              <a:rPr lang="en-US" sz="1600" dirty="0" smtClean="0"/>
              <a:t> </a:t>
            </a:r>
          </a:p>
          <a:p>
            <a:r>
              <a:rPr lang="en-US" sz="1600" b="1" u="sng" dirty="0" smtClean="0">
                <a:hlinkClick r:id="rId8"/>
              </a:rPr>
              <a:t>http</a:t>
            </a:r>
            <a:r>
              <a:rPr lang="ru-RU" sz="1600" b="1" u="sng" dirty="0" smtClean="0">
                <a:hlinkClick r:id="rId8"/>
              </a:rPr>
              <a:t>://</a:t>
            </a:r>
            <a:r>
              <a:rPr lang="en-US" sz="1600" b="1" u="sng" dirty="0" err="1" smtClean="0">
                <a:hlinkClick r:id="rId8"/>
              </a:rPr>
              <a:t>metodisty</a:t>
            </a:r>
            <a:r>
              <a:rPr lang="ru-RU" sz="1600" b="1" u="sng" dirty="0" smtClean="0">
                <a:hlinkClick r:id="rId8"/>
              </a:rPr>
              <a:t>.</a:t>
            </a:r>
            <a:r>
              <a:rPr lang="en-US" sz="1600" b="1" u="sng" dirty="0" err="1" smtClean="0">
                <a:hlinkClick r:id="rId8"/>
              </a:rPr>
              <a:t>ru</a:t>
            </a:r>
            <a:r>
              <a:rPr lang="ru-RU" sz="1600" b="1" u="sng" dirty="0" smtClean="0">
                <a:hlinkClick r:id="rId8"/>
              </a:rPr>
              <a:t>/</a:t>
            </a:r>
            <a:r>
              <a:rPr lang="en-US" sz="1600" b="1" u="sng" dirty="0" smtClean="0">
                <a:hlinkClick r:id="rId8"/>
              </a:rPr>
              <a:t>m</a:t>
            </a:r>
            <a:r>
              <a:rPr lang="ru-RU" sz="1600" b="1" u="sng" dirty="0" smtClean="0">
                <a:hlinkClick r:id="rId8"/>
              </a:rPr>
              <a:t>/</a:t>
            </a:r>
            <a:r>
              <a:rPr lang="en-US" sz="1600" b="1" u="sng" dirty="0" smtClean="0">
                <a:hlinkClick r:id="rId8"/>
              </a:rPr>
              <a:t>files</a:t>
            </a:r>
            <a:r>
              <a:rPr lang="ru-RU" sz="1600" b="1" u="sng" dirty="0" smtClean="0">
                <a:hlinkClick r:id="rId8"/>
              </a:rPr>
              <a:t>/</a:t>
            </a:r>
            <a:r>
              <a:rPr lang="en-US" sz="1600" b="1" u="sng" dirty="0" smtClean="0">
                <a:hlinkClick r:id="rId8"/>
              </a:rPr>
              <a:t>view</a:t>
            </a:r>
            <a:r>
              <a:rPr lang="ru-RU" sz="1600" b="1" u="sng" dirty="0" smtClean="0">
                <a:hlinkClick r:id="rId8"/>
              </a:rPr>
              <a:t>/-</a:t>
            </a:r>
            <a:r>
              <a:rPr lang="en-US" sz="1600" b="1" u="sng" dirty="0" smtClean="0">
                <a:hlinkClick r:id="rId8"/>
              </a:rPr>
              <a:t>I</a:t>
            </a:r>
            <a:r>
              <a:rPr lang="ru-RU" sz="1600" b="1" u="sng" dirty="0" smtClean="0">
                <a:hlinkClick r:id="rId8"/>
              </a:rPr>
              <a:t>_</a:t>
            </a:r>
            <a:r>
              <a:rPr lang="en-US" sz="1600" b="1" u="sng" dirty="0" smtClean="0">
                <a:hlinkClick r:id="rId8"/>
              </a:rPr>
              <a:t>bought</a:t>
            </a:r>
            <a:r>
              <a:rPr lang="en-US" sz="1600" b="1" dirty="0" smtClean="0"/>
              <a:t> </a:t>
            </a:r>
          </a:p>
          <a:p>
            <a:r>
              <a:rPr lang="ru-RU" sz="1600" b="1" u="sng" dirty="0" smtClean="0">
                <a:hlinkClick r:id="rId9"/>
              </a:rPr>
              <a:t>http://metodisty.ru/m/files/view/-What_do_you_do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r>
              <a:rPr lang="en-US" sz="1600" b="1" u="sng" dirty="0" smtClean="0">
                <a:hlinkClick r:id="rId10"/>
              </a:rPr>
              <a:t>http</a:t>
            </a:r>
            <a:r>
              <a:rPr lang="ru-RU" sz="1600" b="1" u="sng" dirty="0" smtClean="0">
                <a:hlinkClick r:id="rId10"/>
              </a:rPr>
              <a:t>://</a:t>
            </a:r>
            <a:r>
              <a:rPr lang="en-US" sz="1600" b="1" u="sng" dirty="0" err="1" smtClean="0">
                <a:hlinkClick r:id="rId10"/>
              </a:rPr>
              <a:t>rusedu</a:t>
            </a:r>
            <a:r>
              <a:rPr lang="ru-RU" sz="1600" b="1" u="sng" dirty="0" smtClean="0">
                <a:hlinkClick r:id="rId10"/>
              </a:rPr>
              <a:t>.</a:t>
            </a:r>
            <a:r>
              <a:rPr lang="en-US" sz="1600" b="1" u="sng" dirty="0" err="1" smtClean="0">
                <a:hlinkClick r:id="rId10"/>
              </a:rPr>
              <a:t>ru</a:t>
            </a:r>
            <a:r>
              <a:rPr lang="ru-RU" sz="1600" b="1" u="sng" dirty="0" smtClean="0">
                <a:hlinkClick r:id="rId10"/>
              </a:rPr>
              <a:t>/</a:t>
            </a:r>
            <a:r>
              <a:rPr lang="en-US" sz="1600" b="1" u="sng" dirty="0" smtClean="0">
                <a:hlinkClick r:id="rId10"/>
              </a:rPr>
              <a:t>detail</a:t>
            </a:r>
            <a:r>
              <a:rPr lang="ru-RU" sz="1600" b="1" u="sng" dirty="0" smtClean="0">
                <a:hlinkClick r:id="rId10"/>
              </a:rPr>
              <a:t>_2797.</a:t>
            </a:r>
            <a:r>
              <a:rPr lang="en-US" sz="1600" b="1" u="sng" dirty="0" smtClean="0">
                <a:hlinkClick r:id="rId10"/>
              </a:rPr>
              <a:t>html</a:t>
            </a:r>
            <a:endParaRPr lang="en-US" sz="1600" b="1" u="sng" dirty="0" smtClean="0"/>
          </a:p>
          <a:p>
            <a:r>
              <a:rPr lang="ru-RU" sz="1600" b="1" u="sng" dirty="0" smtClean="0">
                <a:hlinkClick r:id="rId11"/>
              </a:rPr>
              <a:t>http://metodisty.ru/m/files/view/-Colour_Songs</a:t>
            </a:r>
            <a:r>
              <a:rPr lang="ru-RU" sz="1600" b="1" dirty="0" smtClean="0"/>
              <a:t>.</a:t>
            </a:r>
            <a:endParaRPr lang="en-US" sz="1600" b="1" dirty="0" smtClean="0"/>
          </a:p>
          <a:p>
            <a:r>
              <a:rPr lang="en-US" sz="1600" b="1" u="sng" dirty="0" smtClean="0">
                <a:hlinkClick r:id="rId12"/>
              </a:rPr>
              <a:t>http</a:t>
            </a:r>
            <a:r>
              <a:rPr lang="ru-RU" sz="1600" b="1" u="sng" dirty="0" smtClean="0">
                <a:hlinkClick r:id="rId12"/>
              </a:rPr>
              <a:t>://</a:t>
            </a:r>
            <a:r>
              <a:rPr lang="en-US" sz="1600" b="1" u="sng" dirty="0" err="1" smtClean="0">
                <a:hlinkClick r:id="rId12"/>
              </a:rPr>
              <a:t>metodisty</a:t>
            </a:r>
            <a:r>
              <a:rPr lang="ru-RU" sz="1600" b="1" u="sng" dirty="0" smtClean="0">
                <a:hlinkClick r:id="rId12"/>
              </a:rPr>
              <a:t>.</a:t>
            </a:r>
            <a:r>
              <a:rPr lang="en-US" sz="1600" b="1" u="sng" dirty="0" err="1" smtClean="0">
                <a:hlinkClick r:id="rId12"/>
              </a:rPr>
              <a:t>ru</a:t>
            </a:r>
            <a:r>
              <a:rPr lang="ru-RU" sz="1600" b="1" u="sng" dirty="0" smtClean="0">
                <a:hlinkClick r:id="rId12"/>
              </a:rPr>
              <a:t>/</a:t>
            </a:r>
            <a:r>
              <a:rPr lang="en-US" sz="1600" b="1" u="sng" dirty="0" smtClean="0">
                <a:hlinkClick r:id="rId12"/>
              </a:rPr>
              <a:t>m</a:t>
            </a:r>
            <a:r>
              <a:rPr lang="ru-RU" sz="1600" b="1" u="sng" dirty="0" smtClean="0">
                <a:hlinkClick r:id="rId12"/>
              </a:rPr>
              <a:t>/</a:t>
            </a:r>
            <a:r>
              <a:rPr lang="en-US" sz="1600" b="1" u="sng" dirty="0" smtClean="0">
                <a:hlinkClick r:id="rId12"/>
              </a:rPr>
              <a:t>files</a:t>
            </a:r>
            <a:r>
              <a:rPr lang="ru-RU" sz="1600" b="1" u="sng" dirty="0" smtClean="0">
                <a:hlinkClick r:id="rId12"/>
              </a:rPr>
              <a:t>/</a:t>
            </a:r>
            <a:r>
              <a:rPr lang="en-US" sz="1600" b="1" u="sng" dirty="0" smtClean="0">
                <a:hlinkClick r:id="rId12"/>
              </a:rPr>
              <a:t>view</a:t>
            </a:r>
            <a:r>
              <a:rPr lang="ru-RU" sz="1600" b="1" u="sng" dirty="0" smtClean="0">
                <a:hlinkClick r:id="rId12"/>
              </a:rPr>
              <a:t>/-</a:t>
            </a:r>
            <a:r>
              <a:rPr lang="en-US" sz="1600" b="1" u="sng" dirty="0" smtClean="0">
                <a:hlinkClick r:id="rId12"/>
              </a:rPr>
              <a:t>I</a:t>
            </a:r>
            <a:r>
              <a:rPr lang="ru-RU" sz="1600" b="1" u="sng" dirty="0" smtClean="0">
                <a:hlinkClick r:id="rId12"/>
              </a:rPr>
              <a:t>_</a:t>
            </a:r>
            <a:r>
              <a:rPr lang="en-US" sz="1600" b="1" u="sng" dirty="0" smtClean="0">
                <a:hlinkClick r:id="rId12"/>
              </a:rPr>
              <a:t>can</a:t>
            </a:r>
            <a:r>
              <a:rPr lang="ru-RU" sz="1600" b="1" u="sng" dirty="0" smtClean="0">
                <a:hlinkClick r:id="rId12"/>
              </a:rPr>
              <a:t>-_</a:t>
            </a:r>
            <a:r>
              <a:rPr lang="en-US" sz="1600" b="1" u="sng" dirty="0" smtClean="0">
                <a:hlinkClick r:id="rId12"/>
              </a:rPr>
              <a:t>Can</a:t>
            </a:r>
            <a:r>
              <a:rPr lang="ru-RU" sz="1600" b="1" u="sng" dirty="0" smtClean="0">
                <a:hlinkClick r:id="rId12"/>
              </a:rPr>
              <a:t>_</a:t>
            </a:r>
            <a:r>
              <a:rPr lang="en-US" sz="1600" b="1" u="sng" dirty="0" smtClean="0">
                <a:hlinkClick r:id="rId12"/>
              </a:rPr>
              <a:t>you</a:t>
            </a:r>
            <a:r>
              <a:rPr lang="ru-RU" sz="1600" b="1" u="sng" dirty="0" smtClean="0">
                <a:hlinkClick r:id="rId12"/>
              </a:rPr>
              <a:t>_-</a:t>
            </a:r>
            <a:r>
              <a:rPr lang="en-US" sz="1600" b="1" u="sng" dirty="0" smtClean="0">
                <a:hlinkClick r:id="rId12"/>
              </a:rPr>
              <a:t>too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r>
              <a:rPr lang="ru-RU" sz="1600" b="1" u="sng" dirty="0" smtClean="0">
                <a:hlinkClick r:id="rId13"/>
              </a:rPr>
              <a:t>http://rusedu.ru/detail_2948.html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r>
              <a:rPr lang="en-US" sz="1600" b="1" u="sng" dirty="0" smtClean="0">
                <a:hlinkClick r:id="rId14"/>
              </a:rPr>
              <a:t>http://metodisty.ru/m/files/view/-Nursery_Rhymes-2010-07-01</a:t>
            </a:r>
            <a:endParaRPr lang="ru-RU" sz="1600" b="1" dirty="0" smtClean="0"/>
          </a:p>
          <a:p>
            <a:r>
              <a:rPr lang="en-US" sz="1600" b="1" u="sng" dirty="0" smtClean="0">
                <a:hlinkClick r:id="rId15"/>
              </a:rPr>
              <a:t>http://metodisty.ru/m/files/view/izvestnaya_pesenka_Jingle_Bells_v_redacii_dreamenglish_dlya_uchachihsya_nachalnoi_shkoly</a:t>
            </a:r>
            <a:endParaRPr lang="en-US" sz="1600" b="1" u="sng" dirty="0" smtClean="0"/>
          </a:p>
          <a:p>
            <a:r>
              <a:rPr lang="en-US" sz="1600" b="1" u="sng" dirty="0" smtClean="0">
                <a:hlinkClick r:id="rId16"/>
              </a:rPr>
              <a:t>http://metodisty.ru/m/files/view/-How-s_the_weather</a:t>
            </a:r>
            <a:endParaRPr lang="ru-RU" sz="1600" b="1" dirty="0" smtClean="0"/>
          </a:p>
          <a:p>
            <a:r>
              <a:rPr lang="en-US" sz="1600" b="1" u="sng" dirty="0" smtClean="0">
                <a:hlinkClick r:id="rId17"/>
              </a:rPr>
              <a:t>http://metodisty.ru/m/files/view/-Do_you_know_your_address</a:t>
            </a:r>
            <a:endParaRPr lang="ru-RU" sz="1600" b="1" dirty="0" smtClean="0"/>
          </a:p>
          <a:p>
            <a:endParaRPr lang="ru-RU" sz="1600" b="1" dirty="0" smtClean="0"/>
          </a:p>
          <a:p>
            <a:endParaRPr lang="en-US" sz="1600" b="1" dirty="0" smtClean="0"/>
          </a:p>
          <a:p>
            <a:endParaRPr lang="ru-RU" sz="1600" dirty="0"/>
          </a:p>
        </p:txBody>
      </p:sp>
      <p:pic>
        <p:nvPicPr>
          <p:cNvPr id="4" name="Рисунок 3" descr="93.pn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5" name="Рисунок 4" descr="94.png"/>
          <p:cNvPicPr>
            <a:picLocks noChangeAspect="1"/>
          </p:cNvPicPr>
          <p:nvPr/>
        </p:nvPicPr>
        <p:blipFill>
          <a:blip r:embed="rId20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6" name="Рисунок 5" descr="ноты-9.jpg"/>
          <p:cNvPicPr>
            <a:picLocks noChangeAspect="1"/>
          </p:cNvPicPr>
          <p:nvPr/>
        </p:nvPicPr>
        <p:blipFill>
          <a:blip r:embed="rId21" cstate="email"/>
          <a:stretch>
            <a:fillRect/>
          </a:stretch>
        </p:blipFill>
        <p:spPr>
          <a:xfrm>
            <a:off x="6012160" y="2780928"/>
            <a:ext cx="2160240" cy="141125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Песни и музыкальные презентации для среднего  школьного возраста (V—VII классы)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9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5" name="Рисунок 4" descr="93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68552"/>
          </a:xfrm>
        </p:spPr>
        <p:txBody>
          <a:bodyPr/>
          <a:lstStyle/>
          <a:p>
            <a:r>
              <a:rPr lang="en-US" sz="1800" u="sng" dirty="0" smtClean="0">
                <a:hlinkClick r:id="rId5"/>
              </a:rPr>
              <a:t>http://metodisty.ru/m/files/view/prezentaciya_-London_Bridge_is_falling_down</a:t>
            </a:r>
            <a:endParaRPr lang="ru-RU" sz="1800" dirty="0" smtClean="0"/>
          </a:p>
          <a:p>
            <a:r>
              <a:rPr lang="en-US" sz="1800" u="sng" dirty="0" smtClean="0">
                <a:hlinkClick r:id="rId6"/>
              </a:rPr>
              <a:t>http://metodisty.ru/m/files/view/-The_Cat_Came_Back</a:t>
            </a:r>
            <a:endParaRPr lang="ru-RU" sz="1800" dirty="0" smtClean="0"/>
          </a:p>
          <a:p>
            <a:r>
              <a:rPr lang="en-US" sz="1800" u="sng" dirty="0" smtClean="0">
                <a:hlinkClick r:id="rId7"/>
              </a:rPr>
              <a:t>http://metodisty.ru/m/files/view/pesnya_-Happy_Easter</a:t>
            </a:r>
            <a:endParaRPr lang="ru-RU" sz="1800" dirty="0" smtClean="0"/>
          </a:p>
          <a:p>
            <a:r>
              <a:rPr lang="en-US" sz="1800" u="sng" dirty="0" smtClean="0">
                <a:hlinkClick r:id="rId8"/>
              </a:rPr>
              <a:t>http://metodisty.ru/m/files/view/Jackson_Avenue</a:t>
            </a:r>
            <a:endParaRPr lang="ru-RU" sz="1800" dirty="0" smtClean="0"/>
          </a:p>
          <a:p>
            <a:r>
              <a:rPr lang="en-US" sz="1800" u="sng" dirty="0" smtClean="0">
                <a:hlinkClick r:id="rId9"/>
              </a:rPr>
              <a:t>http://metodisty.ru/m/files/view/Merci</a:t>
            </a:r>
            <a:endParaRPr lang="ru-RU" sz="1800" dirty="0" smtClean="0"/>
          </a:p>
          <a:p>
            <a:r>
              <a:rPr lang="en-US" sz="1800" u="sng" dirty="0" smtClean="0">
                <a:hlinkClick r:id="rId10"/>
              </a:rPr>
              <a:t>http://metodisty.ru/m/files/view/On_top_of_my_pizza</a:t>
            </a:r>
            <a:endParaRPr lang="ru-RU" sz="1800" dirty="0" smtClean="0"/>
          </a:p>
          <a:p>
            <a:r>
              <a:rPr lang="en-US" sz="1800" u="sng" dirty="0" smtClean="0">
                <a:hlinkClick r:id="rId11"/>
              </a:rPr>
              <a:t>http://metodisty.ru/m/files/view/St_Valentine-s_Day-2010-06-30</a:t>
            </a:r>
            <a:endParaRPr lang="ru-RU" sz="1800" dirty="0" smtClean="0"/>
          </a:p>
          <a:p>
            <a:r>
              <a:rPr lang="en-US" sz="1800" u="sng" dirty="0" smtClean="0">
                <a:hlinkClick r:id="rId12"/>
              </a:rPr>
              <a:t>http://metodisty.ru/m/files/view/I_am_going_up_to_London</a:t>
            </a:r>
            <a:endParaRPr lang="ru-RU" sz="1800" dirty="0" smtClean="0"/>
          </a:p>
          <a:p>
            <a:r>
              <a:rPr lang="en-US" sz="1800" u="sng" dirty="0" smtClean="0">
                <a:hlinkClick r:id="rId13"/>
              </a:rPr>
              <a:t>http://metodisty.ru/m/files/view/-Let-s_go_to_the_park</a:t>
            </a:r>
            <a:endParaRPr lang="ru-RU" sz="1800" dirty="0" smtClean="0"/>
          </a:p>
          <a:p>
            <a:r>
              <a:rPr lang="en-US" sz="1800" u="sng" dirty="0" smtClean="0">
                <a:hlinkClick r:id="rId14"/>
              </a:rPr>
              <a:t>http://metodisty.ru/m/files/view/ballada_o_stounhendzhe</a:t>
            </a:r>
            <a:endParaRPr lang="ru-RU" sz="1800" dirty="0" smtClean="0"/>
          </a:p>
          <a:p>
            <a:r>
              <a:rPr lang="en-US" sz="1800" dirty="0" smtClean="0">
                <a:hlinkClick r:id="rId15"/>
              </a:rPr>
              <a:t>http://metodisty.ru/m/files/view/-What_Were_You_Doing</a:t>
            </a:r>
            <a:endParaRPr lang="en-US" sz="1800" dirty="0" smtClean="0"/>
          </a:p>
          <a:p>
            <a:r>
              <a:rPr lang="en-US" sz="1800" dirty="0" smtClean="0">
                <a:hlinkClick r:id="rId16"/>
              </a:rPr>
              <a:t>http://metodisty.ru/m/files/view/-Summer_Holidays_Are_Gone</a:t>
            </a:r>
            <a:endParaRPr lang="en-US" sz="1800" dirty="0" smtClean="0"/>
          </a:p>
          <a:p>
            <a:r>
              <a:rPr lang="en-US" sz="1800" dirty="0" smtClean="0">
                <a:hlinkClick r:id="rId17"/>
              </a:rPr>
              <a:t>http://metodisty.ru/m/files/view/Somebody_Likes</a:t>
            </a:r>
            <a:endParaRPr lang="en-US" sz="1800" dirty="0" smtClean="0"/>
          </a:p>
          <a:p>
            <a:r>
              <a:rPr lang="en-US" sz="1800" dirty="0" smtClean="0">
                <a:hlinkClick r:id="rId18"/>
              </a:rPr>
              <a:t>http://metodisty.ru/m/files/view/Let-s_Celebrate</a:t>
            </a:r>
            <a:endParaRPr lang="en-US" sz="1800" dirty="0" smtClean="0"/>
          </a:p>
          <a:p>
            <a:r>
              <a:rPr lang="en-US" sz="1800" dirty="0" smtClean="0"/>
              <a:t> </a:t>
            </a:r>
            <a:endParaRPr lang="ru-RU" sz="1800" dirty="0" smtClean="0"/>
          </a:p>
          <a:p>
            <a:r>
              <a:rPr lang="en-US" sz="1800" dirty="0" smtClean="0"/>
              <a:t> 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6" name="Рисунок 5" descr="хор.jpg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7020272" y="1268760"/>
            <a:ext cx="1596837" cy="1194966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Песни и музыкальные презентации для старшеклассников (VIII—XI классы).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/>
          <a:lstStyle/>
          <a:p>
            <a:r>
              <a:rPr lang="en-US" sz="1800" u="sng" dirty="0" smtClean="0">
                <a:hlinkClick r:id="rId2"/>
              </a:rPr>
              <a:t>http://metodisty.ru/m/files/view/Love_Will_Show_You_Everything-2010-02-05</a:t>
            </a:r>
            <a:endParaRPr lang="ru-RU" sz="1800" dirty="0" smtClean="0"/>
          </a:p>
          <a:p>
            <a:r>
              <a:rPr lang="en-US" sz="1800" u="sng" dirty="0" smtClean="0">
                <a:hlinkClick r:id="rId3"/>
              </a:rPr>
              <a:t>http://metodisty.ru/m/files/view/The_Phantom_of_the_Opera-2010-02-05</a:t>
            </a:r>
            <a:endParaRPr lang="ru-RU" sz="1800" dirty="0" smtClean="0"/>
          </a:p>
          <a:p>
            <a:r>
              <a:rPr lang="en-US" sz="1800" u="sng" dirty="0" smtClean="0">
                <a:hlinkClick r:id="rId4"/>
              </a:rPr>
              <a:t>http://metodisty.ru/m/files/view/Frank_Sinatra-Strangers_in_the_Night</a:t>
            </a:r>
            <a:endParaRPr lang="ru-RU" sz="1800" dirty="0" smtClean="0"/>
          </a:p>
          <a:p>
            <a:r>
              <a:rPr lang="en-US" sz="1800" u="sng" dirty="0" smtClean="0">
                <a:hlinkClick r:id="rId5"/>
              </a:rPr>
              <a:t>http://metodisty.ru/m/files/view/Mr-_President_-_Olympic_Dreams</a:t>
            </a:r>
            <a:endParaRPr lang="ru-RU" sz="1800" dirty="0" smtClean="0"/>
          </a:p>
          <a:p>
            <a:r>
              <a:rPr lang="en-US" sz="1800" u="sng" dirty="0" smtClean="0">
                <a:hlinkClick r:id="rId6"/>
              </a:rPr>
              <a:t>http://metodisty.ru/m/files/view/-Camptown_Races</a:t>
            </a:r>
            <a:endParaRPr lang="ru-RU" sz="1800" dirty="0" smtClean="0"/>
          </a:p>
          <a:p>
            <a:r>
              <a:rPr lang="en-US" sz="1800" u="sng" dirty="0" smtClean="0">
                <a:hlinkClick r:id="rId7"/>
              </a:rPr>
              <a:t>http://metodisty.ru/m/files/view/Musical_-Cats</a:t>
            </a:r>
            <a:endParaRPr lang="ru-RU" sz="1800" dirty="0" smtClean="0"/>
          </a:p>
          <a:p>
            <a:r>
              <a:rPr lang="en-US" sz="1800" u="sng" dirty="0" smtClean="0">
                <a:hlinkClick r:id="rId8"/>
              </a:rPr>
              <a:t>http://metodisty.ru/m/files/view/-Love_Me_Tender</a:t>
            </a:r>
            <a:endParaRPr lang="ru-RU" sz="1800" dirty="0" smtClean="0"/>
          </a:p>
          <a:p>
            <a:r>
              <a:rPr lang="en-US" sz="1800" u="sng" dirty="0" smtClean="0">
                <a:hlinkClick r:id="rId9"/>
              </a:rPr>
              <a:t>http://metodisty.ru/m/files/view/-Yankee_Doodle</a:t>
            </a:r>
            <a:endParaRPr lang="ru-RU" sz="1800" dirty="0" smtClean="0"/>
          </a:p>
          <a:p>
            <a:r>
              <a:rPr lang="en-US" sz="1800" u="sng" dirty="0" smtClean="0">
                <a:hlinkClick r:id="rId10"/>
              </a:rPr>
              <a:t>http://metodisty.ru/m/files/view/-Red_Elvis_-_Dean_Reed</a:t>
            </a:r>
            <a:endParaRPr lang="ru-RU" sz="1800" dirty="0" smtClean="0"/>
          </a:p>
          <a:p>
            <a:r>
              <a:rPr lang="en-US" sz="1800" u="sng" dirty="0" smtClean="0">
                <a:hlinkClick r:id="rId11"/>
              </a:rPr>
              <a:t>http://metodisty.ru/m/files/view/Cascada_-_Ready_For_Love</a:t>
            </a:r>
            <a:endParaRPr lang="ru-RU" sz="1800" dirty="0" smtClean="0"/>
          </a:p>
          <a:p>
            <a:r>
              <a:rPr lang="en-US" sz="1800" u="sng" dirty="0" smtClean="0">
                <a:hlinkClick r:id="rId12"/>
              </a:rPr>
              <a:t>http://metodisty.ru/m/files/view/Mr-_President_-_M-M</a:t>
            </a:r>
            <a:endParaRPr lang="ru-RU" sz="1800" dirty="0" smtClean="0"/>
          </a:p>
          <a:p>
            <a:r>
              <a:rPr lang="en-US" sz="1800" u="sng" dirty="0" smtClean="0">
                <a:hlinkClick r:id="rId13"/>
              </a:rPr>
              <a:t>http://metodisty.ru/m/files/view/George_Gershwin</a:t>
            </a:r>
            <a:endParaRPr lang="ru-RU" sz="1800" dirty="0" smtClean="0"/>
          </a:p>
          <a:p>
            <a:r>
              <a:rPr lang="en-US" sz="1800" u="sng" dirty="0" smtClean="0">
                <a:hlinkClick r:id="rId14"/>
              </a:rPr>
              <a:t>http://metodisty.ru/m/files/view/Football_is_our_religion</a:t>
            </a:r>
            <a:endParaRPr lang="ru-RU" sz="1800" dirty="0" smtClean="0"/>
          </a:p>
          <a:p>
            <a:r>
              <a:rPr lang="en-US" sz="1800" u="sng" dirty="0" smtClean="0">
                <a:hlinkClick r:id="rId15"/>
              </a:rPr>
              <a:t>http://metodisty.ru/m/files/view/Barbra_Streisand-Woman_In_Love</a:t>
            </a:r>
            <a:endParaRPr lang="en-US" sz="1800" u="sng" dirty="0" smtClean="0"/>
          </a:p>
          <a:p>
            <a:r>
              <a:rPr lang="en-US" sz="1800" u="sng" dirty="0" smtClean="0">
                <a:hlinkClick r:id="rId16"/>
              </a:rPr>
              <a:t>http://www.rusedu.ru/detail_7678.html</a:t>
            </a:r>
            <a:r>
              <a:rPr lang="en-US" sz="1800" dirty="0" smtClean="0"/>
              <a:t> </a:t>
            </a:r>
          </a:p>
          <a:p>
            <a:r>
              <a:rPr lang="en-US" sz="1800" u="sng" dirty="0" smtClean="0">
                <a:hlinkClick r:id="rId17"/>
              </a:rPr>
              <a:t>http://www.rusedu.ru/detail_8059.html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endParaRPr lang="en-US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en-US" sz="1600" dirty="0" smtClean="0"/>
              <a:t> </a:t>
            </a:r>
            <a:endParaRPr lang="ru-RU" sz="1600" dirty="0" smtClean="0"/>
          </a:p>
          <a:p>
            <a:r>
              <a:rPr lang="en-US" sz="1600" dirty="0" smtClean="0"/>
              <a:t> </a:t>
            </a:r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Рисунок 4" descr="94.png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  <p:pic>
        <p:nvPicPr>
          <p:cNvPr id="8" name="Рисунок 7" descr="дуэт.jpg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7020272" y="2885803"/>
            <a:ext cx="1656184" cy="193422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93.pn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последнее время особенно сложно  заинтересовать старшеклассников, в то время как требования очень высокие</a:t>
            </a:r>
            <a:endParaRPr lang="en-US" dirty="0" smtClean="0"/>
          </a:p>
          <a:p>
            <a:r>
              <a:rPr lang="ru-RU" dirty="0" smtClean="0"/>
              <a:t>Но я </a:t>
            </a:r>
            <a:r>
              <a:rPr lang="ru-RU" dirty="0"/>
              <a:t>могу </a:t>
            </a:r>
            <a:r>
              <a:rPr lang="ru-RU" dirty="0" smtClean="0"/>
              <a:t>сказать</a:t>
            </a:r>
            <a:r>
              <a:rPr lang="ru-RU" dirty="0"/>
              <a:t>, что, несмотря на некоторые сложности на первых </a:t>
            </a:r>
            <a:r>
              <a:rPr lang="ru-RU" dirty="0" smtClean="0"/>
              <a:t>этапах использования песен, учащиеся </a:t>
            </a:r>
            <a:r>
              <a:rPr lang="ru-RU" dirty="0"/>
              <a:t>впоследствии научились намного лучше </a:t>
            </a:r>
            <a:r>
              <a:rPr lang="ru-RU" dirty="0" smtClean="0"/>
              <a:t>понимать английскую </a:t>
            </a:r>
            <a:r>
              <a:rPr lang="ru-RU" dirty="0"/>
              <a:t>и мою речь на английском языке и распознавать новые лексические единицы в языковом процессе.</a:t>
            </a:r>
            <a:r>
              <a:rPr lang="ru-RU" u="sng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9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Я хотела бы представить вашему вниманию один из примеров использования песенного материала в старших классах.</a:t>
            </a:r>
          </a:p>
          <a:p>
            <a:r>
              <a:rPr lang="ru-RU" dirty="0" smtClean="0"/>
              <a:t>Музыкальная презентация и задания в формате ЕГЭ представлены на основе фильма </a:t>
            </a:r>
            <a:r>
              <a:rPr lang="ru-RU" dirty="0" smtClean="0"/>
              <a:t>«Сумерки» </a:t>
            </a:r>
            <a:r>
              <a:rPr lang="ru-RU" dirty="0" smtClean="0"/>
              <a:t>и песни «Любовь на веки»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6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  <a:effectLst/>
              </a:rPr>
              <a:t>The Twilight Saga</a:t>
            </a:r>
            <a:r>
              <a:rPr lang="en-US" b="1" dirty="0">
                <a:solidFill>
                  <a:srgbClr val="C00000"/>
                </a:solidFill>
                <a:effectLst/>
              </a:rPr>
              <a:t> film series</a:t>
            </a:r>
            <a:r>
              <a:rPr lang="ru-RU" dirty="0">
                <a:solidFill>
                  <a:srgbClr val="C00000"/>
                </a:solidFill>
                <a:effectLst/>
              </a:rPr>
              <a:t/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C:\Documents and Settings\VOVCHIK\Мои документы\twilight1\www.images.yandex.ru\dd2bf88d0156621679abafed1bd_pre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963"/>
            <a:ext cx="7344815" cy="5589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04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статьи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1412776"/>
            <a:ext cx="6912768" cy="4525963"/>
          </a:xfrm>
          <a:effectLst>
            <a:softEdge rad="317500"/>
          </a:effectLst>
        </p:spPr>
        <p:txBody>
          <a:bodyPr/>
          <a:lstStyle/>
          <a:p>
            <a:r>
              <a:rPr lang="ru-RU" sz="2000" b="1" dirty="0" smtClean="0"/>
              <a:t>Введение</a:t>
            </a:r>
          </a:p>
          <a:p>
            <a:r>
              <a:rPr lang="ru-RU" sz="2000" b="1" dirty="0" smtClean="0"/>
              <a:t>Психологические основы воздействия музыки на школьников</a:t>
            </a:r>
          </a:p>
          <a:p>
            <a:r>
              <a:rPr lang="ru-RU" sz="2000" b="1" dirty="0" smtClean="0"/>
              <a:t>Учет возрастных особенностей учащихся при организации процесса обучения иностранному языку.</a:t>
            </a:r>
            <a:endParaRPr lang="ru-RU" sz="2000" dirty="0" smtClean="0"/>
          </a:p>
          <a:p>
            <a:r>
              <a:rPr lang="ru-RU" sz="2000" b="1" dirty="0" smtClean="0"/>
              <a:t>Критерии отбора музыкального материала</a:t>
            </a:r>
            <a:endParaRPr lang="ru-RU" sz="2000" dirty="0" smtClean="0"/>
          </a:p>
          <a:p>
            <a:r>
              <a:rPr lang="ru-RU" sz="2000" b="1" dirty="0" smtClean="0"/>
              <a:t>Методика работы с песнями и музыкальными презентациями на уроках английского языка</a:t>
            </a:r>
            <a:endParaRPr lang="ru-RU" sz="2000" dirty="0" smtClean="0"/>
          </a:p>
          <a:p>
            <a:r>
              <a:rPr lang="ru-RU" sz="2000" b="1" dirty="0" smtClean="0"/>
              <a:t>Методические приемы работы с песнями и музыкальными презентациями в связи с возрастными особенностями учащихся</a:t>
            </a:r>
            <a:endParaRPr lang="ru-RU" sz="2000" dirty="0" smtClean="0"/>
          </a:p>
          <a:p>
            <a:r>
              <a:rPr lang="ru-RU" sz="2000" b="1" dirty="0" smtClean="0"/>
              <a:t>Заключение </a:t>
            </a:r>
          </a:p>
          <a:p>
            <a:pPr>
              <a:buNone/>
            </a:pPr>
            <a:endParaRPr lang="ru-RU" sz="2000" b="1" dirty="0" smtClean="0"/>
          </a:p>
          <a:p>
            <a:endParaRPr lang="ru-RU" sz="2000" dirty="0" smtClean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в школе предоставляет учителю возможность разнообразить любой урок, сделать его интересным, незабываемым. Ведь такие уроки вызывают у детей положительные эмоции; их улыбки, горящие интересом глаза вдохновляют учителя, побуждают его на дальнейшую творческую работу с детьми.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8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Свое выступление я хотела бы закончить притчей:  </a:t>
            </a:r>
            <a:r>
              <a:rPr lang="ru-RU" dirty="0"/>
              <a:t>Много лет назад жил мудрец, известный всем своей мудростью. Но один человек усомнился в его мудрости и решил опозорить его перед народом. «Принесу мудрецу бабочку и спрошу, живая она или мертвая? – решил он. - Скажет живая – сожму ладони и бабочка умрет. Ответит мертвая – выпущу у всех на глазах.»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8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Поймал он бабочку и понес мудрецу. «Какую бабочку я принес тебе, живую или мертвую?» - спросил он мудреца. И услышал ответ, поразивший его своей мудростью: «Все в твоих руках».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7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  <a:ea typeface="chs_boot" pitchFamily="34" charset="-120"/>
              </a:rPr>
              <a:t>            Спасибо за </a:t>
            </a:r>
          </a:p>
          <a:p>
            <a:pPr marL="0" indent="0">
              <a:buNone/>
            </a:pPr>
            <a:r>
              <a:rPr lang="ru-RU" sz="6000" b="1" dirty="0">
                <a:solidFill>
                  <a:srgbClr val="C00000"/>
                </a:solidFill>
                <a:ea typeface="chs_boot" pitchFamily="34" charset="-120"/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  <a:ea typeface="chs_boot" pitchFamily="34" charset="-120"/>
              </a:rPr>
              <a:t>            внимание</a:t>
            </a:r>
            <a:endParaRPr lang="ru-RU" sz="6000" b="1" dirty="0">
              <a:solidFill>
                <a:srgbClr val="C00000"/>
              </a:solidFill>
              <a:ea typeface="chs_boot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1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Использованные ресурсы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835604"/>
            <a:ext cx="8229600" cy="4104456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http://img1.liveinternet.ru/images/attach/c/0/35/102/35102103_issue_1552_020211_170505.jpg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http://static2.aif.ru/public/news/430/6fc62f3dbb1710198cde441738d35651_big.jpg</a:t>
            </a:r>
            <a:endParaRPr lang="ru-RU" sz="2000" dirty="0" smtClean="0"/>
          </a:p>
          <a:p>
            <a:r>
              <a:rPr lang="ru-RU" sz="2000" u="sng" dirty="0" smtClean="0">
                <a:hlinkClick r:id="rId4"/>
              </a:rPr>
              <a:t>http://akkord.in.ua/view_product.php?id=133</a:t>
            </a:r>
            <a:endParaRPr lang="ru-RU" sz="2000" u="sng" dirty="0" smtClean="0"/>
          </a:p>
          <a:p>
            <a:r>
              <a:rPr lang="ru-RU" sz="2000" u="sng" dirty="0" smtClean="0">
                <a:hlinkClick r:id="rId5"/>
              </a:rPr>
              <a:t>http://www.ayat-canto.ru/img/muzimg/music-krug.gif</a:t>
            </a:r>
            <a:endParaRPr lang="ru-RU" sz="2000" u="sng" dirty="0" smtClean="0"/>
          </a:p>
          <a:p>
            <a:r>
              <a:rPr lang="ru-RU" sz="2000" dirty="0" smtClean="0">
                <a:hlinkClick r:id="rId6"/>
              </a:rPr>
              <a:t>http://twentysomethingelse.wordpress.com</a:t>
            </a:r>
            <a:endParaRPr lang="en-US" sz="2000" dirty="0" smtClean="0"/>
          </a:p>
          <a:p>
            <a:r>
              <a:rPr lang="ru-RU" sz="2000" u="sng" dirty="0" smtClean="0">
                <a:hlinkClick r:id="rId7"/>
              </a:rPr>
              <a:t>http://www.cooper.d21.k12.il.us/explo/chorus.htm</a:t>
            </a:r>
            <a:endParaRPr lang="en-US" sz="2000" u="sng" dirty="0" smtClean="0"/>
          </a:p>
          <a:p>
            <a:r>
              <a:rPr lang="ru-RU" sz="2000" u="sng" dirty="0" smtClean="0">
                <a:hlinkClick r:id="rId8"/>
              </a:rPr>
              <a:t>http://www.podarokcard.ru/priklyucheniya/zapis-pesni/</a:t>
            </a:r>
            <a:endParaRPr lang="en-US" sz="2000" u="sng" dirty="0" smtClean="0"/>
          </a:p>
          <a:p>
            <a:pPr>
              <a:buNone/>
            </a:pPr>
            <a:endParaRPr lang="en-US" sz="2000" b="1" dirty="0" smtClean="0"/>
          </a:p>
          <a:p>
            <a:endParaRPr lang="ru-RU" sz="1400" dirty="0" smtClean="0"/>
          </a:p>
          <a:p>
            <a:endParaRPr lang="ru-RU" sz="1400" u="sng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5" name="Рисунок 4" descr="93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41277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Иллюстрации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sz="2800" dirty="0"/>
              <a:t>В условиях </a:t>
            </a:r>
            <a:r>
              <a:rPr lang="ru-RU" sz="2800" dirty="0" err="1" smtClean="0"/>
              <a:t>гуманизации</a:t>
            </a:r>
            <a:r>
              <a:rPr lang="ru-RU" sz="2800" dirty="0" smtClean="0"/>
              <a:t> </a:t>
            </a:r>
            <a:r>
              <a:rPr lang="ru-RU" sz="2800" dirty="0"/>
              <a:t>образования, когда личность растущего человека находится в центре всей образовательной и воспитательной деятельности, поиск эффективных способов и приемов обучения, в том числе и обучения иностранному языку привлекает пристальное внимание многих ученых, методистов и учителей. Один из таких эффективных приемов обучения – использование песенных материалов на уроках английского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3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современном обществе музыка занимает особое, далеко не последнее место. Еще древние философы описывали положительное терапевтическое влияние музыки на человека. Платон утверждал, что это посланный нам небесами союзник в нашем стремлении приводить в порядок и гармонию, и любую дисгармонию ума. </a:t>
            </a:r>
          </a:p>
        </p:txBody>
      </p:sp>
    </p:spTree>
    <p:extLst>
      <p:ext uri="{BB962C8B-B14F-4D97-AF65-F5344CB8AC3E}">
        <p14:creationId xmlns:p14="http://schemas.microsoft.com/office/powerpoint/2010/main" val="29939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использовании песен и музыкальных презентаций возникают следующие вопросы: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2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188640"/>
          <a:ext cx="82809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чего нужны песни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26823930"/>
              </p:ext>
            </p:extLst>
          </p:nvPr>
        </p:nvGraphicFramePr>
        <p:xfrm>
          <a:off x="899592" y="1772816"/>
          <a:ext cx="76328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4402164"/>
              </p:ext>
            </p:extLst>
          </p:nvPr>
        </p:nvGraphicFramePr>
        <p:xfrm>
          <a:off x="539552" y="404664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93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pic>
        <p:nvPicPr>
          <p:cNvPr id="7" name="Рисунок 6" descr="94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956376" y="584988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Возрастные особенности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412776"/>
            <a:ext cx="2049413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1412776"/>
            <a:ext cx="1949202" cy="13286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Knig_Poem_po_notam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91880" y="1412776"/>
            <a:ext cx="1944216" cy="135801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1" name="Рисунок 10" descr="93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5859159"/>
            <a:ext cx="998841" cy="9988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536" y="2924944"/>
            <a:ext cx="2232248" cy="31085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(I—IV классы)- </a:t>
            </a:r>
            <a:r>
              <a:rPr lang="ru-RU" sz="2400" b="1" i="1" dirty="0" smtClean="0">
                <a:solidFill>
                  <a:srgbClr val="002060"/>
                </a:solidFill>
              </a:rPr>
              <a:t>младший школьный возраст </a:t>
            </a:r>
            <a:r>
              <a:rPr lang="ru-RU" sz="2000" i="1" dirty="0" smtClean="0">
                <a:solidFill>
                  <a:srgbClr val="002060"/>
                </a:solidFill>
              </a:rPr>
              <a:t>мышление конкретное с яркой образной окрашенностью.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2924944"/>
            <a:ext cx="2520280" cy="36009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 (V—VII классы)- </a:t>
            </a:r>
            <a:r>
              <a:rPr lang="ru-RU" sz="2400" b="1" i="1" dirty="0" smtClean="0">
                <a:solidFill>
                  <a:srgbClr val="002060"/>
                </a:solidFill>
              </a:rPr>
              <a:t>средний возраст </a:t>
            </a:r>
            <a:r>
              <a:rPr lang="ru-RU" sz="2000" i="1" dirty="0" smtClean="0">
                <a:solidFill>
                  <a:srgbClr val="002060"/>
                </a:solidFill>
              </a:rPr>
              <a:t>эта возрастная группа не только строит картину мира, но и вырабатывает собственное отношение ко всему, что знает и видит.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2852936"/>
            <a:ext cx="2808312" cy="32316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(VIII—XI классы) </a:t>
            </a:r>
            <a:r>
              <a:rPr lang="ru-RU" sz="2000" i="1" dirty="0" smtClean="0">
                <a:solidFill>
                  <a:srgbClr val="002060"/>
                </a:solidFill>
              </a:rPr>
              <a:t>Мышление </a:t>
            </a:r>
            <a:r>
              <a:rPr lang="ru-RU" sz="2000" b="1" i="1" dirty="0" smtClean="0">
                <a:solidFill>
                  <a:srgbClr val="002060"/>
                </a:solidFill>
              </a:rPr>
              <a:t>старшеклассников</a:t>
            </a:r>
            <a:r>
              <a:rPr lang="ru-RU" sz="2000" i="1" dirty="0" smtClean="0">
                <a:solidFill>
                  <a:srgbClr val="002060"/>
                </a:solidFill>
              </a:rPr>
              <a:t> представляет собой завершающую ступень зрелости, поэтому способны работать планомерно и по правилам.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15" name="Рисунок 14" descr="94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884368" y="584988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3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Ppt0000003</Template>
  <TotalTime>526</TotalTime>
  <Words>954</Words>
  <Application>Microsoft Office PowerPoint</Application>
  <PresentationFormat>Экран (4:3)</PresentationFormat>
  <Paragraphs>140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Ppt0000003</vt:lpstr>
      <vt:lpstr>Методические приемы использования песен  и музыкальных презентаций  на уроках английского языка</vt:lpstr>
      <vt:lpstr>Содержание  статьи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чего нужны песни</vt:lpstr>
      <vt:lpstr>Презентация PowerPoint</vt:lpstr>
      <vt:lpstr>Возрастные особенности</vt:lpstr>
      <vt:lpstr>Этапы работы  с песнями</vt:lpstr>
      <vt:lpstr>Подготовительный этап (Before –listening  Снятие языковых трудностей)  </vt:lpstr>
      <vt:lpstr>Этап прослушивания песни (While –listening) </vt:lpstr>
      <vt:lpstr>После прослушивания песни (After- listening) </vt:lpstr>
      <vt:lpstr>Песни и музыкальные презентации для младшего  школьного  возраста  (I—IV классы) </vt:lpstr>
      <vt:lpstr>Песни и музыкальные презентации для среднего  школьного возраста (V—VII классы)  </vt:lpstr>
      <vt:lpstr>Песни и музыкальные презентации для старшеклассников (VIII—XI классы). </vt:lpstr>
      <vt:lpstr>Презентация PowerPoint</vt:lpstr>
      <vt:lpstr>Презентация PowerPoint</vt:lpstr>
      <vt:lpstr>The Twilight Saga film series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"Методические приемы использования песен и музыкальных презентаций на уроках английского языка".</dc:title>
  <dc:subject>Использование песен</dc:subject>
  <dc:creator>Митюгина Т.Г.</dc:creator>
  <cp:keywords>Корпорация Майкрософт</cp:keywords>
  <dc:description>Корпорация Майкрософт</dc:description>
  <cp:lastModifiedBy>Рекун</cp:lastModifiedBy>
  <cp:revision>61</cp:revision>
  <dcterms:created xsi:type="dcterms:W3CDTF">2010-05-28T07:31:32Z</dcterms:created>
  <dcterms:modified xsi:type="dcterms:W3CDTF">2014-11-17T12:40:45Z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TC102881461049</vt:lpwstr>
  </property>
</Properties>
</file>