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sldIdLst>
    <p:sldId id="278" r:id="rId3"/>
    <p:sldId id="275" r:id="rId4"/>
    <p:sldId id="282" r:id="rId5"/>
    <p:sldId id="257" r:id="rId6"/>
    <p:sldId id="279" r:id="rId7"/>
    <p:sldId id="271" r:id="rId8"/>
    <p:sldId id="280" r:id="rId9"/>
    <p:sldId id="259" r:id="rId10"/>
    <p:sldId id="269" r:id="rId11"/>
    <p:sldId id="258" r:id="rId12"/>
    <p:sldId id="267" r:id="rId13"/>
    <p:sldId id="270" r:id="rId14"/>
    <p:sldId id="27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8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76C8-DF80-4417-AFD2-53C6B4CD72CE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C040-C754-4E3B-8C9F-C3960E4E62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C040-C754-4E3B-8C9F-C3960E4E627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8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65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8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93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71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20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63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11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79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23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38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088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07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26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6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845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7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8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23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83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203D-3DDD-48E0-8FA4-5DD3B5E24559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A96C-D14D-4B34-9EA2-F6EECFDE0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6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51D494-700D-40F7-8727-8AFD52B9E64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15.11.2017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D80A336-7173-4B66-A768-3BE28AC665C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1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1&amp;text=%D1%91%D0%BB%D0%BE%D1%87%D0%BA%D0%B0%20%D0%B2%20%D0%BE%D1%81%D0%B5%D0%BD%D0%BD%D0%B5%D0%BC%20%D0%BB%D0%B5%D1%81%D1%83&amp;pos=38&amp;uinfo=sw-1263-sh-906-fw-1038-fh-598-pd-1&amp;rpt=simage&amp;img_url=http://img12.nnm.ru/1/0/e/2/8/a3fb6be2266ec77d762da75766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fd3f4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БУЛАТ-БАТЯ\Desktop\ццццццццццццццццц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8889883" cy="62642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785926"/>
            <a:ext cx="8786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страну родственных слов»</a:t>
            </a:r>
            <a:endParaRPr lang="ru-RU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ello_html_492b6f9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704856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87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1295" y="1916832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3600" b="1" dirty="0" smtClean="0"/>
              <a:t> </a:t>
            </a:r>
            <a:endParaRPr lang="ru-RU" sz="3600" b="1" dirty="0"/>
          </a:p>
        </p:txBody>
      </p:sp>
      <p:pic>
        <p:nvPicPr>
          <p:cNvPr id="7" name="Рисунок 6" descr="hello_html_m644c522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7768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9335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1214422"/>
            <a:ext cx="8358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Собака – щенок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медведь- медвежонок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лиса- лисёнок корова –телёнок.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7868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Домашнее задание: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1)Упр.183, с.87;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2)Подобрать однокоренные слова к слову «Лес»; 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3)По желанию сочинить небольшой стих на темы «Лес» или  «Сад»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8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-БАТЯ\Desktop\переме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УЛАТ-БАТЯ\Desktop\готовый урок\РОМА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54" y="0"/>
            <a:ext cx="909549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85723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слова</a:t>
            </a:r>
            <a:endParaRPr lang="ru-RU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УЛАТ-БАТЯ\Desktop\готовый урок\РОМА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09" y="0"/>
            <a:ext cx="9095491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143999" cy="707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908720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 smtClean="0"/>
          </a:p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6" name="Рисунок 5" descr="hello_html_m2be400c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-1710952"/>
            <a:ext cx="14473608" cy="1046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П.И. Чайковского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«Октябрь»,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229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УЛАТ-БАТЯ\Desktop\леви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507207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И.И. Левитан </a:t>
            </a:r>
          </a:p>
          <a:p>
            <a:pPr algn="ctr"/>
            <a:r>
              <a:rPr lang="ru-RU" sz="5400" dirty="0" smtClean="0"/>
              <a:t>«Золотая осень»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tat17.privet.ru/lr/0927461dae62c2f3ff40b02712f8a09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56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3" y="357166"/>
            <a:ext cx="828680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е́ль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 - слово из 1 слога: ель.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 - [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 - согласный, непарный звонкий, непарный мягкий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-[э] - гласный, ударный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 - [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 - согласный, непарный звонкий,  парный мягкий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слове 3 буквы и 3 звука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ello_html_7c1f727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7560840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878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28184" y="404664"/>
            <a:ext cx="202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Озаглавить текста</a:t>
            </a:r>
            <a:endParaRPr lang="ru-RU" dirty="0"/>
          </a:p>
        </p:txBody>
      </p:sp>
      <p:pic>
        <p:nvPicPr>
          <p:cNvPr id="7" name="Рисунок 6" descr="hello_html_3767789f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7048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БУЛАТ-БАТЯ\Desktop\ммммммм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7" y="785794"/>
            <a:ext cx="6500857" cy="5072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56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78</Words>
  <Application>Microsoft Office PowerPoint</Application>
  <PresentationFormat>Экран (4:3)</PresentationFormat>
  <Paragraphs>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БУЛАТ-БАТЯ</cp:lastModifiedBy>
  <cp:revision>45</cp:revision>
  <dcterms:created xsi:type="dcterms:W3CDTF">2013-09-05T21:09:49Z</dcterms:created>
  <dcterms:modified xsi:type="dcterms:W3CDTF">2017-11-15T16:07:58Z</dcterms:modified>
</cp:coreProperties>
</file>