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4" d="100"/>
          <a:sy n="64" d="100"/>
        </p:scale>
        <p:origin x="140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10" algn="l"/>
                <a:tab pos="1326619" algn="l"/>
                <a:tab pos="1989929" algn="l"/>
                <a:tab pos="2653238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CECAE72-24CC-4EE2-9C7E-5EB30DD6F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BF9B3E-7849-438A-BDF0-31BCBC55FAE1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125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A5B5-CA43-4B6F-98A9-12046382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3A41-DED0-446B-BAED-E1972999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668F3-1DFA-4953-B120-A149F11EE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509C-01D8-4752-A1C2-EC3A8479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64F9-DBBB-4B7A-9384-1C21D5787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556B-69DA-484D-917B-60A828FC6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E620-8F66-44F1-A388-D2949492E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EEBA-0BD5-4F24-9C52-6C639704B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7655-8743-46EF-925F-0855E09AE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76E5-2A88-4B43-AE47-6EE9FA8F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4A3B-1D42-4625-B0F4-79E0C1174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3DC978E1-638E-43AD-B2B9-15D8CC120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8104" y="2196762"/>
            <a:ext cx="4068101" cy="1637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Десятое апреля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ная  работа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4085" y="3401087"/>
            <a:ext cx="7356436" cy="24108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 Мелкий дождик,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предвестник осени,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капает из тучки.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66" y="755501"/>
            <a:ext cx="2304256" cy="190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721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824" y="2143991"/>
            <a:ext cx="9069982" cy="24108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4. Моему спутнику,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старому охотнику,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удалось найти  тропинку.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944" y="2141824"/>
            <a:ext cx="9883027" cy="24108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5. Добряк,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 не мог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никому отказать в просьбе.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3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3555" y="2267669"/>
            <a:ext cx="9300175" cy="31836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6. Илюше,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резвому мальчику, так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хочется броситься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переделать все самому.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8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042" y="1835621"/>
            <a:ext cx="8240846" cy="2840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1группа –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1</a:t>
            </a:r>
            <a:r>
              <a:rPr lang="ru-RU" sz="4800" b="1" dirty="0" smtClean="0">
                <a:solidFill>
                  <a:srgbClr val="00B050"/>
                </a:solidFill>
              </a:rPr>
              <a:t> предложения,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2 группа –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2 </a:t>
            </a:r>
            <a:r>
              <a:rPr lang="ru-RU" sz="4800" b="1" dirty="0" smtClean="0">
                <a:solidFill>
                  <a:srgbClr val="00B050"/>
                </a:solidFill>
              </a:rPr>
              <a:t>предложения,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3 группа – </a:t>
            </a:r>
            <a:r>
              <a:rPr lang="ru-RU" sz="4800" b="1" i="1" u="sng" dirty="0" smtClean="0">
                <a:solidFill>
                  <a:srgbClr val="FF0000"/>
                </a:solidFill>
              </a:rPr>
              <a:t>3</a:t>
            </a:r>
            <a:r>
              <a:rPr lang="ru-RU" sz="4800" b="1" dirty="0" smtClean="0">
                <a:solidFill>
                  <a:srgbClr val="00B050"/>
                </a:solidFill>
              </a:rPr>
              <a:t> предложения,</a:t>
            </a:r>
          </a:p>
          <a:p>
            <a:pPr algn="ctr"/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Работа по учебнику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16" y="1547589"/>
            <a:ext cx="9073008" cy="558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1гр.  Приём «Синквейн» 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«Абай»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2гр.  Приём  «Пирамидная история»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         «Обособленные приложения»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3200" b="1" dirty="0">
                <a:solidFill>
                  <a:srgbClr val="002060"/>
                </a:solidFill>
              </a:rPr>
              <a:t>2гр. Приём «</a:t>
            </a:r>
            <a:r>
              <a:rPr lang="ru-RU" sz="3200" b="1" dirty="0" err="1">
                <a:solidFill>
                  <a:srgbClr val="002060"/>
                </a:solidFill>
              </a:rPr>
              <a:t>Синектика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</a:p>
          <a:p>
            <a:pPr lvl="0" algn="just"/>
            <a:r>
              <a:rPr lang="ru-RU" sz="3200" b="1" dirty="0">
                <a:solidFill>
                  <a:srgbClr val="002060"/>
                </a:solidFill>
              </a:rPr>
              <a:t>         «Поэт»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К  следующему  уроку: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6" y="4090179"/>
            <a:ext cx="3453680" cy="381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832" y="1763613"/>
            <a:ext cx="8640960" cy="335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5»- написать эссе  по теме. 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«4»- Выписать из художественных произведений ОП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«3»- Упражнение 3, стр.219. 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u="sng" dirty="0" smtClean="0">
                <a:solidFill>
                  <a:srgbClr val="00B050"/>
                </a:solidFill>
              </a:rPr>
              <a:t>Урок  окончен!</a:t>
            </a:r>
            <a:endParaRPr lang="ru-RU" sz="7200" b="1" i="1" u="sng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3243" y="2483693"/>
            <a:ext cx="5384231" cy="21531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 УРОК!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3707829"/>
            <a:ext cx="24511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ЗАРЯДКА  ДЛЯ  УМА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968" y="1619597"/>
            <a:ext cx="6159058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НАЙДИТЕ   4   ЛИШНИЙ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72385" y="2284394"/>
            <a:ext cx="4680520" cy="252006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</a:rPr>
              <a:t>копье,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</a:rPr>
              <a:t>аромат, </a:t>
            </a:r>
            <a:r>
              <a:rPr lang="ru-RU" sz="2800" b="1" dirty="0" err="1" smtClean="0">
                <a:solidFill>
                  <a:srgbClr val="FF0000"/>
                </a:solidFill>
              </a:rPr>
              <a:t>обос</a:t>
            </a:r>
            <a:r>
              <a:rPr lang="ru-RU" sz="2800" b="1" dirty="0" smtClean="0">
                <a:solidFill>
                  <a:srgbClr val="FF0000"/>
                </a:solidFill>
              </a:rPr>
              <a:t>…</a:t>
            </a:r>
            <a:r>
              <a:rPr lang="ru-RU" sz="2800" b="1" dirty="0" err="1" smtClean="0">
                <a:solidFill>
                  <a:srgbClr val="FF0000"/>
                </a:solidFill>
              </a:rPr>
              <a:t>бленные</a:t>
            </a:r>
            <a:r>
              <a:rPr lang="ru-RU" sz="2800" b="1" dirty="0" smtClean="0">
                <a:solidFill>
                  <a:srgbClr val="FF0000"/>
                </a:solidFill>
              </a:rPr>
              <a:t>, монолог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Волна 5"/>
          <p:cNvSpPr/>
          <p:nvPr/>
        </p:nvSpPr>
        <p:spPr bwMode="auto">
          <a:xfrm>
            <a:off x="5184328" y="2182645"/>
            <a:ext cx="4032448" cy="2636203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MS Gothic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прекрасный, превратить,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MS Gothic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MS Gothic" charset="0"/>
              </a:rPr>
              <a:t>..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MS Gothic" charset="0"/>
              </a:rPr>
              <a:t>ложение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MS Gothic" charset="0"/>
              </a:rPr>
              <a:t>, президент</a:t>
            </a:r>
          </a:p>
        </p:txBody>
      </p:sp>
      <p:sp>
        <p:nvSpPr>
          <p:cNvPr id="9" name="Лента лицом вниз 8"/>
          <p:cNvSpPr/>
          <p:nvPr/>
        </p:nvSpPr>
        <p:spPr bwMode="auto">
          <a:xfrm>
            <a:off x="3672160" y="4804458"/>
            <a:ext cx="6264696" cy="2520280"/>
          </a:xfrm>
          <a:prstGeom prst="ribb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Зап</a:t>
            </a:r>
            <a:r>
              <a:rPr lang="ru-RU" sz="2400" b="1" dirty="0" smtClean="0">
                <a:solidFill>
                  <a:srgbClr val="7030A0"/>
                </a:solidFill>
              </a:rPr>
              <a:t>..тая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первая,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сотая,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</a:t>
            </a:r>
            <a:r>
              <a:rPr lang="ru-RU" sz="2400" b="1" dirty="0">
                <a:solidFill>
                  <a:srgbClr val="7030A0"/>
                </a:solidFill>
              </a:rPr>
              <a:t>я</a:t>
            </a:r>
            <a:r>
              <a:rPr lang="ru-RU" sz="2400" b="1" dirty="0" smtClean="0">
                <a:solidFill>
                  <a:srgbClr val="7030A0"/>
                </a:solidFill>
              </a:rPr>
              <a:t>тая, вторая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503808" y="4710887"/>
            <a:ext cx="4392488" cy="2597342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MS Gothic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Опред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ление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предлог,   союз, частица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93" y="267075"/>
            <a:ext cx="18589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41511"/>
            <a:ext cx="18589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ПРОВЕРИМ!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215775" y="1331565"/>
            <a:ext cx="4960821" cy="223224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28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ОБОС</a:t>
            </a:r>
            <a:r>
              <a:rPr lang="ru-RU" sz="2800" b="1" u="sng" dirty="0" smtClean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FFFF00"/>
                </a:solidFill>
              </a:rPr>
              <a:t>БЛЕННЫЕ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Волна 3"/>
          <p:cNvSpPr/>
          <p:nvPr/>
        </p:nvSpPr>
        <p:spPr bwMode="auto">
          <a:xfrm>
            <a:off x="5613233" y="1331565"/>
            <a:ext cx="4032448" cy="2592288"/>
          </a:xfrm>
          <a:prstGeom prst="wav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2800" b="1" u="sng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ПР</a:t>
            </a:r>
            <a:r>
              <a:rPr lang="ru-RU" sz="2800" b="1" u="sng" dirty="0" smtClean="0">
                <a:solidFill>
                  <a:srgbClr val="7030A0"/>
                </a:solidFill>
              </a:rPr>
              <a:t>И</a:t>
            </a:r>
            <a:r>
              <a:rPr lang="ru-RU" sz="2800" b="1" dirty="0" smtClean="0">
                <a:solidFill>
                  <a:srgbClr val="FFFF00"/>
                </a:solidFill>
              </a:rPr>
              <a:t>ЛОЖЕНИЕ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456569" y="5075981"/>
            <a:ext cx="3456384" cy="1969376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2800" b="1" u="sng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u="sng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ОПР</a:t>
            </a:r>
            <a:r>
              <a:rPr lang="ru-RU" sz="2800" b="1" u="sng" dirty="0" smtClean="0">
                <a:solidFill>
                  <a:srgbClr val="7030A0"/>
                </a:solidFill>
              </a:rPr>
              <a:t>Е</a:t>
            </a:r>
            <a:r>
              <a:rPr lang="ru-RU" sz="2800" b="1" dirty="0" smtClean="0">
                <a:solidFill>
                  <a:srgbClr val="FFFF00"/>
                </a:solidFill>
              </a:rPr>
              <a:t>ДЕЛЕНИЕ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 bwMode="auto">
          <a:xfrm>
            <a:off x="4749137" y="5075981"/>
            <a:ext cx="4896544" cy="1980220"/>
          </a:xfrm>
          <a:prstGeom prst="ribb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2800" b="1" u="sng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ЗАП</a:t>
            </a:r>
            <a:r>
              <a:rPr lang="ru-RU" sz="2800" b="1" u="sng" dirty="0" smtClean="0">
                <a:solidFill>
                  <a:srgbClr val="7030A0"/>
                </a:solidFill>
              </a:rPr>
              <a:t>Я</a:t>
            </a:r>
            <a:r>
              <a:rPr lang="ru-RU" sz="2800" b="1" dirty="0" smtClean="0">
                <a:solidFill>
                  <a:srgbClr val="FFFF00"/>
                </a:solidFill>
              </a:rPr>
              <a:t>ТАЯ</a:t>
            </a:r>
          </a:p>
          <a:p>
            <a:pPr lvl="0" algn="ctr"/>
            <a:endParaRPr lang="ru-RU" sz="2800" b="1" u="sng" dirty="0">
              <a:solidFill>
                <a:srgbClr val="FFFF00"/>
              </a:solidFill>
            </a:endParaRPr>
          </a:p>
          <a:p>
            <a:pPr lvl="0" algn="ctr"/>
            <a:endParaRPr lang="ru-RU" sz="2800" b="1" u="sng" dirty="0">
              <a:solidFill>
                <a:srgbClr val="FFFF00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 bwMode="auto">
          <a:xfrm rot="1315973">
            <a:off x="4200665" y="3278724"/>
            <a:ext cx="1678734" cy="731520"/>
          </a:xfrm>
          <a:prstGeom prst="curved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 bwMode="auto">
          <a:xfrm rot="7786035">
            <a:off x="3366153" y="4574628"/>
            <a:ext cx="3347757" cy="731520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 bwMode="auto">
          <a:xfrm rot="19067512">
            <a:off x="3844752" y="2978578"/>
            <a:ext cx="910573" cy="3923618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 bwMode="auto">
          <a:xfrm rot="5400000">
            <a:off x="6248934" y="3931532"/>
            <a:ext cx="1626644" cy="731520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646" y="395461"/>
            <a:ext cx="9505057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.Расставьте пропущенные знаки препинания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их расстановку.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в передаче шла об Александре Демьяненко замечательном актере.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Мои друзья Коля и Саша вернулись из лагеря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 лесника он родился и вырос в лесу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Она известный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очень помогла. 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764"/>
            <a:ext cx="9071634" cy="12417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800" y="1043533"/>
            <a:ext cx="928903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	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Расставьте знаки препинания. Укажите причину обособления.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общительный я умел живо рассказывать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она одна моя Родина высоко подняла знамя мира.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артиллеристы хлопотали около орудий.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84" y="3059757"/>
            <a:ext cx="94330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Расставьте знаки препинания. Укажите причину обособления.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Ухаживала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мной одна девушка полька.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товарищ тоже наблюдатель-охотник в это время спал.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Приближалась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ночь самое удобное для партизан время.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Расставьте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 препинания. Укажите причину обособления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был Болекбаев завхоз нашей школы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 Артем всеми известный художник очень трудолюбив.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Вспомнил Абай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прекрасный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певец младшего брата Оралбая  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ПРИЛОЖЕНИЯ ОБОСОБЛЯЮТСЯ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 rot="1659751">
            <a:off x="2454117" y="1501448"/>
            <a:ext cx="652932" cy="145451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193">
            <a:off x="6639847" y="1562101"/>
            <a:ext cx="783329" cy="18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39" y="1610723"/>
            <a:ext cx="517525" cy="15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 bwMode="auto">
          <a:xfrm>
            <a:off x="359791" y="2845149"/>
            <a:ext cx="2771855" cy="3815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MS Gothic" charset="0"/>
              </a:rPr>
              <a:t>1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</a:rPr>
              <a:t>Личные местоимения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3218899"/>
            <a:ext cx="2520280" cy="38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61" y="3403462"/>
            <a:ext cx="2320229" cy="29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059" y="3720427"/>
            <a:ext cx="2115131" cy="1924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После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главного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слова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512" y="3892108"/>
            <a:ext cx="1994264" cy="1580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ИМЯ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СОБСТВЕН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8" y="160701"/>
            <a:ext cx="27770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935856" y="824599"/>
            <a:ext cx="5040560" cy="187511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611820" y="4643933"/>
            <a:ext cx="4428492" cy="2232248"/>
          </a:xfrm>
          <a:prstGeom prst="horizont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5400" b="1" u="sng" dirty="0">
              <a:solidFill>
                <a:srgbClr val="FFC000"/>
              </a:solidFill>
            </a:endParaRPr>
          </a:p>
        </p:txBody>
      </p:sp>
      <p:sp>
        <p:nvSpPr>
          <p:cNvPr id="6" name="Волна 5"/>
          <p:cNvSpPr/>
          <p:nvPr/>
        </p:nvSpPr>
        <p:spPr bwMode="auto">
          <a:xfrm>
            <a:off x="5040312" y="2699717"/>
            <a:ext cx="4104456" cy="2015686"/>
          </a:xfrm>
          <a:prstGeom prst="wav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4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/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ОПРЕДЕЛИТЕ УСЛОВИЯ ОБОСОБЛЕНИЯ ПРИЛОЖЕНИЙ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511" y="2339677"/>
            <a:ext cx="9159623" cy="31836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Нас, врачей, поражает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это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поистине безграничное</a:t>
            </a:r>
          </a:p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ерпение.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5" y="5215867"/>
            <a:ext cx="2588389" cy="21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12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3972" y="1619597"/>
            <a:ext cx="7994816" cy="31836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Сосна,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дерево смолистое,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трудом 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поддается гниению.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2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314</Words>
  <Application>Microsoft Office PowerPoint</Application>
  <PresentationFormat>Произвольный</PresentationFormat>
  <Paragraphs>105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MS Gothic</vt:lpstr>
      <vt:lpstr>Arial</vt:lpstr>
      <vt:lpstr>Calibri</vt:lpstr>
      <vt:lpstr>Times New Roman</vt:lpstr>
      <vt:lpstr>Тема Office</vt:lpstr>
      <vt:lpstr>Презентация PowerPoint</vt:lpstr>
      <vt:lpstr>ЗАРЯДКА  ДЛЯ  УМА</vt:lpstr>
      <vt:lpstr>ПРОВЕРИМ!</vt:lpstr>
      <vt:lpstr>Презентация PowerPoint</vt:lpstr>
      <vt:lpstr>Презентация PowerPoint</vt:lpstr>
      <vt:lpstr>ПРИЛОЖЕНИЯ ОБОСОБЛЯЮТСЯ</vt:lpstr>
      <vt:lpstr>Презентация PowerPoint</vt:lpstr>
      <vt:lpstr> ОПРЕДЕЛИТЕ УСЛОВИЯ ОБОСОБЛЕНИЯ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</vt:lpstr>
      <vt:lpstr>К  следующему  уроку:</vt:lpstr>
      <vt:lpstr>Урок  окончен!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galiya utebay</cp:lastModifiedBy>
  <cp:revision>52</cp:revision>
  <cp:lastPrinted>2016-10-13T15:32:12Z</cp:lastPrinted>
  <dcterms:created xsi:type="dcterms:W3CDTF">2011-01-05T16:30:12Z</dcterms:created>
  <dcterms:modified xsi:type="dcterms:W3CDTF">2016-10-13T15:33:07Z</dcterms:modified>
</cp:coreProperties>
</file>