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0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6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3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3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3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3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4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7B5D-8971-433F-97E3-9EAD6F68AF21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693F-6E4F-49F1-83FE-F5E51FF9C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3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86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78122"/>
            <a:ext cx="9144000" cy="3384644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Образ художественной культуры </a:t>
            </a:r>
            <a:br>
              <a:rPr lang="ru-RU" sz="8000" b="1" dirty="0" smtClean="0"/>
            </a:br>
            <a:r>
              <a:rPr lang="ru-RU" sz="8000" b="1" dirty="0" smtClean="0"/>
              <a:t>Японии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0433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5" y="-1"/>
            <a:ext cx="121986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&quot;Классика&quot; без кисти &quot;Луч&quot; 16 цв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86" y="4026958"/>
            <a:ext cx="4430075" cy="30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исти для рисования - Skrepok.NET - канцтовары для офис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95" y="36848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Name Стакан-непроливайка двойной. Каталог товаров. Интернет магазины Рязани / Shoone.R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85" y="-245398"/>
            <a:ext cx="4284292" cy="42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akazat.ru Канцелярские товары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0" y="524190"/>
            <a:ext cx="3677968" cy="26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68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8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Каллиграфия – умение красиво писать</a:t>
            </a:r>
            <a:endParaRPr lang="ru-RU" b="1" dirty="0"/>
          </a:p>
        </p:txBody>
      </p:sp>
      <p:pic>
        <p:nvPicPr>
          <p:cNvPr id="3074" name="Picture 2" descr="Китайская каллиграфия - Free Direct Downlo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51" y="2174338"/>
            <a:ext cx="2896016" cy="3806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руппа дальневосточной перкуссии Ханой. Японские ВКонта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098"/>
            <a:ext cx="2648128" cy="34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quot;Помощь по подаркам &quot; Что подарить человеку, который может к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90" y="2391284"/>
            <a:ext cx="2762250" cy="35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9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8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i="1" dirty="0" err="1" smtClean="0"/>
              <a:t>Кандзи</a:t>
            </a:r>
            <a:r>
              <a:rPr lang="ru-RU" sz="6000" dirty="0" smtClean="0"/>
              <a:t>-иероглифы, заимствованные в Китае</a:t>
            </a:r>
          </a:p>
          <a:p>
            <a:pPr marL="0" indent="0">
              <a:buNone/>
            </a:pPr>
            <a:r>
              <a:rPr lang="ru-RU" sz="6000" i="1" dirty="0" err="1" smtClean="0"/>
              <a:t>Кокудзи</a:t>
            </a:r>
            <a:r>
              <a:rPr lang="ru-RU" sz="6000" dirty="0" smtClean="0"/>
              <a:t>-иероглифы, разработанные самими японцами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196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86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Иероглифы</a:t>
            </a:r>
            <a:endParaRPr lang="ru-RU" sz="6600" b="1" dirty="0"/>
          </a:p>
        </p:txBody>
      </p:sp>
      <p:pic>
        <p:nvPicPr>
          <p:cNvPr id="4098" name="Picture 2" descr="мечта, слезы, печаль иероглифы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7" r="84040"/>
          <a:stretch/>
        </p:blipFill>
        <p:spPr bwMode="auto">
          <a:xfrm>
            <a:off x="8698433" y="2041692"/>
            <a:ext cx="2455460" cy="27746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pic>
        <p:nvPicPr>
          <p:cNvPr id="4100" name="Picture 4" descr="мечта, слезы, печаль иероглифы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5" r="86704" b="24258"/>
          <a:stretch/>
        </p:blipFill>
        <p:spPr bwMode="auto">
          <a:xfrm>
            <a:off x="838200" y="1756220"/>
            <a:ext cx="2349080" cy="334556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102" name="Picture 6" descr="мечта, слезы, печаль иероглифы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99" b="74851"/>
          <a:stretch/>
        </p:blipFill>
        <p:spPr bwMode="auto">
          <a:xfrm>
            <a:off x="3525944" y="2151347"/>
            <a:ext cx="2217380" cy="277461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104" name="Picture 8" descr="мечта, слезы, печаль иероглифы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0" t="24117" r="2026" b="53096"/>
          <a:stretch/>
        </p:blipFill>
        <p:spPr bwMode="auto">
          <a:xfrm>
            <a:off x="6081988" y="2055813"/>
            <a:ext cx="2389175" cy="2774615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40372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5" y="1"/>
            <a:ext cx="12198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9" y="1094703"/>
            <a:ext cx="9414456" cy="576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0"/>
            <a:ext cx="6786093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Сад камней</a:t>
            </a:r>
            <a:endParaRPr lang="ru-RU" sz="8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9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Пагода-Японский храм</a:t>
            </a:r>
            <a:endParaRPr lang="ru-RU" sz="6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" y="2098676"/>
            <a:ext cx="5487832" cy="3671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7" y="2098676"/>
            <a:ext cx="5503903" cy="3671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838200" y="5898524"/>
            <a:ext cx="4867141" cy="74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уддийский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храм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Хорю-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дзи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(607 год)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6659" y="5898523"/>
            <a:ext cx="4867141" cy="74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Буддийский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храм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Тодай-дзи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(745 год)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6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картинки дерево, розовый, Сакура, япония, фон, макро, бесплатно картинка - 96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5" y="1"/>
            <a:ext cx="12198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/>
              <a:t>Рефлексия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Вам понравился сегодняшний урок?</a:t>
            </a:r>
          </a:p>
          <a:p>
            <a:r>
              <a:rPr lang="ru-RU" sz="3600" b="1" dirty="0" smtClean="0"/>
              <a:t>Если да, то чем?</a:t>
            </a:r>
          </a:p>
          <a:p>
            <a:r>
              <a:rPr lang="ru-RU" sz="3600" b="1" dirty="0" smtClean="0"/>
              <a:t>Если нет, то почему? </a:t>
            </a:r>
          </a:p>
          <a:p>
            <a:r>
              <a:rPr lang="ru-RU" sz="3600" b="1" dirty="0" smtClean="0"/>
              <a:t>Какие трудности возникали?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56807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59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Образ художественной культуры  Японии</vt:lpstr>
      <vt:lpstr>Презентация PowerPoint</vt:lpstr>
      <vt:lpstr>Каллиграфия – умение красиво писать</vt:lpstr>
      <vt:lpstr>Презентация PowerPoint</vt:lpstr>
      <vt:lpstr>Иероглифы</vt:lpstr>
      <vt:lpstr>Сад камней</vt:lpstr>
      <vt:lpstr>Пагода-Японский храм</vt:lpstr>
      <vt:lpstr>Рефлексия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художественной культуры  Японии</dc:title>
  <dc:creator>Маша Садовская</dc:creator>
  <cp:lastModifiedBy>Маша Садовская</cp:lastModifiedBy>
  <cp:revision>8</cp:revision>
  <dcterms:created xsi:type="dcterms:W3CDTF">2015-01-13T14:28:00Z</dcterms:created>
  <dcterms:modified xsi:type="dcterms:W3CDTF">2015-01-14T16:17:28Z</dcterms:modified>
</cp:coreProperties>
</file>