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sldIdLst>
    <p:sldId id="256" r:id="rId2"/>
    <p:sldId id="257" r:id="rId3"/>
    <p:sldId id="258" r:id="rId4"/>
    <p:sldId id="268" r:id="rId5"/>
    <p:sldId id="260" r:id="rId6"/>
    <p:sldId id="261" r:id="rId7"/>
    <p:sldId id="262" r:id="rId8"/>
    <p:sldId id="270" r:id="rId9"/>
    <p:sldId id="263" r:id="rId10"/>
    <p:sldId id="264" r:id="rId11"/>
    <p:sldId id="265" r:id="rId12"/>
    <p:sldId id="266" r:id="rId13"/>
    <p:sldId id="269" r:id="rId14"/>
    <p:sldId id="271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03.04.2020</a:t>
            </a:fld>
            <a:endParaRPr lang="ru-RU" dirty="0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03.04.2020</a:t>
            </a:fld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рина\Pictures\6fdc95652a8ae25683ece59835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32656"/>
            <a:ext cx="4572000" cy="57054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7504" y="1484784"/>
            <a:ext cx="38489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М.П. Мусоргский </a:t>
            </a:r>
          </a:p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опера «Борис Годунов» 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059832" y="5877272"/>
            <a:ext cx="33796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Варлаам-свободолюбия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Ирина\Pictures\img-147947-f6e7e568a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764704"/>
            <a:ext cx="6858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832" y="6093296"/>
            <a:ext cx="2894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Григорий - подлости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29" name="Picture 1" descr="C:\Users\Ирина\Pictures\9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76672"/>
            <a:ext cx="3960440" cy="52177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67544" y="379111"/>
            <a:ext cx="216024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Юродивый -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совести. Это слабоумный,  больной человек. К таким людям в те времена народ относился уважительно. Считалось, что Юродивые ближе к богу, чем обычные люди. К их словам прислушивались, искали в них предсказание, тайный смысл.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C:\Users\Ирина\Pictures\49528854_1254754171_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476672"/>
            <a:ext cx="4105275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Ирина\Pictures\270_N_S_Artamonov_jurodivyi_v_oper-21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78068"/>
            <a:ext cx="4320480" cy="629212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5877272"/>
            <a:ext cx="1639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Юродивый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88640"/>
            <a:ext cx="885698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ЮРОДИВЫЙ — центральный персонаж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Юродивыми на Руси называли блаженных, отказавшихся «Христа ради» от земных благ и ставших «печальниками» народными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 приписывали дар провидения, под маской безумия они бесстрашно обличали сильных мира. В трагедии Ю. ни о чем не пророчествует. В опере образ приобретает провиденциальное значение. Поэтому Ю. появляется второй раз, в заключительной сцене, «Под Кремами». Он предсказывает «смутное время», льет слезы о душе православной: «Скоро враг придет, и настанет ночь. Горе, горе Руси тогда…» 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060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95536" y="821323"/>
            <a:ext cx="216024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Борис Годунов-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сложный, неоднозначный трагический образ: личность, олицетворяющая власть; человек, подозреваемый в преступлении.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 descr="C:\Users\Ирина\Pictures\79593798_large_1320087014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332656"/>
            <a:ext cx="4914900" cy="6334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132856"/>
            <a:ext cx="39660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1869 г.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– первая редакция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1872 г. – вторая редакция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1874 г. – премьера оперы 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3" name="Picture 1" descr="C:\Users\Ирина\Pictures\mus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404664"/>
            <a:ext cx="4248472" cy="63247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Ирина\Pictures\b_ad01ec4900f5b4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32656"/>
            <a:ext cx="3623779" cy="582328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55576" y="620688"/>
            <a:ext cx="3236527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Главные герои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Борис Годунов</a:t>
            </a:r>
          </a:p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Монах Пимен</a:t>
            </a:r>
          </a:p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Григорий Отрепьев</a:t>
            </a:r>
          </a:p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Монахи  Варлаам и Мисаил</a:t>
            </a:r>
          </a:p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Царевич Фёдор</a:t>
            </a:r>
          </a:p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Царевна Ксения</a:t>
            </a:r>
          </a:p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Князь Шуйский</a:t>
            </a:r>
          </a:p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Марина Мнишек</a:t>
            </a:r>
          </a:p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Юродивый</a:t>
            </a:r>
          </a:p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народ</a:t>
            </a:r>
          </a:p>
          <a:p>
            <a:endParaRPr lang="ru-RU" sz="20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822120"/>
            <a:ext cx="8964488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В трагедии Пушкина отражены далекие исторические события эпохи смутного времени.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-В опере Мусоргского они получили новое современное звучание.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-Идея несовместимости народа и царского режима была особенно подчеркнута композитором.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-Борис и поэтом и композитором показан умным, душевным, но не может он и не хочет даровать народу свободу.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-Эта идея звучала остро и современно, и занимала передовые русские умы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половины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XIX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века. «Прошедшее в настоящем».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-Пушкин и Мусоргский делают царя Бориса причастным к убийству царевича Дмитрия. Это им нужно было, чтобы в образной форме доказать преступность царской власти вообще, ее причастность ко всему темному, недоброму, что совершается в мире.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-Главным в опере становится слово СОВЕСТЬ.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51520" y="188640"/>
            <a:ext cx="302433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 народа:</a:t>
            </a:r>
            <a:endParaRPr kumimoji="0" lang="ru-RU" b="1" i="0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Вначале народ забитый, угнетенный и совершенно равнодушный к тому, кто сядет на царский престол. Дубинка пристава, которая отчетлива слышна в оркестре, - вот что «убеждает» московский люд звать боярина Годунова на престол. Скорбно причитая, народ обращается к нему: «На кого ты нас покидаешь, отец наш?» В этом хоре такое вековое народное горе, что становится ясно - в таком подневольном состоянии народ не может долго оставаться.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1" name="Picture 1" descr="C:\Users\Ирина\Pictures\1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556792"/>
            <a:ext cx="4850435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20688"/>
            <a:ext cx="273630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Россыпь народных типов: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-Угрюмый, безымянный мужик («Митюх, а Митюх, чего орем?»).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-Беззаботный Митюха («Вона! Почем я знаю»).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-Баба, жалобно причитающая.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-Баба сварливая и злая («Вишь, боярыня какая!»).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Слушая эту сцену, мы видим эти лица, их движения, выражение лица- благодаря речевым интонациям.</a:t>
            </a:r>
          </a:p>
          <a:p>
            <a:endParaRPr lang="ru-RU" dirty="0"/>
          </a:p>
        </p:txBody>
      </p:sp>
      <p:pic>
        <p:nvPicPr>
          <p:cNvPr id="4097" name="Picture 1" descr="C:\Users\Ирина\Pictures\boris_godyn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268760"/>
            <a:ext cx="5642765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95536" y="503382"/>
            <a:ext cx="280831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Уже в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IV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действии народ, измученный лишениями и голодом поднимает свой голос: «Хлеба! Хлеба! Это уже требование. Звучит, как смутный протест, объединяющий народ. В конце оперы народный протест превращается в стихийный бунт. Хор «Расходилась, разгулялась».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" name="Picture 1" descr="C:\Users\Ирина\Pictures\bg%20(1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924944"/>
            <a:ext cx="3110668" cy="3833700"/>
          </a:xfrm>
          <a:prstGeom prst="rect">
            <a:avLst/>
          </a:prstGeom>
          <a:noFill/>
        </p:spPr>
      </p:pic>
      <p:pic>
        <p:nvPicPr>
          <p:cNvPr id="3074" name="Picture 2" descr="C:\Users\Ирина\Pictures\bg%20(1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88640"/>
            <a:ext cx="2872924" cy="3913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Ирина\Pictures\1347867548_1064_add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00063"/>
            <a:ext cx="7620000" cy="5857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5445224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Народ представлен не только в хоровых сценах, но и в сольных партиях: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-монах Пимен - символ мудрости.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" name="Picture 1" descr="C:\Users\Ирина\Pictures\ngftv8etslrka94glweu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836712"/>
            <a:ext cx="6269768" cy="41733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142</TotalTime>
  <Words>503</Words>
  <Application>Microsoft Office PowerPoint</Application>
  <PresentationFormat>Экран (4:3)</PresentationFormat>
  <Paragraphs>42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Аптека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asus-pc</cp:lastModifiedBy>
  <cp:revision>32</cp:revision>
  <dcterms:created xsi:type="dcterms:W3CDTF">2014-01-02T15:31:03Z</dcterms:created>
  <dcterms:modified xsi:type="dcterms:W3CDTF">2020-04-03T11:46:14Z</dcterms:modified>
</cp:coreProperties>
</file>