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2" r:id="rId6"/>
    <p:sldId id="266" r:id="rId7"/>
    <p:sldId id="261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34" autoAdjust="0"/>
    <p:restoredTop sz="96237" autoAdjust="0"/>
  </p:normalViewPr>
  <p:slideViewPr>
    <p:cSldViewPr>
      <p:cViewPr varScale="1">
        <p:scale>
          <a:sx n="70" d="100"/>
          <a:sy n="70" d="100"/>
        </p:scale>
        <p:origin x="-135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E80300-DAB4-4573-9DFC-3B91ADFAA232}" type="datetimeFigureOut">
              <a:rPr lang="ru-RU" smtClean="0"/>
              <a:pPr/>
              <a:t>30.07.2019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26809A-5375-49B8-97FB-6EA0148E63C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26809A-5375-49B8-97FB-6EA0148E63C8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30.07.2019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30.07.2019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30.07.2019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30.07.2019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30.07.2019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30.07.2019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30.07.2019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30.07.2019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30.07.2019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&#1040;&#1085;&#1072;&#1090;&#1086;&#1083;&#1080;&#1081;\Desktop\&#1057;&#1041;&#1054;&#1056;&#1050;&#1040;%20%20&#1084;&#1091;&#1047;&#1099;&#1050;&#1072;%202016\piter_fm_-_vokaliz_(zaycev.net).mp3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40;&#1085;&#1072;&#1090;&#1086;&#1083;&#1080;&#1081;\Desktop\&#1057;&#1041;&#1054;&#1056;&#1050;&#1040;%20%20&#1084;&#1091;&#1047;&#1099;&#1050;&#1072;%202016\piter_fm_-_vokaliz_(zaycev.net).mp3" TargetMode="Externa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26.66 КБ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83805" y="357166"/>
            <a:ext cx="5526053" cy="5367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0000" endA="300" endPos="90000" dir="5400000" sy="-100000" algn="bl" rotWithShape="0"/>
            <a:softEdge rad="317500"/>
          </a:effectLst>
        </p:spPr>
      </p:pic>
      <p:sp>
        <p:nvSpPr>
          <p:cNvPr id="7" name="TextBox 6"/>
          <p:cNvSpPr txBox="1"/>
          <p:nvPr/>
        </p:nvSpPr>
        <p:spPr>
          <a:xfrm>
            <a:off x="6286512" y="264318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49229" y="785794"/>
            <a:ext cx="88947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dirty="0" smtClean="0"/>
              <a:t>       </a:t>
            </a:r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2995400"/>
          </a:xfrm>
          <a:ln>
            <a:noFill/>
          </a:ln>
        </p:spPr>
        <p:txBody>
          <a:bodyPr/>
          <a:lstStyle/>
          <a:p>
            <a:r>
              <a:rPr lang="ru-RU" sz="5400" b="1" spc="0" dirty="0" smtClean="0">
                <a:ln w="2857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sz="5400" b="1" spc="0" dirty="0" smtClean="0">
                <a:ln w="2857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5400" b="1" spc="0" dirty="0" smtClean="0">
                <a:ln w="2857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sz="5400" b="1" spc="0" dirty="0" smtClean="0">
                <a:ln w="2857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5400" b="1" spc="0" dirty="0" smtClean="0">
                <a:ln w="2857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                                                           «Образы воплощённые в жизнь».</a:t>
            </a:r>
            <a:endParaRPr lang="ru-RU" sz="5400" b="1" spc="0" dirty="0">
              <a:ln w="28575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3" name="piter_fm_-_vokaliz_(zaycev.net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-1143040" y="264318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20"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Анатолий\Desktop\ПАПКА БОСИНА\ДХШ\работы детей.ФОТО\просмотр 2016\2016.декабрь\зеркала\Гераськина Татьяна.3 кл.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016" y="463149"/>
            <a:ext cx="4039902" cy="4071966"/>
          </a:xfrm>
          <a:prstGeom prst="rect">
            <a:avLst/>
          </a:prstGeom>
          <a:noFill/>
        </p:spPr>
      </p:pic>
      <p:pic>
        <p:nvPicPr>
          <p:cNvPr id="3" name="Picture 2" descr="C:\Users\Анатолий\Desktop\ПАПКА БОСИНА\ДХШ\работы детей.ФОТО\просмотр 2016\2016.декабрь\зеркала\Манахова Владислава,3 кл.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428604"/>
            <a:ext cx="4294651" cy="4071966"/>
          </a:xfrm>
          <a:prstGeom prst="rect">
            <a:avLst/>
          </a:prstGeom>
          <a:noFill/>
        </p:spPr>
      </p:pic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ru-RU" sz="5400" dirty="0" smtClean="0">
                <a:solidFill>
                  <a:schemeClr val="tx1"/>
                </a:solidFill>
              </a:rPr>
              <a:t> </a:t>
            </a:r>
            <a:r>
              <a:rPr lang="ru-RU" sz="5400" b="1" u="sng" dirty="0" smtClean="0">
                <a:solidFill>
                  <a:schemeClr val="tx1"/>
                </a:solidFill>
              </a:rPr>
              <a:t>Спасибо</a:t>
            </a:r>
            <a:r>
              <a:rPr lang="ru-RU" sz="5400" b="1" dirty="0" smtClean="0">
                <a:solidFill>
                  <a:schemeClr val="tx1"/>
                </a:solidFill>
              </a:rPr>
              <a:t> </a:t>
            </a:r>
            <a:r>
              <a:rPr lang="ru-RU" sz="5400" b="1" u="sng" dirty="0" smtClean="0">
                <a:solidFill>
                  <a:schemeClr val="tx1"/>
                </a:solidFill>
              </a:rPr>
              <a:t>за внимание!</a:t>
            </a:r>
            <a:endParaRPr lang="ru-RU" sz="5400" b="1" u="sng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Нужно:</a:t>
            </a:r>
            <a:endParaRPr lang="ru-RU" dirty="0" smtClean="0"/>
          </a:p>
          <a:p>
            <a:r>
              <a:rPr lang="ru-RU" i="1" dirty="0" smtClean="0"/>
              <a:t>зеркало в деревянной рамке,</a:t>
            </a:r>
            <a:endParaRPr lang="ru-RU" dirty="0" smtClean="0"/>
          </a:p>
          <a:p>
            <a:r>
              <a:rPr lang="ru-RU" i="1" dirty="0" smtClean="0"/>
              <a:t>несколько салфеток, </a:t>
            </a:r>
            <a:endParaRPr lang="ru-RU" dirty="0" smtClean="0"/>
          </a:p>
          <a:p>
            <a:r>
              <a:rPr lang="ru-RU" i="1" dirty="0" err="1" smtClean="0"/>
              <a:t>паперклей</a:t>
            </a:r>
            <a:r>
              <a:rPr lang="ru-RU" i="1" dirty="0" smtClean="0"/>
              <a:t> или паста JOVI</a:t>
            </a:r>
            <a:endParaRPr lang="ru-RU" dirty="0" smtClean="0"/>
          </a:p>
          <a:p>
            <a:r>
              <a:rPr lang="ru-RU" i="1" dirty="0" smtClean="0"/>
              <a:t>вата, </a:t>
            </a:r>
            <a:endParaRPr lang="ru-RU" dirty="0" smtClean="0"/>
          </a:p>
          <a:p>
            <a:r>
              <a:rPr lang="ru-RU" i="1" dirty="0" smtClean="0"/>
              <a:t>клей ПВА,</a:t>
            </a:r>
            <a:endParaRPr lang="ru-RU" dirty="0" smtClean="0"/>
          </a:p>
          <a:p>
            <a:r>
              <a:rPr lang="ru-RU" i="1" dirty="0" smtClean="0"/>
              <a:t>клей «момент»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ru-RU" b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                    Материалы:</a:t>
            </a:r>
            <a:endParaRPr lang="ru-RU" b="1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4" name="Рисунок 3" descr="66.08 КБ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1571612"/>
            <a:ext cx="3717934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ter_fm_-_vokaliz_(zaycev.net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-1357354" y="185736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907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14348" y="428604"/>
            <a:ext cx="3429024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 smtClean="0">
                <a:solidFill>
                  <a:srgbClr val="FFFF00"/>
                </a:solidFill>
              </a:rPr>
              <a:t>1.</a:t>
            </a:r>
            <a:r>
              <a:rPr lang="ru-RU" sz="2000" i="1" dirty="0" smtClean="0"/>
              <a:t>Карандашом намечаем рисунок. </a:t>
            </a:r>
            <a:r>
              <a:rPr lang="ru-RU" sz="2000" i="1" dirty="0" err="1" smtClean="0"/>
              <a:t>Паперклеем</a:t>
            </a:r>
            <a:r>
              <a:rPr lang="ru-RU" sz="2000" i="1" dirty="0" smtClean="0"/>
              <a:t> или более доступной пастой JOVI закрываем зеркало, придавая ему форму круга. В данном случае использовалась паста JOVI. Ждем, чтобы паста высохла.                          </a:t>
            </a:r>
            <a:r>
              <a:rPr lang="ru-RU" sz="2000" i="1" dirty="0" smtClean="0">
                <a:solidFill>
                  <a:srgbClr val="FFFF00"/>
                </a:solidFill>
              </a:rPr>
              <a:t>2</a:t>
            </a:r>
            <a:r>
              <a:rPr lang="ru-RU" sz="2000" i="1" dirty="0" smtClean="0"/>
              <a:t>.Режем </a:t>
            </a:r>
            <a:r>
              <a:rPr lang="ru-RU" sz="2000" dirty="0" smtClean="0"/>
              <a:t>салфетки на тонкие полоски. Каждую полоску скручиваем в жгутик. Затем наливаем клей ПВА в небольшую миску. Смачиваем жгутики в клее и выкладываем ими контур рисунка. Получается белый рельефный рисунок.</a:t>
            </a:r>
          </a:p>
          <a:p>
            <a:endParaRPr lang="ru-RU" sz="2800" i="1" dirty="0"/>
          </a:p>
        </p:txBody>
      </p:sp>
      <p:pic>
        <p:nvPicPr>
          <p:cNvPr id="5" name="Рисунок 4" descr="88.04 КБ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7686" y="428604"/>
            <a:ext cx="4597400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94.01 КБ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3500438"/>
            <a:ext cx="4597400" cy="307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>
          <a:xfrm>
            <a:off x="357158" y="285728"/>
            <a:ext cx="3857652" cy="6215106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sz="2000" dirty="0" smtClean="0">
                <a:solidFill>
                  <a:srgbClr val="FFFF00"/>
                </a:solidFill>
              </a:rPr>
              <a:t>3</a:t>
            </a:r>
            <a:r>
              <a:rPr lang="ru-RU" sz="2000" dirty="0" smtClean="0"/>
              <a:t>.После того, как этот рисунок высох, берем вату. Разделяем её на небольшие тонкие слои. Затем при помощи кисточки и клея ПВА аккуратно наклеиваем вату на рисунок. На месте фона — тонким слоем. На месте будущего чайника, птиц и фруктов — более плотным слоем. </a:t>
            </a:r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r>
              <a:rPr lang="ru-RU" sz="2200" dirty="0" smtClean="0">
                <a:solidFill>
                  <a:srgbClr val="FFFF00"/>
                </a:solidFill>
              </a:rPr>
              <a:t>4.</a:t>
            </a:r>
            <a:r>
              <a:rPr lang="ru-RU" sz="2200" dirty="0" smtClean="0"/>
              <a:t>Затем, когда вата высохла, грунтуем зеркало или специальным грунтом для акриловых красок или </a:t>
            </a:r>
            <a:r>
              <a:rPr lang="ru-RU" sz="2200" dirty="0" err="1" smtClean="0"/>
              <a:t>жидкоразведенной</a:t>
            </a:r>
            <a:r>
              <a:rPr lang="ru-RU" sz="2200" dirty="0" smtClean="0"/>
              <a:t> акриловой краской. Для этого зеркала берем темную, черную или темно-коричневую краску.</a:t>
            </a:r>
          </a:p>
          <a:p>
            <a:pPr>
              <a:buNone/>
            </a:pPr>
            <a:endParaRPr lang="ru-RU" sz="2000" dirty="0" smtClean="0"/>
          </a:p>
          <a:p>
            <a:endParaRPr lang="ru-RU" sz="2000" dirty="0"/>
          </a:p>
        </p:txBody>
      </p:sp>
      <p:sp>
        <p:nvSpPr>
          <p:cNvPr id="6" name="Текст 5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 descr="92.51 КБ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48" y="285728"/>
            <a:ext cx="4597400" cy="307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83.40 КБ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48" y="3500438"/>
            <a:ext cx="4597400" cy="307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14282" y="357166"/>
            <a:ext cx="3929090" cy="607223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rgbClr val="FFFF00"/>
                </a:solidFill>
              </a:rPr>
              <a:t>5</a:t>
            </a:r>
            <a:r>
              <a:rPr lang="ru-RU" dirty="0" smtClean="0"/>
              <a:t>.Если в каких-то местах хочется сделать рельеф более выступающим, лучше подождать, когда первый слой ваты высохнет и затем проложить вату вторым или третьем и более слоем. Тонкие элементы, типа птичьих лап, лучше прокладывать поверх слоя ваты, чтобы они были более четкими.                                                              </a:t>
            </a:r>
            <a:r>
              <a:rPr lang="ru-RU" dirty="0" smtClean="0">
                <a:solidFill>
                  <a:srgbClr val="FFFF00"/>
                </a:solidFill>
              </a:rPr>
              <a:t>6</a:t>
            </a:r>
            <a:r>
              <a:rPr lang="ru-RU" dirty="0" smtClean="0"/>
              <a:t>.После того, как зеркало высохло, еще раз прокрашиваем его темной краской, так как вата впитывает в себя много краски, а нам нужно, чтобы цвет ваты или оставшееся дерево сквозь неё не просвечивали.</a:t>
            </a:r>
          </a:p>
          <a:p>
            <a:endParaRPr lang="ru-RU" dirty="0"/>
          </a:p>
        </p:txBody>
      </p:sp>
      <p:pic>
        <p:nvPicPr>
          <p:cNvPr id="5" name="Содержимое 4" descr="91.35 КБ"/>
          <p:cNvPicPr>
            <a:picLocks noGr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14810" y="285728"/>
            <a:ext cx="4643438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83.36 КБ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0" y="3571876"/>
            <a:ext cx="4597400" cy="307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http://img-fotki.yandex.ru/get/5803/akasi.1/0_49be8_67e62197_L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85728"/>
            <a:ext cx="4051300" cy="402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img-fotki.yandex.ru/get/5904/akasi.1/0_49be9_7a4c9ccc_L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285728"/>
            <a:ext cx="4051300" cy="398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img-fotki.yandex.ru/get/5805/akasi.1/0_49bee_c4bb61c_L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57422" y="2357430"/>
            <a:ext cx="40513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03.99 КБ"/>
          <p:cNvPicPr/>
          <p:nvPr/>
        </p:nvPicPr>
        <p:blipFill>
          <a:blip r:embed="rId2"/>
          <a:srcRect l="6077" t="7273" r="36796" b="9091"/>
          <a:stretch>
            <a:fillRect/>
          </a:stretch>
        </p:blipFill>
        <p:spPr bwMode="auto">
          <a:xfrm>
            <a:off x="5429256" y="357166"/>
            <a:ext cx="3286148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 descr="C:\Users\Анатолий\Desktop\ПАПКА БОСИНА\ДХШ\работы детей.ФОТО\просмотр 2016\2016.декабрь\зеркала\Шепелева Ольга,4 кл.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0" y="3571876"/>
            <a:ext cx="3438758" cy="2857520"/>
          </a:xfrm>
          <a:prstGeom prst="rect">
            <a:avLst/>
          </a:prstGeom>
          <a:noFill/>
        </p:spPr>
      </p:pic>
      <p:pic>
        <p:nvPicPr>
          <p:cNvPr id="2051" name="Picture 3" descr="C:\Users\Анатолий\Desktop\ПАПКА БОСИНА\ДХШ\работы детей.ФОТО\просмотр 2016\2016.декабрь\зеркала\Ульянова Анна,3 кл.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857232"/>
            <a:ext cx="5000660" cy="50933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bg2">
                <a:lumMod val="75000"/>
                <a:alpha val="78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Анатолий\Desktop\ПАПКА БОСИНА\ДХШ\работы детей.ФОТО\просмотр 2016\2016.декабрь\зеркала\Бордачёва Анастасия,4 кл.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85728"/>
            <a:ext cx="3776479" cy="3071834"/>
          </a:xfrm>
          <a:prstGeom prst="rect">
            <a:avLst/>
          </a:prstGeom>
          <a:noFill/>
        </p:spPr>
      </p:pic>
      <p:pic>
        <p:nvPicPr>
          <p:cNvPr id="3077" name="Picture 5" descr="C:\Users\Анатолий\Desktop\ПАПКА БОСИНА\ДХШ\работы детей.ФОТО\просмотр 2016\2016.декабрь\зеркала\Ильина Арина,3 кл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428596" y="3357562"/>
            <a:ext cx="3310134" cy="3214710"/>
          </a:xfrm>
          <a:prstGeom prst="rect">
            <a:avLst/>
          </a:prstGeom>
          <a:noFill/>
        </p:spPr>
      </p:pic>
      <p:pic>
        <p:nvPicPr>
          <p:cNvPr id="3078" name="Picture 6" descr="C:\Users\Анатолий\Desktop\ПАПКА БОСИНА\ДХШ\работы детей.ФОТО\просмотр 2016\2016.декабрь\зеркала\Красильникова Дарья.3 кл.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9058" y="857232"/>
            <a:ext cx="4920201" cy="50006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Анатолий\Desktop\ПАПКА БОСИНА\ДХШ\работы детей.ФОТО\просмотр 2016\2016.декабрь\зеркала\Мостовщикова Анна,3 кл.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3306" y="642918"/>
            <a:ext cx="5167913" cy="5143536"/>
          </a:xfrm>
          <a:prstGeom prst="rect">
            <a:avLst/>
          </a:prstGeom>
          <a:noFill/>
        </p:spPr>
      </p:pic>
      <p:pic>
        <p:nvPicPr>
          <p:cNvPr id="4" name="Picture 5" descr="C:\Users\Анатолий\Desktop\ПАПКА БОСИНА\ДХШ\работы детей.ФОТО\просмотр 2016\2016.декабрь\зеркала\Алексеева Анастасия.3 кл.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428596" y="3214686"/>
            <a:ext cx="3071803" cy="3080336"/>
          </a:xfrm>
          <a:prstGeom prst="rect">
            <a:avLst/>
          </a:prstGeom>
          <a:noFill/>
        </p:spPr>
      </p:pic>
      <p:pic>
        <p:nvPicPr>
          <p:cNvPr id="6" name="Picture 4" descr="C:\Users\Анатолий\Desktop\ПАПКА БОСИНА\ДХШ\работы детей.ФОТО\просмотр 2016\2016.декабрь\зеркала\Зиятдинова Виолетта,3 кл.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428604"/>
            <a:ext cx="3074656" cy="27146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1917</TotalTime>
  <Words>266</Words>
  <PresentationFormat>Экран (4:3)</PresentationFormat>
  <Paragraphs>17</Paragraphs>
  <Slides>10</Slides>
  <Notes>1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Бумажная</vt:lpstr>
      <vt:lpstr>                                                                 «Образы воплощённые в жизнь».</vt:lpstr>
      <vt:lpstr>                    Материалы: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анатолий нехожин</dc:creator>
  <cp:lastModifiedBy>анатолий нехожин</cp:lastModifiedBy>
  <cp:revision>33</cp:revision>
  <dcterms:created xsi:type="dcterms:W3CDTF">2018-07-22T07:15:03Z</dcterms:created>
  <dcterms:modified xsi:type="dcterms:W3CDTF">2019-07-30T10:29:43Z</dcterms:modified>
</cp:coreProperties>
</file>