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57" r:id="rId2"/>
    <p:sldId id="258" r:id="rId3"/>
    <p:sldId id="278" r:id="rId4"/>
    <p:sldId id="279" r:id="rId5"/>
    <p:sldId id="280" r:id="rId6"/>
    <p:sldId id="281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4" r:id="rId21"/>
    <p:sldId id="275" r:id="rId22"/>
    <p:sldId id="273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080808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24" autoAdjust="0"/>
  </p:normalViewPr>
  <p:slideViewPr>
    <p:cSldViewPr>
      <p:cViewPr varScale="1">
        <p:scale>
          <a:sx n="45" d="100"/>
          <a:sy n="45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0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A438FF-6921-47D8-8484-14E4F1BDD462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4A280A1-1962-4E2F-B26A-8287548D0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2B8CD7-FB52-4872-BB93-ACF6592DF38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0C420-2DB6-4BCB-AD48-3406BA594AF5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522A7-B447-4153-BE96-6227825CF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5DF43-190A-4DB3-B1DA-378DC054F412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5CD5A-44ED-4E53-9C0E-6B6DFF859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1A01F-5AC6-4E46-9A02-695A1D7387BA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C0350-7581-4023-9562-652AD5695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4D5F7-1C7A-40DE-A158-116C280B5787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F84A1-0AF3-4FFC-8F66-59EF7F0EC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114D-8D09-4909-B3E3-7BCCFB7193FF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05DF5-0E82-4B75-A7D5-537999E2A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A502B-1B88-4460-A5F4-56991C7A6187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BADE-7CEB-44B8-A43D-A3F69BCC6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46282-D6C1-4CB0-BAB9-36EE5CA1AC9A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EDA3A-6FEE-4796-AB4B-22612AFBD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16637-DA7D-4AD1-9A4A-F4B12BF908BB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85666-5A2A-4D94-9970-EF5EC4A0C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D900B-DF9A-460F-98B5-81A1EA7AD562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97096-8C82-43F1-B7C7-0D7FC1E62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DA5F-EF49-411E-997B-D105B6A584EE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49F53-DFB5-4065-A8AF-0F6733D4D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58777-FACC-4E39-B355-59034D01D6B6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A9DE7-2C1B-4B7B-B3B2-D4C386C9C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F6F62E-A7F2-42B5-BE11-FD9EC5EF90BB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0B4213-EE17-44CE-BC0C-B1221BC3F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64" r:id="rId7"/>
    <p:sldLayoutId id="2147483765" r:id="rId8"/>
    <p:sldLayoutId id="2147483774" r:id="rId9"/>
    <p:sldLayoutId id="2147483766" r:id="rId10"/>
    <p:sldLayoutId id="2147483767" r:id="rId11"/>
  </p:sldLayoutIdLst>
  <p:transition spd="slow" advClick="0" advTm="10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19690" y="1844824"/>
            <a:ext cx="684045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Беларуск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i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я </a:t>
            </a: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народныя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абрады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" name="Lila_Nisha_-_pesnya_pro_Belarus_na_belorusskom_yazyke...slushaesh_pryamo_plakat_hochetsya...ochen_krasiv_(iplayer.fm)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 flipV="1">
            <a:off x="179512" y="670353"/>
            <a:ext cx="45719" cy="45719"/>
          </a:xfrm>
          <a:prstGeom prst="ellipse">
            <a:avLst/>
          </a:prstGeom>
          <a:ln w="762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472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377381" y="908720"/>
            <a:ext cx="241559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Дзяды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86575"/>
          </a:xfrm>
        </p:spPr>
      </p:pic>
      <p:sp>
        <p:nvSpPr>
          <p:cNvPr id="4" name="Прямоугольник 3"/>
          <p:cNvSpPr/>
          <p:nvPr/>
        </p:nvSpPr>
        <p:spPr>
          <a:xfrm>
            <a:off x="2538323" y="188640"/>
            <a:ext cx="405559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Вял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кдзень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69113"/>
          </a:xfrm>
        </p:spPr>
      </p:pic>
      <p:sp>
        <p:nvSpPr>
          <p:cNvPr id="7" name="Прямоугольник 6"/>
          <p:cNvSpPr/>
          <p:nvPr/>
        </p:nvSpPr>
        <p:spPr>
          <a:xfrm>
            <a:off x="1841092" y="908720"/>
            <a:ext cx="527708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Гуканне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вясны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347146" y="764704"/>
            <a:ext cx="244971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Сарак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9525" y="0"/>
            <a:ext cx="915352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431416" y="692696"/>
            <a:ext cx="409599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Камаедз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ца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919570" y="908720"/>
            <a:ext cx="288252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Каляды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1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22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175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454397" y="404664"/>
            <a:ext cx="384079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Маслен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ца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46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771800" y="836712"/>
            <a:ext cx="336342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Пакровы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94998" y="1196752"/>
            <a:ext cx="674716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Пахаванне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стралы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16426" y="836712"/>
            <a:ext cx="351115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Грамн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цы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813" y="2071688"/>
            <a:ext cx="7500937" cy="4500562"/>
          </a:xfrm>
        </p:spPr>
        <p:txBody>
          <a:bodyPr/>
          <a:lstStyle/>
          <a:p>
            <a:pPr algn="just"/>
            <a:r>
              <a:rPr lang="ru-RU" smtClean="0"/>
              <a:t>Абрады-сукупнасць традыцыйных умоўных дзеянняў, што сімвалічна выражаюць і замацоўваюць адносіны людзей да прыроды і паміж сабой, іх паводзены ў важных жыццёвых сітуацыях, якія сістэматычна паўтараюцца. Абрады - састаўная частка традыцыйна- бытавой культуры народа. Утрымліваюць у сабе элементы песеннага, харэаграфічнага, драматычнага, дэкаратыўна-прыкладнога мастацтва. Зарадзіліся ў першабытным грамадстве, калі людзі імкнуліся заклінаннямі ўздзейнічаць на незразумелыя з'явы прыроды</a:t>
            </a:r>
          </a:p>
          <a:p>
            <a:endParaRPr lang="ru-RU" sz="80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170528" y="1071546"/>
            <a:ext cx="280294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Абрады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65788" y="476672"/>
            <a:ext cx="362003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Рада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ўніца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59879" y="692696"/>
            <a:ext cx="262424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Сёмуха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388184" y="620688"/>
            <a:ext cx="23676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Пятро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300113" y="1268760"/>
            <a:ext cx="254377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Талака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15937" y="1082353"/>
            <a:ext cx="33121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Дажынк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Абрады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357313" y="2000250"/>
            <a:ext cx="6400800" cy="3476625"/>
          </a:xfrm>
        </p:spPr>
        <p:txBody>
          <a:bodyPr/>
          <a:lstStyle/>
          <a:p>
            <a:pPr algn="just"/>
            <a:r>
              <a:rPr lang="ru-RU" sz="2200" smtClean="0"/>
              <a:t>Абрады былі звязаны з гаспадарчай дзейнасцю, бытавымі ўмовамі, грамадскімі адносінамі і падзяляліся на каляндарна-вытворчыя (земляробчыя, паляўнічыя, жывёла гадоўчыя, рыбалоўныя), сямейна-бытавыя (вясельныя, радзіныя, пахавальныя), грамадскія і царкоўныя</a:t>
            </a: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Абрады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928688" y="1643063"/>
            <a:ext cx="7215187" cy="4071937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z="2400" smtClean="0"/>
              <a:t>Большасць беларускіх абрадаў старажытнага паходжання ўзніклі на агульнай усходне-славянскай глебе. Старажытная абраднасць ляжыць у аснове калядавання, масленіцы, шчадравання, абрадаў купальскай ночы і інш. Многія абрады звязаны з культам продкаў (дзяды, радаўніца), расліннасці</a:t>
            </a: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71612"/>
            <a:ext cx="6400800" cy="4095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Абрады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1785938"/>
            <a:ext cx="7000875" cy="3929062"/>
          </a:xfrm>
        </p:spPr>
        <p:txBody>
          <a:bodyPr rtlCol="0">
            <a:normAutofit fontScale="85000" lnSpcReduction="20000"/>
          </a:bodyPr>
          <a:lstStyle/>
          <a:p>
            <a:pPr indent="-274320" algn="just" fontAlgn="auto">
              <a:spcAft>
                <a:spcPts val="0"/>
              </a:spcAft>
              <a:defRPr/>
            </a:pPr>
            <a:r>
              <a:rPr lang="ru-RU" sz="2200" dirty="0" err="1" smtClean="0"/>
              <a:t>Асаблівасць</a:t>
            </a:r>
            <a:r>
              <a:rPr lang="ru-RU" sz="2200" dirty="0" smtClean="0"/>
              <a:t> </a:t>
            </a:r>
            <a:r>
              <a:rPr lang="ru-RU" sz="2200" dirty="0" err="1" smtClean="0"/>
              <a:t>беларускіх</a:t>
            </a:r>
            <a:r>
              <a:rPr lang="ru-RU" sz="2200" dirty="0" smtClean="0"/>
              <a:t> </a:t>
            </a:r>
            <a:r>
              <a:rPr lang="ru-RU" sz="2200" dirty="0" err="1" smtClean="0"/>
              <a:t>абрадаў</a:t>
            </a:r>
            <a:r>
              <a:rPr lang="ru-RU" sz="2200" dirty="0" smtClean="0"/>
              <a:t> - </a:t>
            </a:r>
            <a:r>
              <a:rPr lang="ru-RU" sz="2200" dirty="0" err="1" smtClean="0"/>
              <a:t>перапляценне</a:t>
            </a:r>
            <a:r>
              <a:rPr lang="ru-RU" sz="2200" dirty="0" smtClean="0"/>
              <a:t> </a:t>
            </a:r>
            <a:r>
              <a:rPr lang="ru-RU" sz="2200" dirty="0" err="1" smtClean="0"/>
              <a:t>ў</a:t>
            </a:r>
            <a:r>
              <a:rPr lang="ru-RU" sz="2200" dirty="0" smtClean="0"/>
              <a:t> </a:t>
            </a:r>
            <a:r>
              <a:rPr lang="ru-RU" sz="2200" dirty="0" err="1" smtClean="0"/>
              <a:t>іх</a:t>
            </a:r>
            <a:r>
              <a:rPr lang="ru-RU" sz="2200" dirty="0" smtClean="0"/>
              <a:t> </a:t>
            </a:r>
            <a:r>
              <a:rPr lang="ru-RU" sz="2200" dirty="0" err="1" smtClean="0"/>
              <a:t>аграрна-бытавых</a:t>
            </a:r>
            <a:r>
              <a:rPr lang="ru-RU" sz="2200" dirty="0" smtClean="0"/>
              <a:t>, </a:t>
            </a:r>
            <a:r>
              <a:rPr lang="ru-RU" sz="2200" dirty="0" err="1" smtClean="0"/>
              <a:t>язычніцкіх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хрысціянскіх</a:t>
            </a:r>
            <a:r>
              <a:rPr lang="ru-RU" sz="2200" dirty="0" smtClean="0"/>
              <a:t> </a:t>
            </a:r>
            <a:r>
              <a:rPr lang="ru-RU" sz="2200" dirty="0" err="1" smtClean="0"/>
              <a:t>элементаў</a:t>
            </a:r>
            <a:r>
              <a:rPr lang="ru-RU" sz="2200" dirty="0" smtClean="0"/>
              <a:t>. </a:t>
            </a:r>
            <a:r>
              <a:rPr lang="ru-RU" sz="2200" dirty="0" err="1" smtClean="0"/>
              <a:t>Царква</a:t>
            </a:r>
            <a:r>
              <a:rPr lang="ru-RU" sz="2200" dirty="0" smtClean="0"/>
              <a:t> </a:t>
            </a:r>
            <a:r>
              <a:rPr lang="ru-RU" sz="2200" dirty="0" err="1" smtClean="0"/>
              <a:t>імкнулася</a:t>
            </a:r>
            <a:r>
              <a:rPr lang="ru-RU" sz="2200" dirty="0" smtClean="0"/>
              <a:t> </a:t>
            </a:r>
            <a:r>
              <a:rPr lang="ru-RU" sz="2200" dirty="0" err="1" smtClean="0"/>
              <a:t>забараніць</a:t>
            </a:r>
            <a:r>
              <a:rPr lang="ru-RU" sz="2200" dirty="0" smtClean="0"/>
              <a:t> </a:t>
            </a:r>
            <a:r>
              <a:rPr lang="ru-RU" sz="2200" dirty="0" err="1" smtClean="0"/>
              <a:t>народныя</a:t>
            </a:r>
            <a:r>
              <a:rPr lang="ru-RU" sz="2200" dirty="0" smtClean="0"/>
              <a:t> </a:t>
            </a:r>
            <a:r>
              <a:rPr lang="ru-RU" sz="2200" dirty="0" err="1" smtClean="0"/>
              <a:t>абрады</a:t>
            </a:r>
            <a:r>
              <a:rPr lang="ru-RU" sz="2200" dirty="0" smtClean="0"/>
              <a:t>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</a:t>
            </a:r>
            <a:r>
              <a:rPr lang="ru-RU" sz="2200" dirty="0" err="1" smtClean="0"/>
              <a:t>прыстасаваць</a:t>
            </a:r>
            <a:r>
              <a:rPr lang="ru-RU" sz="2200" dirty="0" smtClean="0"/>
              <a:t> </a:t>
            </a:r>
            <a:r>
              <a:rPr lang="ru-RU" sz="2200" dirty="0" err="1" smtClean="0"/>
              <a:t>іх</a:t>
            </a:r>
            <a:r>
              <a:rPr lang="ru-RU" sz="2200" dirty="0" smtClean="0"/>
              <a:t> да </a:t>
            </a:r>
            <a:r>
              <a:rPr lang="ru-RU" sz="2200" dirty="0" err="1" smtClean="0"/>
              <a:t>патрэб</a:t>
            </a:r>
            <a:r>
              <a:rPr lang="ru-RU" sz="2200" dirty="0" smtClean="0"/>
              <a:t> </a:t>
            </a:r>
            <a:r>
              <a:rPr lang="ru-RU" sz="2200" dirty="0" err="1" smtClean="0"/>
              <a:t>рэлігійнага</a:t>
            </a:r>
            <a:r>
              <a:rPr lang="ru-RU" sz="2200" dirty="0" smtClean="0"/>
              <a:t> культу, </a:t>
            </a:r>
            <a:r>
              <a:rPr lang="ru-RU" sz="2200" dirty="0" err="1" smtClean="0"/>
              <a:t>асобным</a:t>
            </a:r>
            <a:r>
              <a:rPr lang="ru-RU" sz="2200" dirty="0" smtClean="0"/>
              <a:t> </a:t>
            </a:r>
            <a:r>
              <a:rPr lang="ru-RU" sz="2200" dirty="0" err="1" smtClean="0"/>
              <a:t>абрадам</a:t>
            </a:r>
            <a:r>
              <a:rPr lang="ru-RU" sz="2200" dirty="0" smtClean="0"/>
              <a:t> </a:t>
            </a:r>
            <a:r>
              <a:rPr lang="ru-RU" sz="2200" dirty="0" err="1" smtClean="0"/>
              <a:t>вяселля</a:t>
            </a:r>
            <a:r>
              <a:rPr lang="ru-RU" sz="2200" dirty="0" smtClean="0"/>
              <a:t>, </a:t>
            </a:r>
            <a:r>
              <a:rPr lang="ru-RU" sz="2200" dirty="0" err="1" smtClean="0"/>
              <a:t>радзін</a:t>
            </a:r>
            <a:r>
              <a:rPr lang="ru-RU" sz="2200" dirty="0" smtClean="0"/>
              <a:t>, </a:t>
            </a:r>
            <a:r>
              <a:rPr lang="ru-RU" sz="2200" dirty="0" err="1" smtClean="0"/>
              <a:t>пахавання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інш</a:t>
            </a:r>
            <a:r>
              <a:rPr lang="ru-RU" sz="2200" dirty="0" smtClean="0"/>
              <a:t>.. </a:t>
            </a:r>
            <a:r>
              <a:rPr lang="ru-RU" sz="2200" dirty="0" err="1" smtClean="0"/>
              <a:t>Надаць</a:t>
            </a:r>
            <a:r>
              <a:rPr lang="ru-RU" sz="2200" dirty="0" smtClean="0"/>
              <a:t> </a:t>
            </a:r>
            <a:r>
              <a:rPr lang="ru-RU" sz="2200" dirty="0" err="1" smtClean="0"/>
              <a:t>рэлігійны</a:t>
            </a:r>
            <a:r>
              <a:rPr lang="ru-RU" sz="2200" dirty="0" smtClean="0"/>
              <a:t> </a:t>
            </a:r>
            <a:r>
              <a:rPr lang="ru-RU" sz="2200" dirty="0" err="1" smtClean="0"/>
              <a:t>змест</a:t>
            </a:r>
            <a:r>
              <a:rPr lang="ru-RU" sz="2200" dirty="0" smtClean="0"/>
              <a:t>. </a:t>
            </a:r>
            <a:r>
              <a:rPr lang="ru-RU" sz="2200" dirty="0" err="1" smtClean="0"/>
              <a:t>Абрады</a:t>
            </a:r>
            <a:r>
              <a:rPr lang="ru-RU" sz="2200" dirty="0" smtClean="0"/>
              <a:t> </a:t>
            </a:r>
            <a:r>
              <a:rPr lang="ru-RU" sz="2200" dirty="0" err="1" smtClean="0"/>
              <a:t>ў</a:t>
            </a:r>
            <a:r>
              <a:rPr lang="ru-RU" sz="2200" dirty="0" smtClean="0"/>
              <a:t> </a:t>
            </a:r>
            <a:r>
              <a:rPr lang="ru-RU" sz="2200" dirty="0" err="1" smtClean="0"/>
              <a:t>аснове</a:t>
            </a:r>
            <a:r>
              <a:rPr lang="ru-RU" sz="2200" dirty="0" smtClean="0"/>
              <a:t> сваёй </a:t>
            </a:r>
            <a:r>
              <a:rPr lang="ru-RU" sz="2200" dirty="0" err="1" smtClean="0"/>
              <a:t>захавалі</a:t>
            </a:r>
            <a:r>
              <a:rPr lang="ru-RU" sz="2200" dirty="0" smtClean="0"/>
              <a:t> народную </a:t>
            </a:r>
            <a:r>
              <a:rPr lang="ru-RU" sz="2200" dirty="0" err="1" smtClean="0"/>
              <a:t>спецыфіку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нацыянальны</a:t>
            </a:r>
            <a:r>
              <a:rPr lang="ru-RU" sz="2200" dirty="0" smtClean="0"/>
              <a:t> </a:t>
            </a:r>
            <a:r>
              <a:rPr lang="ru-RU" sz="2200" dirty="0" err="1" smtClean="0"/>
              <a:t>каларыт</a:t>
            </a:r>
            <a:r>
              <a:rPr lang="ru-RU" sz="2200" dirty="0" smtClean="0"/>
              <a:t>, </a:t>
            </a:r>
            <a:r>
              <a:rPr lang="ru-RU" sz="2200" dirty="0" err="1" smtClean="0"/>
              <a:t>суправаджаемыя</a:t>
            </a:r>
            <a:r>
              <a:rPr lang="ru-RU" sz="2200" dirty="0" smtClean="0"/>
              <a:t> </a:t>
            </a:r>
            <a:r>
              <a:rPr lang="ru-RU" sz="2200" dirty="0" err="1" smtClean="0"/>
              <a:t>песнямі</a:t>
            </a:r>
            <a:r>
              <a:rPr lang="ru-RU" sz="2200" dirty="0" smtClean="0"/>
              <a:t>, </a:t>
            </a:r>
            <a:r>
              <a:rPr lang="ru-RU" sz="2200" dirty="0" err="1" smtClean="0"/>
              <a:t>танцамі</a:t>
            </a:r>
            <a:r>
              <a:rPr lang="ru-RU" sz="2200" dirty="0" smtClean="0"/>
              <a:t>, </a:t>
            </a:r>
            <a:r>
              <a:rPr lang="ru-RU" sz="2200" dirty="0" err="1" smtClean="0"/>
              <a:t>замовамі</a:t>
            </a:r>
            <a:r>
              <a:rPr lang="ru-RU" sz="2200" dirty="0" smtClean="0"/>
              <a:t>, </a:t>
            </a:r>
            <a:r>
              <a:rPr lang="ru-RU" sz="2200" dirty="0" err="1" smtClean="0"/>
              <a:t>карагодамі</a:t>
            </a:r>
            <a:r>
              <a:rPr lang="ru-RU" sz="2200" dirty="0" smtClean="0"/>
              <a:t>, </a:t>
            </a:r>
            <a:r>
              <a:rPr lang="ru-RU" sz="2200" dirty="0" err="1" smtClean="0"/>
              <a:t>пераапрананнямі</a:t>
            </a:r>
            <a:r>
              <a:rPr lang="ru-RU" sz="2200" dirty="0" smtClean="0"/>
              <a:t> (</a:t>
            </a:r>
            <a:r>
              <a:rPr lang="ru-RU" sz="2200" dirty="0" err="1" smtClean="0"/>
              <a:t>каза</a:t>
            </a:r>
            <a:r>
              <a:rPr lang="ru-RU" sz="2200" dirty="0" smtClean="0"/>
              <a:t>, </a:t>
            </a:r>
            <a:r>
              <a:rPr lang="ru-RU" sz="2200" dirty="0" err="1" smtClean="0"/>
              <a:t>жораў</a:t>
            </a:r>
            <a:r>
              <a:rPr lang="ru-RU" sz="2200" dirty="0" smtClean="0"/>
              <a:t>, </a:t>
            </a:r>
            <a:r>
              <a:rPr lang="ru-RU" sz="2200" dirty="0" err="1" smtClean="0"/>
              <a:t>дзед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інш</a:t>
            </a:r>
            <a:r>
              <a:rPr lang="ru-RU" sz="2200" dirty="0" smtClean="0"/>
              <a:t>.). У </a:t>
            </a:r>
            <a:r>
              <a:rPr lang="ru-RU" sz="2200" dirty="0" err="1" smtClean="0"/>
              <a:t>іх</a:t>
            </a:r>
            <a:r>
              <a:rPr lang="ru-RU" sz="2200" dirty="0" smtClean="0"/>
              <a:t> </a:t>
            </a:r>
            <a:r>
              <a:rPr lang="ru-RU" sz="2200" dirty="0" err="1" smtClean="0"/>
              <a:t>прысутнічаюць</a:t>
            </a:r>
            <a:r>
              <a:rPr lang="ru-RU" sz="2200" dirty="0" smtClean="0"/>
              <a:t> элементы </a:t>
            </a:r>
            <a:r>
              <a:rPr lang="ru-RU" sz="2200" dirty="0" err="1" smtClean="0"/>
              <a:t>тэатральнага</a:t>
            </a:r>
            <a:r>
              <a:rPr lang="ru-RU" sz="2200" dirty="0" smtClean="0"/>
              <a:t> </a:t>
            </a:r>
            <a:r>
              <a:rPr lang="ru-RU" sz="2200" dirty="0" err="1" smtClean="0"/>
              <a:t>дзеяння</a:t>
            </a:r>
            <a:r>
              <a:rPr lang="ru-RU" sz="2200" dirty="0" smtClean="0"/>
              <a:t>. 3 </a:t>
            </a:r>
            <a:r>
              <a:rPr lang="ru-RU" sz="2200" dirty="0" err="1" smtClean="0"/>
              <a:t>імі</a:t>
            </a:r>
            <a:r>
              <a:rPr lang="ru-RU" sz="2200" dirty="0" smtClean="0"/>
              <a:t> </a:t>
            </a:r>
            <a:r>
              <a:rPr lang="ru-RU" sz="2200" dirty="0" err="1" smtClean="0"/>
              <a:t>звязана</a:t>
            </a:r>
            <a:r>
              <a:rPr lang="ru-RU" sz="2200" dirty="0" smtClean="0"/>
              <a:t> </a:t>
            </a:r>
            <a:r>
              <a:rPr lang="ru-RU" sz="2200" dirty="0" err="1" smtClean="0"/>
              <a:t>сялянска-абрадавая</a:t>
            </a:r>
            <a:r>
              <a:rPr lang="ru-RU" sz="2200" dirty="0" smtClean="0"/>
              <a:t> </a:t>
            </a:r>
            <a:r>
              <a:rPr lang="ru-RU" sz="2200" dirty="0" err="1" smtClean="0"/>
              <a:t>паэзія</a:t>
            </a:r>
            <a:r>
              <a:rPr lang="ru-RU" sz="2200" dirty="0" smtClean="0"/>
              <a:t> 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1071563" y="2143125"/>
            <a:ext cx="7215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>
              <a:latin typeface="Constantia" pitchFamily="18" charset="0"/>
            </a:endParaRPr>
          </a:p>
          <a:p>
            <a:pPr algn="just"/>
            <a:r>
              <a:rPr lang="ru-RU">
                <a:latin typeface="Constantia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1000108"/>
            <a:ext cx="378621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Абрады</a:t>
            </a:r>
            <a:endParaRPr lang="ru-RU" sz="4000" dirty="0">
              <a:latin typeface="+mn-lt"/>
              <a:cs typeface="+mn-cs"/>
            </a:endParaRPr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1071563" y="2071688"/>
            <a:ext cx="692943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latin typeface="Constantia" pitchFamily="18" charset="0"/>
              </a:rPr>
              <a:t>3 цягам часу абрады страцілі першапачатковае значэнне, роля рэлігійных элементаў у іх паступова змяншалася, яны пераходзілі ў разрад гульняў, святочных забаў і захоўваліся пераважна ў вёсцы</a:t>
            </a: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25" y="2214563"/>
            <a:ext cx="7286625" cy="3571875"/>
          </a:xfrm>
        </p:spPr>
        <p:txBody>
          <a:bodyPr/>
          <a:lstStyle/>
          <a:p>
            <a:r>
              <a:rPr lang="ru-RU" sz="1500" smtClean="0"/>
              <a:t>Цыкал замацованных звычаямі ўмоўных сімвалічных дзеянняў, звязаных з працоўным годам земляроба. Узніклі ў першабытнам грамадстве ў перыяд развіцця земляробства. У сувязі з пастаяннай паўторнасцю сельскагаспадарчых работ і прыстасованасцю іх да пэўных дат або перыядаў земляробчыя абрады прынята называць каляндарнымі. Падзяляюцца на зімовыя - звязаны са святкаваннем каляд, масленіцы, грамніц; вясновыя - гуканне вясны, першы выхад у поле; летнія - звязаны са святкаваннем купалля, зажынак, дажынак; восеньскія - са святкаваннем спаса, багача, пакроваў. Яны напоўнены песнямі, танцамі, шуткамі. Народныя традыцыі надавалі ім сваеасаблівы каларыт і нацыянальную спецыфіку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02715" y="1199214"/>
            <a:ext cx="67385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Абрады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зямельныя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733800"/>
            <a:ext cx="609600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87824" y="1196752"/>
            <a:ext cx="30211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Купалле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21507" name="Объект 6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-15875" y="0"/>
            <a:ext cx="915987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038984" y="530762"/>
            <a:ext cx="306603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Купалле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144410" y="548446"/>
            <a:ext cx="240001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Жн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во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307</TotalTime>
  <Words>286</Words>
  <Application>Microsoft Office PowerPoint</Application>
  <PresentationFormat>Экран (4:3)</PresentationFormat>
  <Paragraphs>9</Paragraphs>
  <Slides>24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Constantia</vt:lpstr>
      <vt:lpstr>Arial</vt:lpstr>
      <vt:lpstr>Wingdings</vt:lpstr>
      <vt:lpstr>Calibri</vt:lpstr>
      <vt:lpstr>Garamond</vt:lpstr>
      <vt:lpstr>Кутюр</vt:lpstr>
      <vt:lpstr>Кутюр</vt:lpstr>
      <vt:lpstr>Кутюр</vt:lpstr>
      <vt:lpstr>Кутюр</vt:lpstr>
      <vt:lpstr>Кутюр</vt:lpstr>
      <vt:lpstr>Кутюр</vt:lpstr>
      <vt:lpstr>Кутюр</vt:lpstr>
      <vt:lpstr>Кутюр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VITALIK</dc:creator>
  <cp:lastModifiedBy>admin</cp:lastModifiedBy>
  <cp:revision>71</cp:revision>
  <dcterms:created xsi:type="dcterms:W3CDTF">2013-01-27T12:52:57Z</dcterms:created>
  <dcterms:modified xsi:type="dcterms:W3CDTF">2017-04-20T16:42:04Z</dcterms:modified>
</cp:coreProperties>
</file>