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9" r:id="rId3"/>
    <p:sldId id="258" r:id="rId4"/>
    <p:sldId id="263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AC2EB6"/>
    <a:srgbClr val="B232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93C5C-DD52-4D43-B3D5-AFD448E477E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5F8CE-8ECF-4664-B260-D9A22F5212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5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5F8CE-8ECF-4664-B260-D9A22F5212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79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5F8CE-8ECF-4664-B260-D9A22F52126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21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5F8CE-8ECF-4664-B260-D9A22F52126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919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2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8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5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38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8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08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2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21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6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91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60C3-78AB-43CF-8E89-95A64A5A1B88}" type="datetimeFigureOut">
              <a:rPr lang="ru-RU" smtClean="0"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DD8C4-08C9-4C62-8359-09A23D2D1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41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4168" y="1135772"/>
            <a:ext cx="6753982" cy="3785652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Общие принципы и правила работы с детьми с ОВЗ</a:t>
            </a:r>
            <a:endParaRPr lang="ru-RU" sz="60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60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800099" y="551587"/>
            <a:ext cx="78081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Индивидуальный подход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каждому ученику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0-tub-ru.yandex.net/i?id=d067ace3b0d692a35233fafae603fe19-l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2305913"/>
            <a:ext cx="6000750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14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535753" y="981567"/>
            <a:ext cx="8072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Предотвращение наступления утомления:</a:t>
            </a:r>
          </a:p>
          <a:p>
            <a:pPr algn="ctr"/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ru-RU" sz="2800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ередование умственной и практической деятельности;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реподнесение материала небольшими дозами;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спользование интересного и красочного дидактического материала;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dirty="0" smtClean="0">
                <a:solidFill>
                  <a:srgbClr val="0066CC"/>
                </a:solidFill>
                <a:latin typeface="Arial" pitchFamily="34" charset="0"/>
                <a:cs typeface="Arial" pitchFamily="34" charset="0"/>
              </a:rPr>
              <a:t>спользование средств наглядности.</a:t>
            </a:r>
          </a:p>
          <a:p>
            <a:pPr marL="342900" indent="-342900">
              <a:buFontTx/>
              <a:buChar char="-"/>
            </a:pPr>
            <a:endParaRPr lang="ru-RU" sz="2400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4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2868" y="493470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методов, активизирующих познавательную деятельность учащихся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im0-tub-ru.yandex.net/i?id=243a0996e64d4c28d58132f00140ba6c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34" y="1775422"/>
            <a:ext cx="6100762" cy="453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15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"/>
          <p:cNvSpPr/>
          <p:nvPr/>
        </p:nvSpPr>
        <p:spPr>
          <a:xfrm>
            <a:off x="585789" y="376258"/>
            <a:ext cx="8086723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Проявление педагогического такта</a:t>
            </a:r>
          </a:p>
          <a:p>
            <a:pPr algn="ctr"/>
            <a:endParaRPr lang="ru-RU" sz="32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Постоянное поощрение за малейшие успехи, развитие в ребёнке веры в собственные силы и возможности</a:t>
            </a:r>
            <a:endParaRPr lang="ru-RU" sz="2800" b="1" i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razmyshlyajki.ru/images/0_94ce4_8e6a21d_X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3" y="2917435"/>
            <a:ext cx="5159374" cy="344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7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55A11"/>
      </a:hlink>
      <a:folHlink>
        <a:srgbClr val="ED7E33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68</Words>
  <Application>Microsoft Office PowerPoint</Application>
  <PresentationFormat>Экран (4:3)</PresentationFormat>
  <Paragraphs>17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й</cp:lastModifiedBy>
  <cp:revision>31</cp:revision>
  <dcterms:created xsi:type="dcterms:W3CDTF">2017-02-23T01:27:45Z</dcterms:created>
  <dcterms:modified xsi:type="dcterms:W3CDTF">2017-03-19T19:10:58Z</dcterms:modified>
</cp:coreProperties>
</file>