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304" r:id="rId2"/>
    <p:sldId id="306" r:id="rId3"/>
    <p:sldId id="257" r:id="rId4"/>
    <p:sldId id="307" r:id="rId5"/>
    <p:sldId id="258" r:id="rId6"/>
    <p:sldId id="262" r:id="rId7"/>
    <p:sldId id="263" r:id="rId8"/>
    <p:sldId id="264" r:id="rId9"/>
    <p:sldId id="265" r:id="rId10"/>
    <p:sldId id="259" r:id="rId11"/>
    <p:sldId id="261" r:id="rId12"/>
    <p:sldId id="279" r:id="rId13"/>
    <p:sldId id="280" r:id="rId14"/>
    <p:sldId id="291" r:id="rId15"/>
    <p:sldId id="297" r:id="rId16"/>
    <p:sldId id="292" r:id="rId17"/>
    <p:sldId id="296" r:id="rId18"/>
    <p:sldId id="299" r:id="rId19"/>
    <p:sldId id="300" r:id="rId20"/>
    <p:sldId id="301" r:id="rId21"/>
    <p:sldId id="302" r:id="rId22"/>
    <p:sldId id="303" r:id="rId23"/>
    <p:sldId id="275" r:id="rId24"/>
    <p:sldId id="278" r:id="rId25"/>
    <p:sldId id="305" r:id="rId26"/>
    <p:sldId id="30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99"/>
    <a:srgbClr val="FFFFFF"/>
    <a:srgbClr val="3333CC"/>
    <a:srgbClr val="006666"/>
    <a:srgbClr val="009900"/>
    <a:srgbClr val="000000"/>
    <a:srgbClr val="A00000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6404" autoAdjust="0"/>
  </p:normalViewPr>
  <p:slideViewPr>
    <p:cSldViewPr snapToGrid="0">
      <p:cViewPr varScale="1">
        <p:scale>
          <a:sx n="82" d="100"/>
          <a:sy n="82" d="100"/>
        </p:scale>
        <p:origin x="165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7207CF-D7BC-49D5-84E5-028692FCA643}" type="doc">
      <dgm:prSet loTypeId="urn:microsoft.com/office/officeart/2005/8/layout/orgChart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70B5025-46E5-432D-B8D1-325C5E79A7CE}">
      <dgm:prSet phldrT="[Текст]" custT="1"/>
      <dgm:sp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Системы счисления</a:t>
          </a:r>
        </a:p>
      </dgm:t>
    </dgm:pt>
    <dgm:pt modelId="{850B2CB1-99A7-4428-A769-362A4BB6AACB}" type="parTrans" cxnId="{6FBA2D40-03BD-4ECF-91FD-F130594883B1}">
      <dgm:prSet/>
      <dgm:spPr/>
      <dgm:t>
        <a:bodyPr/>
        <a:lstStyle/>
        <a:p>
          <a:endParaRPr lang="ru-RU"/>
        </a:p>
      </dgm:t>
    </dgm:pt>
    <dgm:pt modelId="{9E1F2D07-DEF8-4C0E-9DE2-29FE68088D51}" type="sibTrans" cxnId="{6FBA2D40-03BD-4ECF-91FD-F130594883B1}">
      <dgm:prSet/>
      <dgm:spPr/>
      <dgm:t>
        <a:bodyPr/>
        <a:lstStyle/>
        <a:p>
          <a:endParaRPr lang="ru-RU"/>
        </a:p>
      </dgm:t>
    </dgm:pt>
    <dgm:pt modelId="{0B05EDAF-FCB2-4C2D-B2C7-505241846ED5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Позиционные</a:t>
          </a:r>
        </a:p>
      </dgm:t>
    </dgm:pt>
    <dgm:pt modelId="{2966EA74-3F09-4487-8F91-CDA36E1BBC88}" type="parTrans" cxnId="{88976423-F479-4CCF-9A22-7C63FA4C2161}">
      <dgm:prSet/>
      <dgm:spPr/>
      <dgm:t>
        <a:bodyPr/>
        <a:lstStyle/>
        <a:p>
          <a:endParaRPr lang="ru-RU"/>
        </a:p>
      </dgm:t>
    </dgm:pt>
    <dgm:pt modelId="{D05EEB62-EFA7-4CAF-A950-0CC7FE427C0D}" type="sibTrans" cxnId="{88976423-F479-4CCF-9A22-7C63FA4C2161}">
      <dgm:prSet/>
      <dgm:spPr/>
      <dgm:t>
        <a:bodyPr/>
        <a:lstStyle/>
        <a:p>
          <a:endParaRPr lang="ru-RU"/>
        </a:p>
      </dgm:t>
    </dgm:pt>
    <dgm:pt modelId="{4B3538AC-1687-48C9-B6D6-FD1C917BC86F}">
      <dgm:prSet phldrT="[Текст]"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Непозиционные</a:t>
          </a:r>
        </a:p>
      </dgm:t>
    </dgm:pt>
    <dgm:pt modelId="{63FAC397-0A62-4AE0-B92C-46A669114FF9}" type="parTrans" cxnId="{C39679EE-541E-4FE0-87B9-35D6F7B625D6}">
      <dgm:prSet/>
      <dgm:spPr/>
      <dgm:t>
        <a:bodyPr/>
        <a:lstStyle/>
        <a:p>
          <a:endParaRPr lang="ru-RU"/>
        </a:p>
      </dgm:t>
    </dgm:pt>
    <dgm:pt modelId="{66687411-DCAC-4CEE-B412-D8AA32E1F6B0}" type="sibTrans" cxnId="{C39679EE-541E-4FE0-87B9-35D6F7B625D6}">
      <dgm:prSet/>
      <dgm:spPr/>
      <dgm:t>
        <a:bodyPr/>
        <a:lstStyle/>
        <a:p>
          <a:endParaRPr lang="ru-RU"/>
        </a:p>
      </dgm:t>
    </dgm:pt>
    <dgm:pt modelId="{E4241DBB-727C-461E-BBE7-734CCAA1956F}" type="pres">
      <dgm:prSet presAssocID="{107207CF-D7BC-49D5-84E5-028692FCA6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57D40A6-C99F-42FF-80A0-5C29478F637E}" type="pres">
      <dgm:prSet presAssocID="{670B5025-46E5-432D-B8D1-325C5E79A7CE}" presName="hierRoot1" presStyleCnt="0">
        <dgm:presLayoutVars>
          <dgm:hierBranch val="init"/>
        </dgm:presLayoutVars>
      </dgm:prSet>
      <dgm:spPr/>
    </dgm:pt>
    <dgm:pt modelId="{99FD4875-15A1-4FBE-868B-B9381EA93D6B}" type="pres">
      <dgm:prSet presAssocID="{670B5025-46E5-432D-B8D1-325C5E79A7CE}" presName="rootComposite1" presStyleCnt="0"/>
      <dgm:spPr/>
    </dgm:pt>
    <dgm:pt modelId="{8C498EB0-45BB-4FEB-835D-30C69B32656A}" type="pres">
      <dgm:prSet presAssocID="{670B5025-46E5-432D-B8D1-325C5E79A7CE}" presName="rootText1" presStyleLbl="node0" presStyleIdx="0" presStyleCnt="1" custScaleX="176945" custScaleY="65290">
        <dgm:presLayoutVars>
          <dgm:chPref val="3"/>
        </dgm:presLayoutVars>
      </dgm:prSet>
      <dgm:spPr/>
    </dgm:pt>
    <dgm:pt modelId="{ABA6F5E5-3527-41EA-9845-609A5C95A245}" type="pres">
      <dgm:prSet presAssocID="{670B5025-46E5-432D-B8D1-325C5E79A7CE}" presName="rootConnector1" presStyleLbl="node1" presStyleIdx="0" presStyleCnt="0"/>
      <dgm:spPr/>
    </dgm:pt>
    <dgm:pt modelId="{4B23EF8A-F126-4431-A9BC-C17A146AF0BD}" type="pres">
      <dgm:prSet presAssocID="{670B5025-46E5-432D-B8D1-325C5E79A7CE}" presName="hierChild2" presStyleCnt="0"/>
      <dgm:spPr/>
    </dgm:pt>
    <dgm:pt modelId="{E8796679-89AC-45A3-B295-11DA94AC88C8}" type="pres">
      <dgm:prSet presAssocID="{2966EA74-3F09-4487-8F91-CDA36E1BBC88}" presName="Name37" presStyleLbl="parChTrans1D2" presStyleIdx="0" presStyleCnt="2"/>
      <dgm:spPr/>
    </dgm:pt>
    <dgm:pt modelId="{DEC6FA05-9C0F-4E23-92C7-94EF5D3ED299}" type="pres">
      <dgm:prSet presAssocID="{0B05EDAF-FCB2-4C2D-B2C7-505241846ED5}" presName="hierRoot2" presStyleCnt="0">
        <dgm:presLayoutVars>
          <dgm:hierBranch val="init"/>
        </dgm:presLayoutVars>
      </dgm:prSet>
      <dgm:spPr/>
    </dgm:pt>
    <dgm:pt modelId="{39C8939D-3CBA-48E1-AF63-BA7FD9EC4498}" type="pres">
      <dgm:prSet presAssocID="{0B05EDAF-FCB2-4C2D-B2C7-505241846ED5}" presName="rootComposite" presStyleCnt="0"/>
      <dgm:spPr/>
    </dgm:pt>
    <dgm:pt modelId="{73734898-F43E-45E2-843E-82A6D3C2FEA2}" type="pres">
      <dgm:prSet presAssocID="{0B05EDAF-FCB2-4C2D-B2C7-505241846ED5}" presName="rootText" presStyleLbl="node2" presStyleIdx="0" presStyleCnt="2" custScaleX="169494" custScaleY="65290">
        <dgm:presLayoutVars>
          <dgm:chPref val="3"/>
        </dgm:presLayoutVars>
      </dgm:prSet>
      <dgm:spPr/>
    </dgm:pt>
    <dgm:pt modelId="{EE5980C3-6814-4566-9818-B6DCF18EFE25}" type="pres">
      <dgm:prSet presAssocID="{0B05EDAF-FCB2-4C2D-B2C7-505241846ED5}" presName="rootConnector" presStyleLbl="node2" presStyleIdx="0" presStyleCnt="2"/>
      <dgm:spPr/>
    </dgm:pt>
    <dgm:pt modelId="{DC122303-EFB2-40B4-B0CD-3F9B9907C7FF}" type="pres">
      <dgm:prSet presAssocID="{0B05EDAF-FCB2-4C2D-B2C7-505241846ED5}" presName="hierChild4" presStyleCnt="0"/>
      <dgm:spPr/>
    </dgm:pt>
    <dgm:pt modelId="{05E6F8FA-D280-479D-9394-03F9D47B7F60}" type="pres">
      <dgm:prSet presAssocID="{0B05EDAF-FCB2-4C2D-B2C7-505241846ED5}" presName="hierChild5" presStyleCnt="0"/>
      <dgm:spPr/>
    </dgm:pt>
    <dgm:pt modelId="{FD6D4EEC-BBCC-4DE8-B83E-DDE5D3137FC3}" type="pres">
      <dgm:prSet presAssocID="{63FAC397-0A62-4AE0-B92C-46A669114FF9}" presName="Name37" presStyleLbl="parChTrans1D2" presStyleIdx="1" presStyleCnt="2"/>
      <dgm:spPr/>
    </dgm:pt>
    <dgm:pt modelId="{3D529CAC-5B27-49A9-AECD-C254E5D2DDB0}" type="pres">
      <dgm:prSet presAssocID="{4B3538AC-1687-48C9-B6D6-FD1C917BC86F}" presName="hierRoot2" presStyleCnt="0">
        <dgm:presLayoutVars>
          <dgm:hierBranch val="init"/>
        </dgm:presLayoutVars>
      </dgm:prSet>
      <dgm:spPr/>
    </dgm:pt>
    <dgm:pt modelId="{ED97385B-63E1-401B-B6E9-E989295DE425}" type="pres">
      <dgm:prSet presAssocID="{4B3538AC-1687-48C9-B6D6-FD1C917BC86F}" presName="rootComposite" presStyleCnt="0"/>
      <dgm:spPr/>
    </dgm:pt>
    <dgm:pt modelId="{01A017F3-271A-4545-B03A-90117212FBB9}" type="pres">
      <dgm:prSet presAssocID="{4B3538AC-1687-48C9-B6D6-FD1C917BC86F}" presName="rootText" presStyleLbl="node2" presStyleIdx="1" presStyleCnt="2" custScaleX="169494" custScaleY="65290">
        <dgm:presLayoutVars>
          <dgm:chPref val="3"/>
        </dgm:presLayoutVars>
      </dgm:prSet>
      <dgm:spPr/>
    </dgm:pt>
    <dgm:pt modelId="{69C7F712-2D2B-441E-9711-2A5F2752A431}" type="pres">
      <dgm:prSet presAssocID="{4B3538AC-1687-48C9-B6D6-FD1C917BC86F}" presName="rootConnector" presStyleLbl="node2" presStyleIdx="1" presStyleCnt="2"/>
      <dgm:spPr/>
    </dgm:pt>
    <dgm:pt modelId="{0E7CF712-3799-4AE4-95CB-802957AC61C8}" type="pres">
      <dgm:prSet presAssocID="{4B3538AC-1687-48C9-B6D6-FD1C917BC86F}" presName="hierChild4" presStyleCnt="0"/>
      <dgm:spPr/>
    </dgm:pt>
    <dgm:pt modelId="{86E368CD-C8E9-4862-B67F-1BEC3D0924A6}" type="pres">
      <dgm:prSet presAssocID="{4B3538AC-1687-48C9-B6D6-FD1C917BC86F}" presName="hierChild5" presStyleCnt="0"/>
      <dgm:spPr/>
    </dgm:pt>
    <dgm:pt modelId="{1951E6D8-8C73-42CE-A6AB-1514D1B932A9}" type="pres">
      <dgm:prSet presAssocID="{670B5025-46E5-432D-B8D1-325C5E79A7CE}" presName="hierChild3" presStyleCnt="0"/>
      <dgm:spPr/>
    </dgm:pt>
  </dgm:ptLst>
  <dgm:cxnLst>
    <dgm:cxn modelId="{988E180F-18A7-4EA5-AA08-4B61C84872C7}" type="presOf" srcId="{0B05EDAF-FCB2-4C2D-B2C7-505241846ED5}" destId="{EE5980C3-6814-4566-9818-B6DCF18EFE25}" srcOrd="1" destOrd="0" presId="urn:microsoft.com/office/officeart/2005/8/layout/orgChart1"/>
    <dgm:cxn modelId="{9670B50F-EC82-4C64-8C80-C14210361D02}" type="presOf" srcId="{4B3538AC-1687-48C9-B6D6-FD1C917BC86F}" destId="{69C7F712-2D2B-441E-9711-2A5F2752A431}" srcOrd="1" destOrd="0" presId="urn:microsoft.com/office/officeart/2005/8/layout/orgChart1"/>
    <dgm:cxn modelId="{41EE3222-8483-41EC-90C3-C75DC9049B24}" type="presOf" srcId="{0B05EDAF-FCB2-4C2D-B2C7-505241846ED5}" destId="{73734898-F43E-45E2-843E-82A6D3C2FEA2}" srcOrd="0" destOrd="0" presId="urn:microsoft.com/office/officeart/2005/8/layout/orgChart1"/>
    <dgm:cxn modelId="{88976423-F479-4CCF-9A22-7C63FA4C2161}" srcId="{670B5025-46E5-432D-B8D1-325C5E79A7CE}" destId="{0B05EDAF-FCB2-4C2D-B2C7-505241846ED5}" srcOrd="0" destOrd="0" parTransId="{2966EA74-3F09-4487-8F91-CDA36E1BBC88}" sibTransId="{D05EEB62-EFA7-4CAF-A950-0CC7FE427C0D}"/>
    <dgm:cxn modelId="{161D362C-713E-4DBB-AE9D-32ECD2ECEE5E}" type="presOf" srcId="{2966EA74-3F09-4487-8F91-CDA36E1BBC88}" destId="{E8796679-89AC-45A3-B295-11DA94AC88C8}" srcOrd="0" destOrd="0" presId="urn:microsoft.com/office/officeart/2005/8/layout/orgChart1"/>
    <dgm:cxn modelId="{6FBA2D40-03BD-4ECF-91FD-F130594883B1}" srcId="{107207CF-D7BC-49D5-84E5-028692FCA643}" destId="{670B5025-46E5-432D-B8D1-325C5E79A7CE}" srcOrd="0" destOrd="0" parTransId="{850B2CB1-99A7-4428-A769-362A4BB6AACB}" sibTransId="{9E1F2D07-DEF8-4C0E-9DE2-29FE68088D51}"/>
    <dgm:cxn modelId="{6AC75260-E9A0-40B3-8F06-CE0BAD4279E4}" type="presOf" srcId="{63FAC397-0A62-4AE0-B92C-46A669114FF9}" destId="{FD6D4EEC-BBCC-4DE8-B83E-DDE5D3137FC3}" srcOrd="0" destOrd="0" presId="urn:microsoft.com/office/officeart/2005/8/layout/orgChart1"/>
    <dgm:cxn modelId="{9A65CC95-FB94-43B5-84CE-B98BA2F3E654}" type="presOf" srcId="{670B5025-46E5-432D-B8D1-325C5E79A7CE}" destId="{8C498EB0-45BB-4FEB-835D-30C69B32656A}" srcOrd="0" destOrd="0" presId="urn:microsoft.com/office/officeart/2005/8/layout/orgChart1"/>
    <dgm:cxn modelId="{50B67D99-0861-441B-A36C-4BA230E04BD6}" type="presOf" srcId="{4B3538AC-1687-48C9-B6D6-FD1C917BC86F}" destId="{01A017F3-271A-4545-B03A-90117212FBB9}" srcOrd="0" destOrd="0" presId="urn:microsoft.com/office/officeart/2005/8/layout/orgChart1"/>
    <dgm:cxn modelId="{F23259E0-9DE5-4927-9402-10081B107814}" type="presOf" srcId="{107207CF-D7BC-49D5-84E5-028692FCA643}" destId="{E4241DBB-727C-461E-BBE7-734CCAA1956F}" srcOrd="0" destOrd="0" presId="urn:microsoft.com/office/officeart/2005/8/layout/orgChart1"/>
    <dgm:cxn modelId="{C39679EE-541E-4FE0-87B9-35D6F7B625D6}" srcId="{670B5025-46E5-432D-B8D1-325C5E79A7CE}" destId="{4B3538AC-1687-48C9-B6D6-FD1C917BC86F}" srcOrd="1" destOrd="0" parTransId="{63FAC397-0A62-4AE0-B92C-46A669114FF9}" sibTransId="{66687411-DCAC-4CEE-B412-D8AA32E1F6B0}"/>
    <dgm:cxn modelId="{2C7A22F0-566A-49FE-A11A-7D4EADC78F44}" type="presOf" srcId="{670B5025-46E5-432D-B8D1-325C5E79A7CE}" destId="{ABA6F5E5-3527-41EA-9845-609A5C95A245}" srcOrd="1" destOrd="0" presId="urn:microsoft.com/office/officeart/2005/8/layout/orgChart1"/>
    <dgm:cxn modelId="{FA32387B-AC65-4D59-842C-7946A0298B2F}" type="presParOf" srcId="{E4241DBB-727C-461E-BBE7-734CCAA1956F}" destId="{257D40A6-C99F-42FF-80A0-5C29478F637E}" srcOrd="0" destOrd="0" presId="urn:microsoft.com/office/officeart/2005/8/layout/orgChart1"/>
    <dgm:cxn modelId="{C8D9D7FE-2D0E-4617-B61A-4BD0CC839652}" type="presParOf" srcId="{257D40A6-C99F-42FF-80A0-5C29478F637E}" destId="{99FD4875-15A1-4FBE-868B-B9381EA93D6B}" srcOrd="0" destOrd="0" presId="urn:microsoft.com/office/officeart/2005/8/layout/orgChart1"/>
    <dgm:cxn modelId="{AD9CDB1C-03B5-439D-A000-7C625B36E8DC}" type="presParOf" srcId="{99FD4875-15A1-4FBE-868B-B9381EA93D6B}" destId="{8C498EB0-45BB-4FEB-835D-30C69B32656A}" srcOrd="0" destOrd="0" presId="urn:microsoft.com/office/officeart/2005/8/layout/orgChart1"/>
    <dgm:cxn modelId="{188F44C8-72E3-4978-B8FD-82E28B1F3362}" type="presParOf" srcId="{99FD4875-15A1-4FBE-868B-B9381EA93D6B}" destId="{ABA6F5E5-3527-41EA-9845-609A5C95A245}" srcOrd="1" destOrd="0" presId="urn:microsoft.com/office/officeart/2005/8/layout/orgChart1"/>
    <dgm:cxn modelId="{5C8646B5-4269-450F-A757-C24027CE2EC0}" type="presParOf" srcId="{257D40A6-C99F-42FF-80A0-5C29478F637E}" destId="{4B23EF8A-F126-4431-A9BC-C17A146AF0BD}" srcOrd="1" destOrd="0" presId="urn:microsoft.com/office/officeart/2005/8/layout/orgChart1"/>
    <dgm:cxn modelId="{A70FEB63-4D85-4A68-B8C2-168FCEF1BF5D}" type="presParOf" srcId="{4B23EF8A-F126-4431-A9BC-C17A146AF0BD}" destId="{E8796679-89AC-45A3-B295-11DA94AC88C8}" srcOrd="0" destOrd="0" presId="urn:microsoft.com/office/officeart/2005/8/layout/orgChart1"/>
    <dgm:cxn modelId="{BCB1E46B-F07D-4BE0-A0F8-38D577BE1EFD}" type="presParOf" srcId="{4B23EF8A-F126-4431-A9BC-C17A146AF0BD}" destId="{DEC6FA05-9C0F-4E23-92C7-94EF5D3ED299}" srcOrd="1" destOrd="0" presId="urn:microsoft.com/office/officeart/2005/8/layout/orgChart1"/>
    <dgm:cxn modelId="{5525F014-1231-4AB6-8694-BB659E7E6953}" type="presParOf" srcId="{DEC6FA05-9C0F-4E23-92C7-94EF5D3ED299}" destId="{39C8939D-3CBA-48E1-AF63-BA7FD9EC4498}" srcOrd="0" destOrd="0" presId="urn:microsoft.com/office/officeart/2005/8/layout/orgChart1"/>
    <dgm:cxn modelId="{72335B76-55F4-4DD8-B68F-67632CB4455D}" type="presParOf" srcId="{39C8939D-3CBA-48E1-AF63-BA7FD9EC4498}" destId="{73734898-F43E-45E2-843E-82A6D3C2FEA2}" srcOrd="0" destOrd="0" presId="urn:microsoft.com/office/officeart/2005/8/layout/orgChart1"/>
    <dgm:cxn modelId="{49AB54EF-1FC6-4C91-BA5B-FAF4F500A867}" type="presParOf" srcId="{39C8939D-3CBA-48E1-AF63-BA7FD9EC4498}" destId="{EE5980C3-6814-4566-9818-B6DCF18EFE25}" srcOrd="1" destOrd="0" presId="urn:microsoft.com/office/officeart/2005/8/layout/orgChart1"/>
    <dgm:cxn modelId="{3C4F0AE6-8C84-4144-B2B0-72C325A9B1B0}" type="presParOf" srcId="{DEC6FA05-9C0F-4E23-92C7-94EF5D3ED299}" destId="{DC122303-EFB2-40B4-B0CD-3F9B9907C7FF}" srcOrd="1" destOrd="0" presId="urn:microsoft.com/office/officeart/2005/8/layout/orgChart1"/>
    <dgm:cxn modelId="{99EC1347-990C-4DD5-B9AD-029AE9DBB2B7}" type="presParOf" srcId="{DEC6FA05-9C0F-4E23-92C7-94EF5D3ED299}" destId="{05E6F8FA-D280-479D-9394-03F9D47B7F60}" srcOrd="2" destOrd="0" presId="urn:microsoft.com/office/officeart/2005/8/layout/orgChart1"/>
    <dgm:cxn modelId="{E15E393C-97D4-4F0F-A872-8FE990190853}" type="presParOf" srcId="{4B23EF8A-F126-4431-A9BC-C17A146AF0BD}" destId="{FD6D4EEC-BBCC-4DE8-B83E-DDE5D3137FC3}" srcOrd="2" destOrd="0" presId="urn:microsoft.com/office/officeart/2005/8/layout/orgChart1"/>
    <dgm:cxn modelId="{6EBA3D95-3BA8-418F-9F51-99E541BC6AE9}" type="presParOf" srcId="{4B23EF8A-F126-4431-A9BC-C17A146AF0BD}" destId="{3D529CAC-5B27-49A9-AECD-C254E5D2DDB0}" srcOrd="3" destOrd="0" presId="urn:microsoft.com/office/officeart/2005/8/layout/orgChart1"/>
    <dgm:cxn modelId="{2F33EDDD-055D-49C2-BDC6-E68061DB9930}" type="presParOf" srcId="{3D529CAC-5B27-49A9-AECD-C254E5D2DDB0}" destId="{ED97385B-63E1-401B-B6E9-E989295DE425}" srcOrd="0" destOrd="0" presId="urn:microsoft.com/office/officeart/2005/8/layout/orgChart1"/>
    <dgm:cxn modelId="{014BFD97-ABB1-4783-B469-80DC3F06930A}" type="presParOf" srcId="{ED97385B-63E1-401B-B6E9-E989295DE425}" destId="{01A017F3-271A-4545-B03A-90117212FBB9}" srcOrd="0" destOrd="0" presId="urn:microsoft.com/office/officeart/2005/8/layout/orgChart1"/>
    <dgm:cxn modelId="{21690B56-4302-4DCE-BF3E-283FDF99FA9B}" type="presParOf" srcId="{ED97385B-63E1-401B-B6E9-E989295DE425}" destId="{69C7F712-2D2B-441E-9711-2A5F2752A431}" srcOrd="1" destOrd="0" presId="urn:microsoft.com/office/officeart/2005/8/layout/orgChart1"/>
    <dgm:cxn modelId="{87403FD8-A6F3-4FB6-8379-0A03B5A184FF}" type="presParOf" srcId="{3D529CAC-5B27-49A9-AECD-C254E5D2DDB0}" destId="{0E7CF712-3799-4AE4-95CB-802957AC61C8}" srcOrd="1" destOrd="0" presId="urn:microsoft.com/office/officeart/2005/8/layout/orgChart1"/>
    <dgm:cxn modelId="{D6A32639-9F3B-413B-AB7A-7471769EA965}" type="presParOf" srcId="{3D529CAC-5B27-49A9-AECD-C254E5D2DDB0}" destId="{86E368CD-C8E9-4862-B67F-1BEC3D0924A6}" srcOrd="2" destOrd="0" presId="urn:microsoft.com/office/officeart/2005/8/layout/orgChart1"/>
    <dgm:cxn modelId="{F23EB8F3-34DD-47B9-9A63-6E9E91DF036D}" type="presParOf" srcId="{257D40A6-C99F-42FF-80A0-5C29478F637E}" destId="{1951E6D8-8C73-42CE-A6AB-1514D1B932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C2EF00-1779-4B7E-96DB-D57E303C816E}" type="doc">
      <dgm:prSet loTypeId="urn:microsoft.com/office/officeart/2005/8/layout/orgChart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AEEA174-772A-430D-8AD9-1F95C0B9A0F4}">
      <dgm:prSet phldrT="[Текст]" custT="1"/>
      <dgm:sp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Позиционные системы счисления</a:t>
          </a:r>
        </a:p>
      </dgm:t>
    </dgm:pt>
    <dgm:pt modelId="{7D204BF3-FC2D-4C18-81A5-A4F58A010C4C}" type="parTrans" cxnId="{F8FA1403-1D1D-4D8D-872B-3020198881FD}">
      <dgm:prSet/>
      <dgm:spPr/>
      <dgm:t>
        <a:bodyPr/>
        <a:lstStyle/>
        <a:p>
          <a:endParaRPr lang="ru-RU"/>
        </a:p>
      </dgm:t>
    </dgm:pt>
    <dgm:pt modelId="{A870CAD8-80AB-413A-8FF3-AC5888068E64}" type="sibTrans" cxnId="{F8FA1403-1D1D-4D8D-872B-3020198881FD}">
      <dgm:prSet/>
      <dgm:spPr/>
      <dgm:t>
        <a:bodyPr/>
        <a:lstStyle/>
        <a:p>
          <a:endParaRPr lang="ru-RU"/>
        </a:p>
      </dgm:t>
    </dgm:pt>
    <dgm:pt modelId="{431D0B07-BAA1-4C3A-8AEE-4EC1A0A1D859}">
      <dgm:prSet phldrT="[Текст]"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Десятичная</a:t>
          </a:r>
        </a:p>
      </dgm:t>
    </dgm:pt>
    <dgm:pt modelId="{3A86D775-84C5-426C-A0AC-85A5371CB452}" type="parTrans" cxnId="{C62060FD-74BD-46AA-A3A2-97D51CEAC782}">
      <dgm:prSet/>
      <dgm:spPr/>
      <dgm:t>
        <a:bodyPr/>
        <a:lstStyle/>
        <a:p>
          <a:endParaRPr lang="ru-RU"/>
        </a:p>
      </dgm:t>
    </dgm:pt>
    <dgm:pt modelId="{515FB972-8B03-483D-9667-55EA4FEC1641}" type="sibTrans" cxnId="{C62060FD-74BD-46AA-A3A2-97D51CEAC782}">
      <dgm:prSet/>
      <dgm:spPr/>
      <dgm:t>
        <a:bodyPr/>
        <a:lstStyle/>
        <a:p>
          <a:endParaRPr lang="ru-RU"/>
        </a:p>
      </dgm:t>
    </dgm:pt>
    <dgm:pt modelId="{0DEAB504-6964-4969-81AD-A136D5292302}">
      <dgm:prSet phldrT="[Текст]"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Двоичная</a:t>
          </a:r>
        </a:p>
      </dgm:t>
    </dgm:pt>
    <dgm:pt modelId="{4D6DF0D6-358D-4079-8213-0CF659808C01}" type="parTrans" cxnId="{AC9C6953-D287-4E72-AFD7-93147111043A}">
      <dgm:prSet/>
      <dgm:spPr/>
      <dgm:t>
        <a:bodyPr/>
        <a:lstStyle/>
        <a:p>
          <a:endParaRPr lang="ru-RU"/>
        </a:p>
      </dgm:t>
    </dgm:pt>
    <dgm:pt modelId="{54AC698E-D3FE-46BC-8899-2E1EE0074206}" type="sibTrans" cxnId="{AC9C6953-D287-4E72-AFD7-93147111043A}">
      <dgm:prSet/>
      <dgm:spPr/>
      <dgm:t>
        <a:bodyPr/>
        <a:lstStyle/>
        <a:p>
          <a:endParaRPr lang="ru-RU"/>
        </a:p>
      </dgm:t>
    </dgm:pt>
    <dgm:pt modelId="{AACD756A-66E7-4F07-A2A7-1F7F9BF7B91D}">
      <dgm:prSet phldrT="[Текст]"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Восьмеричная</a:t>
          </a:r>
        </a:p>
      </dgm:t>
    </dgm:pt>
    <dgm:pt modelId="{F703F2E8-0C4E-4063-8E62-361B73C32B48}" type="parTrans" cxnId="{67A0C2F7-7332-45BF-872D-96D8D1C3C1C1}">
      <dgm:prSet/>
      <dgm:spPr/>
      <dgm:t>
        <a:bodyPr/>
        <a:lstStyle/>
        <a:p>
          <a:endParaRPr lang="ru-RU"/>
        </a:p>
      </dgm:t>
    </dgm:pt>
    <dgm:pt modelId="{92D151D0-C105-4AE9-921C-084EDE303391}" type="sibTrans" cxnId="{67A0C2F7-7332-45BF-872D-96D8D1C3C1C1}">
      <dgm:prSet/>
      <dgm:spPr/>
      <dgm:t>
        <a:bodyPr/>
        <a:lstStyle/>
        <a:p>
          <a:endParaRPr lang="ru-RU"/>
        </a:p>
      </dgm:t>
    </dgm:pt>
    <dgm:pt modelId="{39A0799F-E525-4707-BE2D-A79E4C493ABD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Шестнадцатеричная</a:t>
          </a:r>
        </a:p>
      </dgm:t>
    </dgm:pt>
    <dgm:pt modelId="{4D29EE54-2C8D-4268-8D7E-7A2FA0F47113}" type="parTrans" cxnId="{B423DBFA-9C0A-4F9B-93C7-5B5D87B659F4}">
      <dgm:prSet/>
      <dgm:spPr/>
      <dgm:t>
        <a:bodyPr/>
        <a:lstStyle/>
        <a:p>
          <a:endParaRPr lang="ru-RU"/>
        </a:p>
      </dgm:t>
    </dgm:pt>
    <dgm:pt modelId="{D088AB8A-4568-4473-B008-6F6ED9054472}" type="sibTrans" cxnId="{B423DBFA-9C0A-4F9B-93C7-5B5D87B659F4}">
      <dgm:prSet/>
      <dgm:spPr/>
      <dgm:t>
        <a:bodyPr/>
        <a:lstStyle/>
        <a:p>
          <a:endParaRPr lang="ru-RU"/>
        </a:p>
      </dgm:t>
    </dgm:pt>
    <dgm:pt modelId="{3CF94216-660B-4507-B021-8F133E275FB9}" type="pres">
      <dgm:prSet presAssocID="{A7C2EF00-1779-4B7E-96DB-D57E303C816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A8D50B4-4BFD-449F-B612-6D652F64AA35}" type="pres">
      <dgm:prSet presAssocID="{3AEEA174-772A-430D-8AD9-1F95C0B9A0F4}" presName="hierRoot1" presStyleCnt="0">
        <dgm:presLayoutVars>
          <dgm:hierBranch val="init"/>
        </dgm:presLayoutVars>
      </dgm:prSet>
      <dgm:spPr/>
    </dgm:pt>
    <dgm:pt modelId="{1E1B1723-C44F-4763-AF1D-8FF69A42178B}" type="pres">
      <dgm:prSet presAssocID="{3AEEA174-772A-430D-8AD9-1F95C0B9A0F4}" presName="rootComposite1" presStyleCnt="0"/>
      <dgm:spPr/>
    </dgm:pt>
    <dgm:pt modelId="{385ACE84-8D91-45C9-99F9-795C927AA907}" type="pres">
      <dgm:prSet presAssocID="{3AEEA174-772A-430D-8AD9-1F95C0B9A0F4}" presName="rootText1" presStyleLbl="node0" presStyleIdx="0" presStyleCnt="1" custScaleX="383586">
        <dgm:presLayoutVars>
          <dgm:chPref val="3"/>
        </dgm:presLayoutVars>
      </dgm:prSet>
      <dgm:spPr/>
    </dgm:pt>
    <dgm:pt modelId="{E4580673-3F2D-4793-9A97-C1688EA44723}" type="pres">
      <dgm:prSet presAssocID="{3AEEA174-772A-430D-8AD9-1F95C0B9A0F4}" presName="rootConnector1" presStyleLbl="node1" presStyleIdx="0" presStyleCnt="0"/>
      <dgm:spPr/>
    </dgm:pt>
    <dgm:pt modelId="{B4F18229-0C63-4E0F-A01E-DAC6EF808806}" type="pres">
      <dgm:prSet presAssocID="{3AEEA174-772A-430D-8AD9-1F95C0B9A0F4}" presName="hierChild2" presStyleCnt="0"/>
      <dgm:spPr/>
    </dgm:pt>
    <dgm:pt modelId="{E4EAABA9-4BB0-49A1-991C-10C19CD410B1}" type="pres">
      <dgm:prSet presAssocID="{3A86D775-84C5-426C-A0AC-85A5371CB452}" presName="Name37" presStyleLbl="parChTrans1D2" presStyleIdx="0" presStyleCnt="4"/>
      <dgm:spPr/>
    </dgm:pt>
    <dgm:pt modelId="{5F1809DF-C3C6-41E0-9365-0F615E6CAEB8}" type="pres">
      <dgm:prSet presAssocID="{431D0B07-BAA1-4C3A-8AEE-4EC1A0A1D859}" presName="hierRoot2" presStyleCnt="0">
        <dgm:presLayoutVars>
          <dgm:hierBranch val="init"/>
        </dgm:presLayoutVars>
      </dgm:prSet>
      <dgm:spPr/>
    </dgm:pt>
    <dgm:pt modelId="{59CFC49D-DF32-4DA2-802D-27DB0A8C5284}" type="pres">
      <dgm:prSet presAssocID="{431D0B07-BAA1-4C3A-8AEE-4EC1A0A1D859}" presName="rootComposite" presStyleCnt="0"/>
      <dgm:spPr/>
    </dgm:pt>
    <dgm:pt modelId="{570CE0B1-6487-45FB-B17B-D0A5254AB7CD}" type="pres">
      <dgm:prSet presAssocID="{431D0B07-BAA1-4C3A-8AEE-4EC1A0A1D859}" presName="rootText" presStyleLbl="node2" presStyleIdx="0" presStyleCnt="4" custScaleX="136965">
        <dgm:presLayoutVars>
          <dgm:chPref val="3"/>
        </dgm:presLayoutVars>
      </dgm:prSet>
      <dgm:spPr/>
    </dgm:pt>
    <dgm:pt modelId="{55C2922E-5A86-4714-A054-077CF3A2D720}" type="pres">
      <dgm:prSet presAssocID="{431D0B07-BAA1-4C3A-8AEE-4EC1A0A1D859}" presName="rootConnector" presStyleLbl="node2" presStyleIdx="0" presStyleCnt="4"/>
      <dgm:spPr/>
    </dgm:pt>
    <dgm:pt modelId="{41AFE15D-8396-447F-A627-3796001C8CC1}" type="pres">
      <dgm:prSet presAssocID="{431D0B07-BAA1-4C3A-8AEE-4EC1A0A1D859}" presName="hierChild4" presStyleCnt="0"/>
      <dgm:spPr/>
    </dgm:pt>
    <dgm:pt modelId="{AF7555A4-C0BD-4730-9E1D-2FE33F7B4D34}" type="pres">
      <dgm:prSet presAssocID="{431D0B07-BAA1-4C3A-8AEE-4EC1A0A1D859}" presName="hierChild5" presStyleCnt="0"/>
      <dgm:spPr/>
    </dgm:pt>
    <dgm:pt modelId="{CCC73E2F-3F7E-47A2-8104-820F21041135}" type="pres">
      <dgm:prSet presAssocID="{4D6DF0D6-358D-4079-8213-0CF659808C01}" presName="Name37" presStyleLbl="parChTrans1D2" presStyleIdx="1" presStyleCnt="4"/>
      <dgm:spPr/>
    </dgm:pt>
    <dgm:pt modelId="{A3035F9B-259B-49AD-987D-7B503CA8042A}" type="pres">
      <dgm:prSet presAssocID="{0DEAB504-6964-4969-81AD-A136D5292302}" presName="hierRoot2" presStyleCnt="0">
        <dgm:presLayoutVars>
          <dgm:hierBranch val="init"/>
        </dgm:presLayoutVars>
      </dgm:prSet>
      <dgm:spPr/>
    </dgm:pt>
    <dgm:pt modelId="{637B6638-3F73-4037-82B4-294D42147A8F}" type="pres">
      <dgm:prSet presAssocID="{0DEAB504-6964-4969-81AD-A136D5292302}" presName="rootComposite" presStyleCnt="0"/>
      <dgm:spPr/>
    </dgm:pt>
    <dgm:pt modelId="{60AFAEFE-37EE-48D5-B44B-A83D1A6CE7E7}" type="pres">
      <dgm:prSet presAssocID="{0DEAB504-6964-4969-81AD-A136D5292302}" presName="rootText" presStyleLbl="node2" presStyleIdx="1" presStyleCnt="4" custScaleX="121619">
        <dgm:presLayoutVars>
          <dgm:chPref val="3"/>
        </dgm:presLayoutVars>
      </dgm:prSet>
      <dgm:spPr/>
    </dgm:pt>
    <dgm:pt modelId="{3CBBCB2E-313A-4C16-9724-B91B7936696D}" type="pres">
      <dgm:prSet presAssocID="{0DEAB504-6964-4969-81AD-A136D5292302}" presName="rootConnector" presStyleLbl="node2" presStyleIdx="1" presStyleCnt="4"/>
      <dgm:spPr/>
    </dgm:pt>
    <dgm:pt modelId="{9D399201-DB33-48D8-8329-4BBDC8E62A6F}" type="pres">
      <dgm:prSet presAssocID="{0DEAB504-6964-4969-81AD-A136D5292302}" presName="hierChild4" presStyleCnt="0"/>
      <dgm:spPr/>
    </dgm:pt>
    <dgm:pt modelId="{8FAABC9A-3283-4EB6-9720-00E39967409F}" type="pres">
      <dgm:prSet presAssocID="{0DEAB504-6964-4969-81AD-A136D5292302}" presName="hierChild5" presStyleCnt="0"/>
      <dgm:spPr/>
    </dgm:pt>
    <dgm:pt modelId="{537BB599-2C11-4C8B-A914-4814DBEFB5D7}" type="pres">
      <dgm:prSet presAssocID="{F703F2E8-0C4E-4063-8E62-361B73C32B48}" presName="Name37" presStyleLbl="parChTrans1D2" presStyleIdx="2" presStyleCnt="4"/>
      <dgm:spPr/>
    </dgm:pt>
    <dgm:pt modelId="{7A18AF4B-1D3E-4802-A7D5-12D8B793D23A}" type="pres">
      <dgm:prSet presAssocID="{AACD756A-66E7-4F07-A2A7-1F7F9BF7B91D}" presName="hierRoot2" presStyleCnt="0">
        <dgm:presLayoutVars>
          <dgm:hierBranch val="init"/>
        </dgm:presLayoutVars>
      </dgm:prSet>
      <dgm:spPr/>
    </dgm:pt>
    <dgm:pt modelId="{87190171-6CED-407E-A0B6-6C2CDC7DD755}" type="pres">
      <dgm:prSet presAssocID="{AACD756A-66E7-4F07-A2A7-1F7F9BF7B91D}" presName="rootComposite" presStyleCnt="0"/>
      <dgm:spPr/>
    </dgm:pt>
    <dgm:pt modelId="{BB922683-AC97-4B26-A039-4E5DD1F535A3}" type="pres">
      <dgm:prSet presAssocID="{AACD756A-66E7-4F07-A2A7-1F7F9BF7B91D}" presName="rootText" presStyleLbl="node2" presStyleIdx="2" presStyleCnt="4" custScaleX="171426">
        <dgm:presLayoutVars>
          <dgm:chPref val="3"/>
        </dgm:presLayoutVars>
      </dgm:prSet>
      <dgm:spPr/>
    </dgm:pt>
    <dgm:pt modelId="{C93E256F-770A-43F7-97BF-3D8DFF5AA2E1}" type="pres">
      <dgm:prSet presAssocID="{AACD756A-66E7-4F07-A2A7-1F7F9BF7B91D}" presName="rootConnector" presStyleLbl="node2" presStyleIdx="2" presStyleCnt="4"/>
      <dgm:spPr/>
    </dgm:pt>
    <dgm:pt modelId="{698F181E-9CDB-4EDC-AE8B-9D781040BE79}" type="pres">
      <dgm:prSet presAssocID="{AACD756A-66E7-4F07-A2A7-1F7F9BF7B91D}" presName="hierChild4" presStyleCnt="0"/>
      <dgm:spPr/>
    </dgm:pt>
    <dgm:pt modelId="{1D18676A-F585-4D4D-AB52-A2732CF7BCF8}" type="pres">
      <dgm:prSet presAssocID="{AACD756A-66E7-4F07-A2A7-1F7F9BF7B91D}" presName="hierChild5" presStyleCnt="0"/>
      <dgm:spPr/>
    </dgm:pt>
    <dgm:pt modelId="{A7610FE0-375F-4ED1-81AB-288BCD65DE38}" type="pres">
      <dgm:prSet presAssocID="{4D29EE54-2C8D-4268-8D7E-7A2FA0F47113}" presName="Name37" presStyleLbl="parChTrans1D2" presStyleIdx="3" presStyleCnt="4"/>
      <dgm:spPr/>
    </dgm:pt>
    <dgm:pt modelId="{754A3C64-DE39-422B-AD93-DBBDBD546222}" type="pres">
      <dgm:prSet presAssocID="{39A0799F-E525-4707-BE2D-A79E4C493ABD}" presName="hierRoot2" presStyleCnt="0">
        <dgm:presLayoutVars>
          <dgm:hierBranch val="init"/>
        </dgm:presLayoutVars>
      </dgm:prSet>
      <dgm:spPr/>
    </dgm:pt>
    <dgm:pt modelId="{2AFE30CE-01E3-4D90-BEE5-D773F0317C3F}" type="pres">
      <dgm:prSet presAssocID="{39A0799F-E525-4707-BE2D-A79E4C493ABD}" presName="rootComposite" presStyleCnt="0"/>
      <dgm:spPr/>
    </dgm:pt>
    <dgm:pt modelId="{BFC2DE6E-F45A-4D37-AA2B-25B771C3C962}" type="pres">
      <dgm:prSet presAssocID="{39A0799F-E525-4707-BE2D-A79E4C493ABD}" presName="rootText" presStyleLbl="node2" presStyleIdx="3" presStyleCnt="4" custScaleX="227692">
        <dgm:presLayoutVars>
          <dgm:chPref val="3"/>
        </dgm:presLayoutVars>
      </dgm:prSet>
      <dgm:spPr/>
    </dgm:pt>
    <dgm:pt modelId="{21040B2B-D712-4932-950B-A6EC059E43F3}" type="pres">
      <dgm:prSet presAssocID="{39A0799F-E525-4707-BE2D-A79E4C493ABD}" presName="rootConnector" presStyleLbl="node2" presStyleIdx="3" presStyleCnt="4"/>
      <dgm:spPr/>
    </dgm:pt>
    <dgm:pt modelId="{929F8FB4-8080-4203-9238-0DE915A49761}" type="pres">
      <dgm:prSet presAssocID="{39A0799F-E525-4707-BE2D-A79E4C493ABD}" presName="hierChild4" presStyleCnt="0"/>
      <dgm:spPr/>
    </dgm:pt>
    <dgm:pt modelId="{955952E6-326F-44F0-803C-9D64D968D1C2}" type="pres">
      <dgm:prSet presAssocID="{39A0799F-E525-4707-BE2D-A79E4C493ABD}" presName="hierChild5" presStyleCnt="0"/>
      <dgm:spPr/>
    </dgm:pt>
    <dgm:pt modelId="{0AC9FF8E-472D-4B0B-88CA-4D50C34CF7F1}" type="pres">
      <dgm:prSet presAssocID="{3AEEA174-772A-430D-8AD9-1F95C0B9A0F4}" presName="hierChild3" presStyleCnt="0"/>
      <dgm:spPr/>
    </dgm:pt>
  </dgm:ptLst>
  <dgm:cxnLst>
    <dgm:cxn modelId="{F8FA1403-1D1D-4D8D-872B-3020198881FD}" srcId="{A7C2EF00-1779-4B7E-96DB-D57E303C816E}" destId="{3AEEA174-772A-430D-8AD9-1F95C0B9A0F4}" srcOrd="0" destOrd="0" parTransId="{7D204BF3-FC2D-4C18-81A5-A4F58A010C4C}" sibTransId="{A870CAD8-80AB-413A-8FF3-AC5888068E64}"/>
    <dgm:cxn modelId="{190EA00A-B4A6-4F8A-9AAB-B9184691303D}" type="presOf" srcId="{39A0799F-E525-4707-BE2D-A79E4C493ABD}" destId="{BFC2DE6E-F45A-4D37-AA2B-25B771C3C962}" srcOrd="0" destOrd="0" presId="urn:microsoft.com/office/officeart/2005/8/layout/orgChart1"/>
    <dgm:cxn modelId="{CC087A15-D823-4461-B04F-A2785A96FC60}" type="presOf" srcId="{AACD756A-66E7-4F07-A2A7-1F7F9BF7B91D}" destId="{C93E256F-770A-43F7-97BF-3D8DFF5AA2E1}" srcOrd="1" destOrd="0" presId="urn:microsoft.com/office/officeart/2005/8/layout/orgChart1"/>
    <dgm:cxn modelId="{2D207D1F-C3A8-47AD-A099-DE2A32AFF9FF}" type="presOf" srcId="{AACD756A-66E7-4F07-A2A7-1F7F9BF7B91D}" destId="{BB922683-AC97-4B26-A039-4E5DD1F535A3}" srcOrd="0" destOrd="0" presId="urn:microsoft.com/office/officeart/2005/8/layout/orgChart1"/>
    <dgm:cxn modelId="{001F7640-56D8-4594-86CA-F16F174A4AD1}" type="presOf" srcId="{431D0B07-BAA1-4C3A-8AEE-4EC1A0A1D859}" destId="{570CE0B1-6487-45FB-B17B-D0A5254AB7CD}" srcOrd="0" destOrd="0" presId="urn:microsoft.com/office/officeart/2005/8/layout/orgChart1"/>
    <dgm:cxn modelId="{AC9C6953-D287-4E72-AFD7-93147111043A}" srcId="{3AEEA174-772A-430D-8AD9-1F95C0B9A0F4}" destId="{0DEAB504-6964-4969-81AD-A136D5292302}" srcOrd="1" destOrd="0" parTransId="{4D6DF0D6-358D-4079-8213-0CF659808C01}" sibTransId="{54AC698E-D3FE-46BC-8899-2E1EE0074206}"/>
    <dgm:cxn modelId="{46DC465A-E9CD-4855-AD42-079CF8D7A3EA}" type="presOf" srcId="{4D6DF0D6-358D-4079-8213-0CF659808C01}" destId="{CCC73E2F-3F7E-47A2-8104-820F21041135}" srcOrd="0" destOrd="0" presId="urn:microsoft.com/office/officeart/2005/8/layout/orgChart1"/>
    <dgm:cxn modelId="{21212582-B6CD-4F83-9D69-B90D7B2622C7}" type="presOf" srcId="{3AEEA174-772A-430D-8AD9-1F95C0B9A0F4}" destId="{385ACE84-8D91-45C9-99F9-795C927AA907}" srcOrd="0" destOrd="0" presId="urn:microsoft.com/office/officeart/2005/8/layout/orgChart1"/>
    <dgm:cxn modelId="{3779348A-A8F1-4814-8232-93AD7B911072}" type="presOf" srcId="{F703F2E8-0C4E-4063-8E62-361B73C32B48}" destId="{537BB599-2C11-4C8B-A914-4814DBEFB5D7}" srcOrd="0" destOrd="0" presId="urn:microsoft.com/office/officeart/2005/8/layout/orgChart1"/>
    <dgm:cxn modelId="{0941AAA0-467F-4817-BD0A-3242B80139B5}" type="presOf" srcId="{3AEEA174-772A-430D-8AD9-1F95C0B9A0F4}" destId="{E4580673-3F2D-4793-9A97-C1688EA44723}" srcOrd="1" destOrd="0" presId="urn:microsoft.com/office/officeart/2005/8/layout/orgChart1"/>
    <dgm:cxn modelId="{CD8B5FAE-219A-4542-92C8-AEFE677D65E0}" type="presOf" srcId="{39A0799F-E525-4707-BE2D-A79E4C493ABD}" destId="{21040B2B-D712-4932-950B-A6EC059E43F3}" srcOrd="1" destOrd="0" presId="urn:microsoft.com/office/officeart/2005/8/layout/orgChart1"/>
    <dgm:cxn modelId="{1750ECB0-DAF7-4FD9-9003-F5411910DAA7}" type="presOf" srcId="{431D0B07-BAA1-4C3A-8AEE-4EC1A0A1D859}" destId="{55C2922E-5A86-4714-A054-077CF3A2D720}" srcOrd="1" destOrd="0" presId="urn:microsoft.com/office/officeart/2005/8/layout/orgChart1"/>
    <dgm:cxn modelId="{1DDE23B3-5CC7-450D-B845-97C31528403B}" type="presOf" srcId="{A7C2EF00-1779-4B7E-96DB-D57E303C816E}" destId="{3CF94216-660B-4507-B021-8F133E275FB9}" srcOrd="0" destOrd="0" presId="urn:microsoft.com/office/officeart/2005/8/layout/orgChart1"/>
    <dgm:cxn modelId="{206482B6-667C-4263-8473-1F7EBD0121F7}" type="presOf" srcId="{0DEAB504-6964-4969-81AD-A136D5292302}" destId="{60AFAEFE-37EE-48D5-B44B-A83D1A6CE7E7}" srcOrd="0" destOrd="0" presId="urn:microsoft.com/office/officeart/2005/8/layout/orgChart1"/>
    <dgm:cxn modelId="{DA3ECAC7-1F03-4D47-AF2B-9E1F47CAC6AE}" type="presOf" srcId="{3A86D775-84C5-426C-A0AC-85A5371CB452}" destId="{E4EAABA9-4BB0-49A1-991C-10C19CD410B1}" srcOrd="0" destOrd="0" presId="urn:microsoft.com/office/officeart/2005/8/layout/orgChart1"/>
    <dgm:cxn modelId="{46C152D6-3395-432C-BBEA-9D029EA37565}" type="presOf" srcId="{4D29EE54-2C8D-4268-8D7E-7A2FA0F47113}" destId="{A7610FE0-375F-4ED1-81AB-288BCD65DE38}" srcOrd="0" destOrd="0" presId="urn:microsoft.com/office/officeart/2005/8/layout/orgChart1"/>
    <dgm:cxn modelId="{67A0C2F7-7332-45BF-872D-96D8D1C3C1C1}" srcId="{3AEEA174-772A-430D-8AD9-1F95C0B9A0F4}" destId="{AACD756A-66E7-4F07-A2A7-1F7F9BF7B91D}" srcOrd="2" destOrd="0" parTransId="{F703F2E8-0C4E-4063-8E62-361B73C32B48}" sibTransId="{92D151D0-C105-4AE9-921C-084EDE303391}"/>
    <dgm:cxn modelId="{35E113FA-D42A-4256-823B-F3F1854C34BB}" type="presOf" srcId="{0DEAB504-6964-4969-81AD-A136D5292302}" destId="{3CBBCB2E-313A-4C16-9724-B91B7936696D}" srcOrd="1" destOrd="0" presId="urn:microsoft.com/office/officeart/2005/8/layout/orgChart1"/>
    <dgm:cxn modelId="{B423DBFA-9C0A-4F9B-93C7-5B5D87B659F4}" srcId="{3AEEA174-772A-430D-8AD9-1F95C0B9A0F4}" destId="{39A0799F-E525-4707-BE2D-A79E4C493ABD}" srcOrd="3" destOrd="0" parTransId="{4D29EE54-2C8D-4268-8D7E-7A2FA0F47113}" sibTransId="{D088AB8A-4568-4473-B008-6F6ED9054472}"/>
    <dgm:cxn modelId="{C62060FD-74BD-46AA-A3A2-97D51CEAC782}" srcId="{3AEEA174-772A-430D-8AD9-1F95C0B9A0F4}" destId="{431D0B07-BAA1-4C3A-8AEE-4EC1A0A1D859}" srcOrd="0" destOrd="0" parTransId="{3A86D775-84C5-426C-A0AC-85A5371CB452}" sibTransId="{515FB972-8B03-483D-9667-55EA4FEC1641}"/>
    <dgm:cxn modelId="{07D37441-6BDA-4CF4-AC78-88644B3297D3}" type="presParOf" srcId="{3CF94216-660B-4507-B021-8F133E275FB9}" destId="{3A8D50B4-4BFD-449F-B612-6D652F64AA35}" srcOrd="0" destOrd="0" presId="urn:microsoft.com/office/officeart/2005/8/layout/orgChart1"/>
    <dgm:cxn modelId="{EC6DA58B-8031-44CA-97EF-607094134E8C}" type="presParOf" srcId="{3A8D50B4-4BFD-449F-B612-6D652F64AA35}" destId="{1E1B1723-C44F-4763-AF1D-8FF69A42178B}" srcOrd="0" destOrd="0" presId="urn:microsoft.com/office/officeart/2005/8/layout/orgChart1"/>
    <dgm:cxn modelId="{F11F177A-8C9A-4DA3-B77E-A3ED6A9D3859}" type="presParOf" srcId="{1E1B1723-C44F-4763-AF1D-8FF69A42178B}" destId="{385ACE84-8D91-45C9-99F9-795C927AA907}" srcOrd="0" destOrd="0" presId="urn:microsoft.com/office/officeart/2005/8/layout/orgChart1"/>
    <dgm:cxn modelId="{8915A82F-72A6-41BA-830F-DB199079CCAE}" type="presParOf" srcId="{1E1B1723-C44F-4763-AF1D-8FF69A42178B}" destId="{E4580673-3F2D-4793-9A97-C1688EA44723}" srcOrd="1" destOrd="0" presId="urn:microsoft.com/office/officeart/2005/8/layout/orgChart1"/>
    <dgm:cxn modelId="{842E06CC-9CDE-48FD-B4D6-C5D8E8314DCF}" type="presParOf" srcId="{3A8D50B4-4BFD-449F-B612-6D652F64AA35}" destId="{B4F18229-0C63-4E0F-A01E-DAC6EF808806}" srcOrd="1" destOrd="0" presId="urn:microsoft.com/office/officeart/2005/8/layout/orgChart1"/>
    <dgm:cxn modelId="{3BFED47A-30C8-47A0-A90D-41CFE6E4CD84}" type="presParOf" srcId="{B4F18229-0C63-4E0F-A01E-DAC6EF808806}" destId="{E4EAABA9-4BB0-49A1-991C-10C19CD410B1}" srcOrd="0" destOrd="0" presId="urn:microsoft.com/office/officeart/2005/8/layout/orgChart1"/>
    <dgm:cxn modelId="{FFDAA77B-22CF-41F6-A8CD-B0E03A082698}" type="presParOf" srcId="{B4F18229-0C63-4E0F-A01E-DAC6EF808806}" destId="{5F1809DF-C3C6-41E0-9365-0F615E6CAEB8}" srcOrd="1" destOrd="0" presId="urn:microsoft.com/office/officeart/2005/8/layout/orgChart1"/>
    <dgm:cxn modelId="{B4CEDFFD-D714-4D5A-BC75-F1F0CCDCC4B3}" type="presParOf" srcId="{5F1809DF-C3C6-41E0-9365-0F615E6CAEB8}" destId="{59CFC49D-DF32-4DA2-802D-27DB0A8C5284}" srcOrd="0" destOrd="0" presId="urn:microsoft.com/office/officeart/2005/8/layout/orgChart1"/>
    <dgm:cxn modelId="{725BCF5C-C278-4694-A52C-E453F635BEE2}" type="presParOf" srcId="{59CFC49D-DF32-4DA2-802D-27DB0A8C5284}" destId="{570CE0B1-6487-45FB-B17B-D0A5254AB7CD}" srcOrd="0" destOrd="0" presId="urn:microsoft.com/office/officeart/2005/8/layout/orgChart1"/>
    <dgm:cxn modelId="{464679DB-4044-4396-A44B-00E9F9C294C4}" type="presParOf" srcId="{59CFC49D-DF32-4DA2-802D-27DB0A8C5284}" destId="{55C2922E-5A86-4714-A054-077CF3A2D720}" srcOrd="1" destOrd="0" presId="urn:microsoft.com/office/officeart/2005/8/layout/orgChart1"/>
    <dgm:cxn modelId="{1CE4DF57-EBFB-4DCE-8719-72A5F4B7DEB0}" type="presParOf" srcId="{5F1809DF-C3C6-41E0-9365-0F615E6CAEB8}" destId="{41AFE15D-8396-447F-A627-3796001C8CC1}" srcOrd="1" destOrd="0" presId="urn:microsoft.com/office/officeart/2005/8/layout/orgChart1"/>
    <dgm:cxn modelId="{49107D51-F1DC-482F-A3A1-0F8D56321A87}" type="presParOf" srcId="{5F1809DF-C3C6-41E0-9365-0F615E6CAEB8}" destId="{AF7555A4-C0BD-4730-9E1D-2FE33F7B4D34}" srcOrd="2" destOrd="0" presId="urn:microsoft.com/office/officeart/2005/8/layout/orgChart1"/>
    <dgm:cxn modelId="{D46D419C-87DD-41BF-B681-922A5A4A89F8}" type="presParOf" srcId="{B4F18229-0C63-4E0F-A01E-DAC6EF808806}" destId="{CCC73E2F-3F7E-47A2-8104-820F21041135}" srcOrd="2" destOrd="0" presId="urn:microsoft.com/office/officeart/2005/8/layout/orgChart1"/>
    <dgm:cxn modelId="{8BA1FC68-B758-48F1-99E8-79F68FCE12DD}" type="presParOf" srcId="{B4F18229-0C63-4E0F-A01E-DAC6EF808806}" destId="{A3035F9B-259B-49AD-987D-7B503CA8042A}" srcOrd="3" destOrd="0" presId="urn:microsoft.com/office/officeart/2005/8/layout/orgChart1"/>
    <dgm:cxn modelId="{3EB62727-3E5C-4143-BF31-D234FC969D27}" type="presParOf" srcId="{A3035F9B-259B-49AD-987D-7B503CA8042A}" destId="{637B6638-3F73-4037-82B4-294D42147A8F}" srcOrd="0" destOrd="0" presId="urn:microsoft.com/office/officeart/2005/8/layout/orgChart1"/>
    <dgm:cxn modelId="{7EFF721D-DF0B-4312-9BA1-95D6038BC55F}" type="presParOf" srcId="{637B6638-3F73-4037-82B4-294D42147A8F}" destId="{60AFAEFE-37EE-48D5-B44B-A83D1A6CE7E7}" srcOrd="0" destOrd="0" presId="urn:microsoft.com/office/officeart/2005/8/layout/orgChart1"/>
    <dgm:cxn modelId="{062A0309-4016-478C-94FD-FB80E8BC0DDF}" type="presParOf" srcId="{637B6638-3F73-4037-82B4-294D42147A8F}" destId="{3CBBCB2E-313A-4C16-9724-B91B7936696D}" srcOrd="1" destOrd="0" presId="urn:microsoft.com/office/officeart/2005/8/layout/orgChart1"/>
    <dgm:cxn modelId="{B6F3ADB5-E2D8-48DB-8F83-4C9ED0491C2F}" type="presParOf" srcId="{A3035F9B-259B-49AD-987D-7B503CA8042A}" destId="{9D399201-DB33-48D8-8329-4BBDC8E62A6F}" srcOrd="1" destOrd="0" presId="urn:microsoft.com/office/officeart/2005/8/layout/orgChart1"/>
    <dgm:cxn modelId="{9D23E4CE-9BF8-47F6-B00C-D568C8590D9D}" type="presParOf" srcId="{A3035F9B-259B-49AD-987D-7B503CA8042A}" destId="{8FAABC9A-3283-4EB6-9720-00E39967409F}" srcOrd="2" destOrd="0" presId="urn:microsoft.com/office/officeart/2005/8/layout/orgChart1"/>
    <dgm:cxn modelId="{4187FD0E-E1EA-4C9B-874E-062C53251667}" type="presParOf" srcId="{B4F18229-0C63-4E0F-A01E-DAC6EF808806}" destId="{537BB599-2C11-4C8B-A914-4814DBEFB5D7}" srcOrd="4" destOrd="0" presId="urn:microsoft.com/office/officeart/2005/8/layout/orgChart1"/>
    <dgm:cxn modelId="{C24EF673-7860-4699-9364-5057C1EDB6C7}" type="presParOf" srcId="{B4F18229-0C63-4E0F-A01E-DAC6EF808806}" destId="{7A18AF4B-1D3E-4802-A7D5-12D8B793D23A}" srcOrd="5" destOrd="0" presId="urn:microsoft.com/office/officeart/2005/8/layout/orgChart1"/>
    <dgm:cxn modelId="{228CA3EB-5B24-4733-BEBA-8ED5874DAF34}" type="presParOf" srcId="{7A18AF4B-1D3E-4802-A7D5-12D8B793D23A}" destId="{87190171-6CED-407E-A0B6-6C2CDC7DD755}" srcOrd="0" destOrd="0" presId="urn:microsoft.com/office/officeart/2005/8/layout/orgChart1"/>
    <dgm:cxn modelId="{156880CC-FED1-4F5B-810C-FB53D77FE4F1}" type="presParOf" srcId="{87190171-6CED-407E-A0B6-6C2CDC7DD755}" destId="{BB922683-AC97-4B26-A039-4E5DD1F535A3}" srcOrd="0" destOrd="0" presId="urn:microsoft.com/office/officeart/2005/8/layout/orgChart1"/>
    <dgm:cxn modelId="{20C9C08A-FEB5-450B-91F4-99B1BB7AAF3F}" type="presParOf" srcId="{87190171-6CED-407E-A0B6-6C2CDC7DD755}" destId="{C93E256F-770A-43F7-97BF-3D8DFF5AA2E1}" srcOrd="1" destOrd="0" presId="urn:microsoft.com/office/officeart/2005/8/layout/orgChart1"/>
    <dgm:cxn modelId="{84CFFD38-0245-4D5F-8418-614B081A426C}" type="presParOf" srcId="{7A18AF4B-1D3E-4802-A7D5-12D8B793D23A}" destId="{698F181E-9CDB-4EDC-AE8B-9D781040BE79}" srcOrd="1" destOrd="0" presId="urn:microsoft.com/office/officeart/2005/8/layout/orgChart1"/>
    <dgm:cxn modelId="{D765FD28-5B11-4DCB-BCFE-D74FF60008FB}" type="presParOf" srcId="{7A18AF4B-1D3E-4802-A7D5-12D8B793D23A}" destId="{1D18676A-F585-4D4D-AB52-A2732CF7BCF8}" srcOrd="2" destOrd="0" presId="urn:microsoft.com/office/officeart/2005/8/layout/orgChart1"/>
    <dgm:cxn modelId="{13E169BF-345D-4FED-8143-F22269A9ECAD}" type="presParOf" srcId="{B4F18229-0C63-4E0F-A01E-DAC6EF808806}" destId="{A7610FE0-375F-4ED1-81AB-288BCD65DE38}" srcOrd="6" destOrd="0" presId="urn:microsoft.com/office/officeart/2005/8/layout/orgChart1"/>
    <dgm:cxn modelId="{B857C05D-3CD6-4B0B-9F58-C65FE063861A}" type="presParOf" srcId="{B4F18229-0C63-4E0F-A01E-DAC6EF808806}" destId="{754A3C64-DE39-422B-AD93-DBBDBD546222}" srcOrd="7" destOrd="0" presId="urn:microsoft.com/office/officeart/2005/8/layout/orgChart1"/>
    <dgm:cxn modelId="{FBF24467-74B4-465B-B846-12C880CE81FD}" type="presParOf" srcId="{754A3C64-DE39-422B-AD93-DBBDBD546222}" destId="{2AFE30CE-01E3-4D90-BEE5-D773F0317C3F}" srcOrd="0" destOrd="0" presId="urn:microsoft.com/office/officeart/2005/8/layout/orgChart1"/>
    <dgm:cxn modelId="{5CCA9FCF-A3F8-4C0D-BAC4-8BF79E0F0323}" type="presParOf" srcId="{2AFE30CE-01E3-4D90-BEE5-D773F0317C3F}" destId="{BFC2DE6E-F45A-4D37-AA2B-25B771C3C962}" srcOrd="0" destOrd="0" presId="urn:microsoft.com/office/officeart/2005/8/layout/orgChart1"/>
    <dgm:cxn modelId="{FEC66F66-CAA8-459D-8FA8-8F96D531A518}" type="presParOf" srcId="{2AFE30CE-01E3-4D90-BEE5-D773F0317C3F}" destId="{21040B2B-D712-4932-950B-A6EC059E43F3}" srcOrd="1" destOrd="0" presId="urn:microsoft.com/office/officeart/2005/8/layout/orgChart1"/>
    <dgm:cxn modelId="{AF78615E-0EDA-44F1-8B31-432B89AA1503}" type="presParOf" srcId="{754A3C64-DE39-422B-AD93-DBBDBD546222}" destId="{929F8FB4-8080-4203-9238-0DE915A49761}" srcOrd="1" destOrd="0" presId="urn:microsoft.com/office/officeart/2005/8/layout/orgChart1"/>
    <dgm:cxn modelId="{1D963C54-9F44-422B-929D-933F67DDD218}" type="presParOf" srcId="{754A3C64-DE39-422B-AD93-DBBDBD546222}" destId="{955952E6-326F-44F0-803C-9D64D968D1C2}" srcOrd="2" destOrd="0" presId="urn:microsoft.com/office/officeart/2005/8/layout/orgChart1"/>
    <dgm:cxn modelId="{0BF4DC6F-D690-4FA7-9045-CB02A26329AF}" type="presParOf" srcId="{3A8D50B4-4BFD-449F-B612-6D652F64AA35}" destId="{0AC9FF8E-472D-4B0B-88CA-4D50C34CF7F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D4EEC-BBCC-4DE8-B83E-DDE5D3137FC3}">
      <dsp:nvSpPr>
        <dsp:cNvPr id="0" name=""/>
        <dsp:cNvSpPr/>
      </dsp:nvSpPr>
      <dsp:spPr>
        <a:xfrm>
          <a:off x="3645360" y="853341"/>
          <a:ext cx="1928471" cy="425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594"/>
              </a:lnTo>
              <a:lnTo>
                <a:pt x="1928471" y="212594"/>
              </a:lnTo>
              <a:lnTo>
                <a:pt x="1928471" y="42518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96679-89AC-45A3-B295-11DA94AC88C8}">
      <dsp:nvSpPr>
        <dsp:cNvPr id="0" name=""/>
        <dsp:cNvSpPr/>
      </dsp:nvSpPr>
      <dsp:spPr>
        <a:xfrm>
          <a:off x="1716888" y="853341"/>
          <a:ext cx="1928471" cy="425188"/>
        </a:xfrm>
        <a:custGeom>
          <a:avLst/>
          <a:gdLst/>
          <a:ahLst/>
          <a:cxnLst/>
          <a:rect l="0" t="0" r="0" b="0"/>
          <a:pathLst>
            <a:path>
              <a:moveTo>
                <a:pt x="1928471" y="0"/>
              </a:moveTo>
              <a:lnTo>
                <a:pt x="1928471" y="212594"/>
              </a:lnTo>
              <a:lnTo>
                <a:pt x="0" y="212594"/>
              </a:lnTo>
              <a:lnTo>
                <a:pt x="0" y="42518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498EB0-45BB-4FEB-835D-30C69B32656A}">
      <dsp:nvSpPr>
        <dsp:cNvPr id="0" name=""/>
        <dsp:cNvSpPr/>
      </dsp:nvSpPr>
      <dsp:spPr>
        <a:xfrm>
          <a:off x="1854052" y="192376"/>
          <a:ext cx="3582615" cy="660965"/>
        </a:xfrm>
        <a:prstGeom prst="rect">
          <a:avLst/>
        </a:prstGeom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Системы счисления</a:t>
          </a:r>
        </a:p>
      </dsp:txBody>
      <dsp:txXfrm>
        <a:off x="1854052" y="192376"/>
        <a:ext cx="3582615" cy="660965"/>
      </dsp:txXfrm>
    </dsp:sp>
    <dsp:sp modelId="{73734898-F43E-45E2-843E-82A6D3C2FEA2}">
      <dsp:nvSpPr>
        <dsp:cNvPr id="0" name=""/>
        <dsp:cNvSpPr/>
      </dsp:nvSpPr>
      <dsp:spPr>
        <a:xfrm>
          <a:off x="1011" y="1278530"/>
          <a:ext cx="3431754" cy="6609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Позиционные</a:t>
          </a:r>
        </a:p>
      </dsp:txBody>
      <dsp:txXfrm>
        <a:off x="1011" y="1278530"/>
        <a:ext cx="3431754" cy="660965"/>
      </dsp:txXfrm>
    </dsp:sp>
    <dsp:sp modelId="{01A017F3-271A-4545-B03A-90117212FBB9}">
      <dsp:nvSpPr>
        <dsp:cNvPr id="0" name=""/>
        <dsp:cNvSpPr/>
      </dsp:nvSpPr>
      <dsp:spPr>
        <a:xfrm>
          <a:off x="3857954" y="1278530"/>
          <a:ext cx="3431754" cy="660965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Непозиционные</a:t>
          </a:r>
        </a:p>
      </dsp:txBody>
      <dsp:txXfrm>
        <a:off x="3857954" y="1278530"/>
        <a:ext cx="3431754" cy="6609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10FE0-375F-4ED1-81AB-288BCD65DE38}">
      <dsp:nvSpPr>
        <dsp:cNvPr id="0" name=""/>
        <dsp:cNvSpPr/>
      </dsp:nvSpPr>
      <dsp:spPr>
        <a:xfrm>
          <a:off x="4457625" y="938042"/>
          <a:ext cx="3048198" cy="259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839"/>
              </a:lnTo>
              <a:lnTo>
                <a:pt x="3048198" y="129839"/>
              </a:lnTo>
              <a:lnTo>
                <a:pt x="3048198" y="25967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7BB599-2C11-4C8B-A914-4814DBEFB5D7}">
      <dsp:nvSpPr>
        <dsp:cNvPr id="0" name=""/>
        <dsp:cNvSpPr/>
      </dsp:nvSpPr>
      <dsp:spPr>
        <a:xfrm>
          <a:off x="4457625" y="938042"/>
          <a:ext cx="320839" cy="259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839"/>
              </a:lnTo>
              <a:lnTo>
                <a:pt x="320839" y="129839"/>
              </a:lnTo>
              <a:lnTo>
                <a:pt x="320839" y="25967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C73E2F-3F7E-47A2-8104-820F21041135}">
      <dsp:nvSpPr>
        <dsp:cNvPr id="0" name=""/>
        <dsp:cNvSpPr/>
      </dsp:nvSpPr>
      <dsp:spPr>
        <a:xfrm>
          <a:off x="2706937" y="938042"/>
          <a:ext cx="1750687" cy="259678"/>
        </a:xfrm>
        <a:custGeom>
          <a:avLst/>
          <a:gdLst/>
          <a:ahLst/>
          <a:cxnLst/>
          <a:rect l="0" t="0" r="0" b="0"/>
          <a:pathLst>
            <a:path>
              <a:moveTo>
                <a:pt x="1750687" y="0"/>
              </a:moveTo>
              <a:lnTo>
                <a:pt x="1750687" y="129839"/>
              </a:lnTo>
              <a:lnTo>
                <a:pt x="0" y="129839"/>
              </a:lnTo>
              <a:lnTo>
                <a:pt x="0" y="25967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EAABA9-4BB0-49A1-991C-10C19CD410B1}">
      <dsp:nvSpPr>
        <dsp:cNvPr id="0" name=""/>
        <dsp:cNvSpPr/>
      </dsp:nvSpPr>
      <dsp:spPr>
        <a:xfrm>
          <a:off x="848476" y="938042"/>
          <a:ext cx="3609148" cy="259678"/>
        </a:xfrm>
        <a:custGeom>
          <a:avLst/>
          <a:gdLst/>
          <a:ahLst/>
          <a:cxnLst/>
          <a:rect l="0" t="0" r="0" b="0"/>
          <a:pathLst>
            <a:path>
              <a:moveTo>
                <a:pt x="3609148" y="0"/>
              </a:moveTo>
              <a:lnTo>
                <a:pt x="3609148" y="129839"/>
              </a:lnTo>
              <a:lnTo>
                <a:pt x="0" y="129839"/>
              </a:lnTo>
              <a:lnTo>
                <a:pt x="0" y="25967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ACE84-8D91-45C9-99F9-795C927AA907}">
      <dsp:nvSpPr>
        <dsp:cNvPr id="0" name=""/>
        <dsp:cNvSpPr/>
      </dsp:nvSpPr>
      <dsp:spPr>
        <a:xfrm>
          <a:off x="2085977" y="319758"/>
          <a:ext cx="4743295" cy="618283"/>
        </a:xfrm>
        <a:prstGeom prst="rect">
          <a:avLst/>
        </a:prstGeom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Позиционные системы счисления</a:t>
          </a:r>
        </a:p>
      </dsp:txBody>
      <dsp:txXfrm>
        <a:off x="2085977" y="319758"/>
        <a:ext cx="4743295" cy="618283"/>
      </dsp:txXfrm>
    </dsp:sp>
    <dsp:sp modelId="{570CE0B1-6487-45FB-B17B-D0A5254AB7CD}">
      <dsp:nvSpPr>
        <dsp:cNvPr id="0" name=""/>
        <dsp:cNvSpPr/>
      </dsp:nvSpPr>
      <dsp:spPr>
        <a:xfrm>
          <a:off x="1645" y="1197720"/>
          <a:ext cx="1693663" cy="618283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Десятичная</a:t>
          </a:r>
        </a:p>
      </dsp:txBody>
      <dsp:txXfrm>
        <a:off x="1645" y="1197720"/>
        <a:ext cx="1693663" cy="618283"/>
      </dsp:txXfrm>
    </dsp:sp>
    <dsp:sp modelId="{60AFAEFE-37EE-48D5-B44B-A83D1A6CE7E7}">
      <dsp:nvSpPr>
        <dsp:cNvPr id="0" name=""/>
        <dsp:cNvSpPr/>
      </dsp:nvSpPr>
      <dsp:spPr>
        <a:xfrm>
          <a:off x="1954987" y="1197720"/>
          <a:ext cx="1503899" cy="618283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Двоичная</a:t>
          </a:r>
        </a:p>
      </dsp:txBody>
      <dsp:txXfrm>
        <a:off x="1954987" y="1197720"/>
        <a:ext cx="1503899" cy="618283"/>
      </dsp:txXfrm>
    </dsp:sp>
    <dsp:sp modelId="{BB922683-AC97-4B26-A039-4E5DD1F535A3}">
      <dsp:nvSpPr>
        <dsp:cNvPr id="0" name=""/>
        <dsp:cNvSpPr/>
      </dsp:nvSpPr>
      <dsp:spPr>
        <a:xfrm>
          <a:off x="3718566" y="1197720"/>
          <a:ext cx="2119796" cy="618283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Восьмеричная</a:t>
          </a:r>
        </a:p>
      </dsp:txBody>
      <dsp:txXfrm>
        <a:off x="3718566" y="1197720"/>
        <a:ext cx="2119796" cy="618283"/>
      </dsp:txXfrm>
    </dsp:sp>
    <dsp:sp modelId="{BFC2DE6E-F45A-4D37-AA2B-25B771C3C962}">
      <dsp:nvSpPr>
        <dsp:cNvPr id="0" name=""/>
        <dsp:cNvSpPr/>
      </dsp:nvSpPr>
      <dsp:spPr>
        <a:xfrm>
          <a:off x="6098041" y="1197720"/>
          <a:ext cx="2815563" cy="618283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Шестнадцатеричная</a:t>
          </a:r>
        </a:p>
      </dsp:txBody>
      <dsp:txXfrm>
        <a:off x="6098041" y="1197720"/>
        <a:ext cx="2815563" cy="618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39238-1ADA-41A0-B8CE-AE521378405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5EC28-3217-4AC3-88DB-0C8263C1BD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10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hportal.ru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6FCD-847E-4246-8B46-0EA28F29CE37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415D-14C9-4FF5-B79D-0BCC74A57CE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395815" y="5692246"/>
            <a:ext cx="2944285" cy="846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>
                <a:solidFill>
                  <a:schemeClr val="tx1"/>
                </a:solidFill>
              </a:rPr>
              <a:t>Никитенко Евгений Игоревич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</a:rPr>
              <a:t>МБОУ СОШ №10 п. Гирей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1" y="142729"/>
            <a:ext cx="2918542" cy="889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247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6FCD-847E-4246-8B46-0EA28F29CE37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415D-14C9-4FF5-B79D-0BCC74A57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1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6FCD-847E-4246-8B46-0EA28F29CE37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415D-14C9-4FF5-B79D-0BCC74A57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46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6FCD-847E-4246-8B46-0EA28F29CE37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415D-14C9-4FF5-B79D-0BCC74A57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273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6FCD-847E-4246-8B46-0EA28F29CE37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415D-14C9-4FF5-B79D-0BCC74A57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69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6FCD-847E-4246-8B46-0EA28F29CE37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415D-14C9-4FF5-B79D-0BCC74A57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49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6FCD-847E-4246-8B46-0EA28F29CE37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415D-14C9-4FF5-B79D-0BCC74A57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053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324740" y="922138"/>
            <a:ext cx="8485440" cy="507167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>
                <a:solidFill>
                  <a:srgbClr val="FF0000"/>
                </a:solidFill>
                <a:latin typeface="+mn-lt"/>
              </a:rPr>
              <a:t>ВНИМАНИЕ!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324740" y="1677880"/>
            <a:ext cx="8485440" cy="2050742"/>
          </a:xfrm>
          <a:prstGeom prst="roundRect">
            <a:avLst>
              <a:gd name="adj" fmla="val 4247"/>
            </a:avLst>
          </a:prstGeom>
          <a:solidFill>
            <a:srgbClr val="FFFFFF">
              <a:alpha val="69804"/>
            </a:srgb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FF0000"/>
                </a:solidFill>
                <a:latin typeface="+mn-lt"/>
              </a:rPr>
              <a:t>©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ЗАПРЕЩАЕТСЯ</a:t>
            </a:r>
            <a:r>
              <a:rPr lang="ru-RU" sz="2000" b="1" dirty="0">
                <a:latin typeface="+mn-lt"/>
              </a:rPr>
              <a:t> публикация данной презентации на любых </a:t>
            </a:r>
            <a:r>
              <a:rPr lang="ru-RU" sz="2000" b="1" dirty="0" err="1">
                <a:latin typeface="+mn-lt"/>
              </a:rPr>
              <a:t>Web</a:t>
            </a:r>
            <a:r>
              <a:rPr lang="ru-RU" sz="2000" b="1" dirty="0">
                <a:latin typeface="+mn-lt"/>
              </a:rPr>
              <a:t>-сайтах и в социальных сетях, кроме сайта </a:t>
            </a:r>
            <a:r>
              <a:rPr lang="en-US" sz="2000" b="1" dirty="0">
                <a:latin typeface="+mn-lt"/>
                <a:hlinkClick r:id="rId2"/>
              </a:rPr>
              <a:t>https://www.uchportal.ru</a:t>
            </a:r>
            <a:endParaRPr lang="ru-RU" sz="2000" b="1" dirty="0"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324740" y="3959440"/>
            <a:ext cx="8485440" cy="951391"/>
          </a:xfrm>
          <a:prstGeom prst="roundRect">
            <a:avLst>
              <a:gd name="adj" fmla="val 4247"/>
            </a:avLst>
          </a:prstGeom>
          <a:solidFill>
            <a:srgbClr val="FFFFFF">
              <a:alpha val="69804"/>
            </a:srgb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Разрешается использование данной презентации исключительно в учебных целях.</a:t>
            </a:r>
          </a:p>
        </p:txBody>
      </p:sp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324740" y="5141649"/>
            <a:ext cx="8485440" cy="951391"/>
          </a:xfrm>
          <a:prstGeom prst="roundRect">
            <a:avLst>
              <a:gd name="adj" fmla="val 4247"/>
            </a:avLst>
          </a:prstGeom>
          <a:solidFill>
            <a:srgbClr val="FFFFFF">
              <a:alpha val="69804"/>
            </a:srgb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Использование данной презентации означает, что вы </a:t>
            </a:r>
            <a:r>
              <a:rPr lang="ru-RU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приняли</a:t>
            </a:r>
            <a:r>
              <a:rPr lang="ru-RU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эти условия.</a:t>
            </a:r>
          </a:p>
        </p:txBody>
      </p:sp>
    </p:spTree>
    <p:extLst>
      <p:ext uri="{BB962C8B-B14F-4D97-AF65-F5344CB8AC3E}">
        <p14:creationId xmlns:p14="http://schemas.microsoft.com/office/powerpoint/2010/main" val="1753102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6FCD-847E-4246-8B46-0EA28F29CE37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415D-14C9-4FF5-B79D-0BCC74A57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809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6FCD-847E-4246-8B46-0EA28F29CE37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415D-14C9-4FF5-B79D-0BCC74A57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21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6FCD-847E-4246-8B46-0EA28F29CE37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415D-14C9-4FF5-B79D-0BCC74A57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97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D6FCD-847E-4246-8B46-0EA28F29CE37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1415D-14C9-4FF5-B79D-0BCC74A57CE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3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.png"/><Relationship Id="rId7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home-edu.ru/user/uatml/00000660/matem/matem1.files/image001.gif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18.png"/><Relationship Id="rId9" Type="http://schemas.openxmlformats.org/officeDocument/2006/relationships/image" Target="http://www.home-edu.ru/user/uatml/00000660/matem/matem1.files/image003.gi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home-edu.ru/user/uatml/00000660/matem/matem1.files/image003.gif" TargetMode="External"/><Relationship Id="rId5" Type="http://schemas.openxmlformats.org/officeDocument/2006/relationships/image" Target="../media/image9.png"/><Relationship Id="rId4" Type="http://schemas.openxmlformats.org/officeDocument/2006/relationships/image" Target="http://www.home-edu.ru/user/uatml/00000660/matem/matem1.files/image001.gi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213DA-2FFC-44B1-8CBF-D92954152536}"/>
              </a:ext>
            </a:extLst>
          </p:cNvPr>
          <p:cNvSpPr txBox="1">
            <a:spLocks/>
          </p:cNvSpPr>
          <p:nvPr/>
        </p:nvSpPr>
        <p:spPr>
          <a:xfrm>
            <a:off x="2399397" y="1760847"/>
            <a:ext cx="5084083" cy="2238313"/>
          </a:xfrm>
          <a:prstGeom prst="roundRect">
            <a:avLst>
              <a:gd name="adj" fmla="val 8338"/>
            </a:avLst>
          </a:prstGeom>
          <a:solidFill>
            <a:srgbClr val="FFFFFF">
              <a:alpha val="69804"/>
            </a:srgb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latin typeface="+mn-lt"/>
              </a:rPr>
              <a:t>Общие сведения о системах счисления</a:t>
            </a:r>
          </a:p>
        </p:txBody>
      </p:sp>
    </p:spTree>
    <p:extLst>
      <p:ext uri="{BB962C8B-B14F-4D97-AF65-F5344CB8AC3E}">
        <p14:creationId xmlns:p14="http://schemas.microsoft.com/office/powerpoint/2010/main" val="4198296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/>
          <a:lstStyle/>
          <a:p>
            <a:r>
              <a:rPr lang="ru-RU" b="1" dirty="0">
                <a:solidFill>
                  <a:srgbClr val="B40C18"/>
                </a:solidFill>
              </a:rPr>
              <a:t>Тема урока: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200026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2000" algn="ctr">
              <a:spcBef>
                <a:spcPts val="0"/>
              </a:spcBef>
              <a:buNone/>
            </a:pPr>
            <a:r>
              <a:rPr lang="ru-RU" sz="6000" b="1" spc="50" dirty="0">
                <a:ln w="11430"/>
                <a:solidFill>
                  <a:srgbClr val="126C3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«Общие сведения о системах счисления»</a:t>
            </a:r>
          </a:p>
        </p:txBody>
      </p:sp>
      <p:pic>
        <p:nvPicPr>
          <p:cNvPr id="3074" name="Picture 2" descr="http://content.foto.mail.ru/mail/ulya5215532/_blogs/i-1219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6643702" y="3296596"/>
            <a:ext cx="1909989" cy="2999981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500702"/>
            <a:ext cx="2643206" cy="43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Стенд - буд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357562"/>
            <a:ext cx="1022862" cy="207170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1" name="Picture 4" descr="http://www.home-edu.ru/user/uatml/00000660/matem/matem1.files/image001.gif"/>
          <p:cNvPicPr>
            <a:picLocks noChangeAspect="1" noChangeArrowheads="1"/>
          </p:cNvPicPr>
          <p:nvPr/>
        </p:nvPicPr>
        <p:blipFill>
          <a:blip r:embed="rId5" r:link="rId6">
            <a:lum bright="-20000" contrast="30000"/>
          </a:blip>
          <a:srcRect/>
          <a:stretch>
            <a:fillRect/>
          </a:stretch>
        </p:blipFill>
        <p:spPr bwMode="auto">
          <a:xfrm>
            <a:off x="3214678" y="2861132"/>
            <a:ext cx="1285884" cy="239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1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BF6FC"/>
              </a:clrFrom>
              <a:clrTo>
                <a:srgbClr val="FBF6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3357562"/>
            <a:ext cx="1434948" cy="198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http://www.home-edu.ru/user/uatml/00000660/matem/matem1.files/image003.gif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3357553" y="5857892"/>
            <a:ext cx="2975603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428596" y="5857892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" charset="0"/>
              </a:rPr>
              <a:t>1234567890</a:t>
            </a:r>
            <a:endParaRPr lang="ru-RU" sz="3600" dirty="0"/>
          </a:p>
        </p:txBody>
      </p:sp>
      <p:pic>
        <p:nvPicPr>
          <p:cNvPr id="17" name="Picture 9" descr="Image1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5143512"/>
            <a:ext cx="19838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Задачи урока: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00034" y="3429000"/>
            <a:ext cx="2214578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>
                <a:solidFill>
                  <a:srgbClr val="C00000"/>
                </a:solidFill>
              </a:rPr>
              <a:t>Научиться :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50" y="3429000"/>
            <a:ext cx="6357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126C3D"/>
                </a:solidFill>
              </a:rPr>
              <a:t>составлять опорный конспект урока.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00034" y="1714488"/>
            <a:ext cx="3143272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>
                <a:solidFill>
                  <a:srgbClr val="C00000"/>
                </a:solidFill>
              </a:rPr>
              <a:t>Познакомиться: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1714488"/>
            <a:ext cx="5072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126C3D"/>
                </a:solidFill>
              </a:rPr>
              <a:t>с историей счета, систем счисления и формами записи чисел.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6578" y="5857892"/>
            <a:ext cx="2105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126C3D"/>
                </a:solidFill>
              </a:rPr>
              <a:t>По 1 баллу</a:t>
            </a:r>
            <a:endParaRPr lang="ru-RU" sz="2000" b="1" dirty="0">
              <a:solidFill>
                <a:srgbClr val="126C3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4000" y="181323"/>
            <a:ext cx="8485440" cy="788988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Система счисления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3290" y="1181905"/>
            <a:ext cx="7016150" cy="1490274"/>
          </a:xfrm>
          <a:prstGeom prst="roundRect">
            <a:avLst>
              <a:gd name="adj" fmla="val 4770"/>
            </a:avLst>
          </a:prstGeom>
          <a:solidFill>
            <a:srgbClr val="FFFFFF">
              <a:alpha val="69804"/>
            </a:srgb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C00000"/>
                </a:solidFill>
                <a:latin typeface="+mn-lt"/>
              </a:rPr>
              <a:t>Система счисления</a:t>
            </a:r>
            <a:r>
              <a:rPr lang="ru-RU" sz="2400" dirty="0">
                <a:latin typeface="+mn-lt"/>
              </a:rPr>
              <a:t> — это знаковая система, в которой приняты определённые правила записи чисел и соответствующие правила действия над числами. </a:t>
            </a:r>
            <a:endParaRPr lang="ru-RU" altLang="ru-RU" sz="2400" dirty="0">
              <a:latin typeface="+mn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81" y="1321481"/>
            <a:ext cx="1211121" cy="12111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20" y="3268730"/>
            <a:ext cx="5791200" cy="304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44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4000" y="181323"/>
            <a:ext cx="8485440" cy="788988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Виды систем счисления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4000" y="1112661"/>
            <a:ext cx="8485440" cy="875937"/>
          </a:xfrm>
          <a:prstGeom prst="roundRect">
            <a:avLst>
              <a:gd name="adj" fmla="val 7400"/>
            </a:avLst>
          </a:prstGeom>
          <a:solidFill>
            <a:srgbClr val="FFFFFF">
              <a:alpha val="69804"/>
            </a:srgb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+mn-lt"/>
              </a:rPr>
              <a:t>Системы счисления делятся на две группы: позиционные и непозиционные системы счисления.</a:t>
            </a: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573092660"/>
              </p:ext>
            </p:extLst>
          </p:nvPr>
        </p:nvGraphicFramePr>
        <p:xfrm>
          <a:off x="921360" y="2130948"/>
          <a:ext cx="7290720" cy="213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690" y="4262820"/>
            <a:ext cx="3111337" cy="242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05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4000" y="181323"/>
            <a:ext cx="8485440" cy="788988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Непозиционные системы счисления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793290" y="1117112"/>
            <a:ext cx="7016150" cy="1490274"/>
          </a:xfrm>
          <a:prstGeom prst="roundRect">
            <a:avLst>
              <a:gd name="adj" fmla="val 4770"/>
            </a:avLst>
          </a:prstGeom>
          <a:solidFill>
            <a:srgbClr val="FFFFFF">
              <a:alpha val="69804"/>
            </a:srgb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C00000"/>
                </a:solidFill>
                <a:latin typeface="+mn-lt"/>
              </a:rPr>
              <a:t>Непозиционная система счисления</a:t>
            </a:r>
            <a:r>
              <a:rPr lang="ru-RU" sz="2400" dirty="0">
                <a:latin typeface="+mn-lt"/>
              </a:rPr>
              <a:t> - это система счисления, в которой изменение положения символа в числе </a:t>
            </a:r>
            <a:r>
              <a:rPr lang="ru-RU" sz="2400" b="1" dirty="0">
                <a:latin typeface="+mn-lt"/>
              </a:rPr>
              <a:t>не влияет</a:t>
            </a:r>
            <a:r>
              <a:rPr lang="ru-RU" sz="2400" dirty="0">
                <a:latin typeface="+mn-lt"/>
              </a:rPr>
              <a:t> на значение самого числа.</a:t>
            </a:r>
            <a:endParaRPr lang="ru-RU" altLang="ru-RU" sz="2400" dirty="0">
              <a:latin typeface="+mn-lt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04" y="1256688"/>
            <a:ext cx="1211121" cy="12111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86" y="3217948"/>
            <a:ext cx="5564868" cy="313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18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324000" y="181323"/>
            <a:ext cx="8485440" cy="788988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>
                <a:latin typeface="+mn-lt"/>
              </a:rPr>
              <a:t>Непозиционные системы счисления</a:t>
            </a:r>
            <a:endParaRPr lang="ru-RU" sz="3200" b="1" dirty="0"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4000" y="1900693"/>
            <a:ext cx="8485440" cy="1474372"/>
          </a:xfrm>
          <a:prstGeom prst="roundRect">
            <a:avLst>
              <a:gd name="adj" fmla="val 7400"/>
            </a:avLst>
          </a:prstGeom>
          <a:solidFill>
            <a:srgbClr val="FFFFFF">
              <a:alpha val="69804"/>
            </a:srgb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+mn-lt"/>
              </a:rPr>
              <a:t>В древние времена, когда люди начали считать, количество предметов изображалось нанесением черточек или засечек на какой-либо поверхности: камне, глине, дереве. Каждому предмету в такой записи соответствовала одна черточка.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71057" y="1260271"/>
            <a:ext cx="5791319" cy="531733"/>
          </a:xfrm>
          <a:prstGeom prst="roundRect">
            <a:avLst>
              <a:gd name="adj" fmla="val 7400"/>
            </a:avLst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latin typeface="+mn-lt"/>
              </a:rPr>
              <a:t>Унарная (единичная) система счисления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27" y="3509025"/>
            <a:ext cx="5438775" cy="12573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426" y="4950813"/>
            <a:ext cx="4260579" cy="17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71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324000" y="181323"/>
            <a:ext cx="8485440" cy="788988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>
                <a:latin typeface="+mn-lt"/>
              </a:rPr>
              <a:t>Непозиционные системы счисления</a:t>
            </a:r>
            <a:endParaRPr lang="ru-RU" sz="3200" b="1" dirty="0">
              <a:latin typeface="+mn-lt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4000" y="1961415"/>
            <a:ext cx="8485440" cy="1811595"/>
          </a:xfrm>
          <a:prstGeom prst="roundRect">
            <a:avLst>
              <a:gd name="adj" fmla="val 7400"/>
            </a:avLst>
          </a:prstGeom>
          <a:solidFill>
            <a:srgbClr val="FFFFFF">
              <a:alpha val="69804"/>
            </a:srgb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400" dirty="0">
                <a:latin typeface="+mn-lt"/>
              </a:rPr>
              <a:t>В качестве цифр ключевые числа 1, 10, 100, 1000 и т.д. и записывались они при помощи специальных иероглифов: шест, дуга, свернутый пальмовый лист, цветок лотоса.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400" dirty="0">
                <a:latin typeface="+mn-lt"/>
              </a:rPr>
              <a:t>Бумагу заменяла глиняная дощечка.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671060" y="1304660"/>
            <a:ext cx="5791319" cy="531733"/>
          </a:xfrm>
          <a:prstGeom prst="roundRect">
            <a:avLst>
              <a:gd name="adj" fmla="val 7400"/>
            </a:avLst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latin typeface="+mn-lt"/>
              </a:rPr>
              <a:t>Древнеегипетская система счисления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12" y="3981047"/>
            <a:ext cx="6151614" cy="27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05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324000" y="181323"/>
            <a:ext cx="8485440" cy="788988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>
                <a:latin typeface="+mn-lt"/>
              </a:rPr>
              <a:t>Непозиционные системы счисления</a:t>
            </a:r>
            <a:endParaRPr lang="ru-RU" sz="3200" b="1" dirty="0">
              <a:latin typeface="+mn-lt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4000" y="1961415"/>
            <a:ext cx="8485440" cy="1314445"/>
          </a:xfrm>
          <a:prstGeom prst="roundRect">
            <a:avLst>
              <a:gd name="adj" fmla="val 7400"/>
            </a:avLst>
          </a:prstGeom>
          <a:solidFill>
            <a:srgbClr val="FFFFFF">
              <a:alpha val="69804"/>
            </a:srgb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400" dirty="0">
                <a:latin typeface="+mn-lt"/>
              </a:rPr>
              <a:t>Римская система счисления немного схожа с египетской. Здесь для обозначения чисел 1, 5, 10, 50, 100, 500 и 1000 используют заглавные латинские буквы I, V, X, L, C, D и M соответственно. 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671060" y="1304660"/>
            <a:ext cx="5791319" cy="531733"/>
          </a:xfrm>
          <a:prstGeom prst="roundRect">
            <a:avLst>
              <a:gd name="adj" fmla="val 7400"/>
            </a:avLst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latin typeface="+mn-lt"/>
              </a:rPr>
              <a:t>Римская система счисления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748062"/>
              </p:ext>
            </p:extLst>
          </p:nvPr>
        </p:nvGraphicFramePr>
        <p:xfrm>
          <a:off x="1519473" y="3406564"/>
          <a:ext cx="6094492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3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3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3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3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/>
                        <a:t>1</a:t>
                      </a:r>
                      <a:endParaRPr lang="ru-RU" sz="3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/>
                        <a:t>I</a:t>
                      </a:r>
                      <a:endParaRPr lang="ru-RU" sz="3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/>
                        <a:t>100</a:t>
                      </a:r>
                      <a:endParaRPr lang="ru-RU" sz="3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/>
                        <a:t>C</a:t>
                      </a:r>
                      <a:endParaRPr lang="ru-RU" sz="3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/>
                        <a:t>5</a:t>
                      </a:r>
                      <a:endParaRPr lang="ru-RU" sz="3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/>
                        <a:t>V</a:t>
                      </a:r>
                      <a:endParaRPr lang="ru-RU" sz="3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/>
                        <a:t>500</a:t>
                      </a:r>
                      <a:endParaRPr lang="ru-RU" sz="3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/>
                        <a:t>M</a:t>
                      </a:r>
                      <a:endParaRPr lang="ru-RU" sz="3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/>
                        <a:t>10</a:t>
                      </a:r>
                      <a:endParaRPr lang="ru-RU" sz="3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/>
                        <a:t>X</a:t>
                      </a:r>
                      <a:endParaRPr lang="ru-RU" sz="3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/>
                        <a:t>1000</a:t>
                      </a:r>
                      <a:endParaRPr lang="ru-RU" sz="3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/>
                        <a:t>D</a:t>
                      </a:r>
                      <a:endParaRPr lang="ru-RU" sz="3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/>
                        <a:t>50</a:t>
                      </a:r>
                      <a:endParaRPr lang="ru-RU" sz="3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/>
                        <a:t>L</a:t>
                      </a:r>
                      <a:endParaRPr lang="ru-RU" sz="3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767740" y="5885537"/>
            <a:ext cx="1806640" cy="531733"/>
          </a:xfrm>
          <a:prstGeom prst="roundRect">
            <a:avLst>
              <a:gd name="adj" fmla="val 7400"/>
            </a:avLst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latin typeface="+mn-lt"/>
              </a:rPr>
              <a:t>Например: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837715" y="5885537"/>
            <a:ext cx="2289339" cy="531733"/>
          </a:xfrm>
          <a:prstGeom prst="roundRect">
            <a:avLst>
              <a:gd name="adj" fmla="val 74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ru-RU" sz="2800" b="1" spc="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altLang="ru-RU" sz="2800" b="1" spc="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= </a:t>
            </a:r>
            <a:r>
              <a:rPr lang="en-US" altLang="ru-RU" sz="2800" b="1" spc="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XXXI</a:t>
            </a:r>
            <a:endParaRPr lang="ru-RU" altLang="ru-RU" sz="2800" b="1" spc="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390389" y="5885537"/>
            <a:ext cx="2897115" cy="531733"/>
          </a:xfrm>
          <a:prstGeom prst="roundRect">
            <a:avLst>
              <a:gd name="adj" fmla="val 74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ru-RU" sz="2800" b="1" spc="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129</a:t>
            </a:r>
            <a:r>
              <a:rPr lang="ru-RU" altLang="ru-RU" sz="2800" b="1" spc="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altLang="ru-RU" sz="2800" b="1" spc="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CXXIX</a:t>
            </a:r>
            <a:endParaRPr lang="ru-RU" altLang="ru-RU" sz="2800" b="1" spc="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07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4000" y="181323"/>
            <a:ext cx="8485440" cy="788988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Позиционные системы счисления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793290" y="1117112"/>
            <a:ext cx="7016150" cy="1490274"/>
          </a:xfrm>
          <a:prstGeom prst="roundRect">
            <a:avLst>
              <a:gd name="adj" fmla="val 4770"/>
            </a:avLst>
          </a:prstGeom>
          <a:solidFill>
            <a:srgbClr val="FFFFFF">
              <a:alpha val="69804"/>
            </a:srgb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C00000"/>
                </a:solidFill>
                <a:latin typeface="+mn-lt"/>
              </a:rPr>
              <a:t>Позиционная система счисления</a:t>
            </a:r>
            <a:r>
              <a:rPr lang="ru-RU" sz="2400" dirty="0">
                <a:latin typeface="+mn-lt"/>
              </a:rPr>
              <a:t> - это система счисления, в которой изменение положения символа в числе </a:t>
            </a:r>
            <a:r>
              <a:rPr lang="ru-RU" sz="2400" b="1" dirty="0">
                <a:latin typeface="+mn-lt"/>
              </a:rPr>
              <a:t>влияет</a:t>
            </a:r>
            <a:r>
              <a:rPr lang="ru-RU" sz="2400" dirty="0">
                <a:latin typeface="+mn-lt"/>
              </a:rPr>
              <a:t> на значение самого числа.</a:t>
            </a:r>
            <a:endParaRPr lang="ru-RU" altLang="ru-RU" sz="2400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37" y="1256688"/>
            <a:ext cx="1211121" cy="1211121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3290" y="2754187"/>
            <a:ext cx="7016150" cy="951385"/>
          </a:xfrm>
          <a:prstGeom prst="roundRect">
            <a:avLst>
              <a:gd name="adj" fmla="val 4770"/>
            </a:avLst>
          </a:prstGeom>
          <a:solidFill>
            <a:srgbClr val="FFFFFF">
              <a:alpha val="69804"/>
            </a:srgb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C00000"/>
                </a:solidFill>
                <a:latin typeface="+mn-lt"/>
              </a:rPr>
              <a:t>Основание позиционной системы счисления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равно количеству цифр, составляющих её алфавит.</a:t>
            </a:r>
            <a:endParaRPr lang="ru-RU" altLang="ru-RU" sz="2400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63" y="2752304"/>
            <a:ext cx="953268" cy="953268"/>
          </a:xfrm>
          <a:prstGeom prst="rect">
            <a:avLst/>
          </a:prstGeom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648689837"/>
              </p:ext>
            </p:extLst>
          </p:nvPr>
        </p:nvGraphicFramePr>
        <p:xfrm>
          <a:off x="109095" y="3990067"/>
          <a:ext cx="8915250" cy="213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5714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277858" y="1130339"/>
            <a:ext cx="2614390" cy="513555"/>
          </a:xfrm>
          <a:prstGeom prst="roundRect">
            <a:avLst>
              <a:gd name="adj" fmla="val 8911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Основание</a:t>
            </a:r>
          </a:p>
        </p:txBody>
      </p:sp>
      <p:sp>
        <p:nvSpPr>
          <p:cNvPr id="9" name="Равно 8"/>
          <p:cNvSpPr/>
          <p:nvPr/>
        </p:nvSpPr>
        <p:spPr>
          <a:xfrm>
            <a:off x="4926634" y="1218043"/>
            <a:ext cx="452419" cy="338146"/>
          </a:xfrm>
          <a:prstGeom prst="mathEqual">
            <a:avLst>
              <a:gd name="adj1" fmla="val 23520"/>
              <a:gd name="adj2" fmla="val 2392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4000" y="172942"/>
            <a:ext cx="8485440" cy="788988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+mn-lt"/>
              </a:rPr>
              <a:t>Десятичная система счисления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671060" y="2069350"/>
            <a:ext cx="5791319" cy="531733"/>
          </a:xfrm>
          <a:prstGeom prst="roundRect">
            <a:avLst>
              <a:gd name="adj" fmla="val 7400"/>
            </a:avLst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+mn-lt"/>
              </a:rPr>
              <a:t>Алфавит десятичной системы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2682" y="2764536"/>
            <a:ext cx="687023" cy="67183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45148" y="2764536"/>
            <a:ext cx="687023" cy="671835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37614" y="2761354"/>
            <a:ext cx="687023" cy="671835"/>
          </a:xfrm>
          <a:prstGeom prst="roundRect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36042" y="2764535"/>
            <a:ext cx="687023" cy="671835"/>
          </a:xfrm>
          <a:prstGeom prst="roundRect">
            <a:avLst/>
          </a:prstGeom>
          <a:solidFill>
            <a:schemeClr val="bg1">
              <a:lumMod val="6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28508" y="2764534"/>
            <a:ext cx="687023" cy="67183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20974" y="2764534"/>
            <a:ext cx="687023" cy="671835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13440" y="2764534"/>
            <a:ext cx="687023" cy="6718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05906" y="2764533"/>
            <a:ext cx="687023" cy="671835"/>
          </a:xfrm>
          <a:prstGeom prst="roundRect">
            <a:avLst/>
          </a:prstGeom>
          <a:solidFill>
            <a:srgbClr val="00B0F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998372" y="2761356"/>
            <a:ext cx="687023" cy="671835"/>
          </a:xfrm>
          <a:prstGeom prst="round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90838" y="2761355"/>
            <a:ext cx="687023" cy="671835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413440" y="1130339"/>
            <a:ext cx="1029458" cy="513555"/>
          </a:xfrm>
          <a:prstGeom prst="roundRect">
            <a:avLst>
              <a:gd name="adj" fmla="val 8911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949742" y="3883422"/>
            <a:ext cx="3274961" cy="531733"/>
          </a:xfrm>
          <a:prstGeom prst="roundRect">
            <a:avLst>
              <a:gd name="adj" fmla="val 7400"/>
            </a:avLst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+mn-lt"/>
              </a:rPr>
              <a:t>Пример числа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25893" y="4625821"/>
            <a:ext cx="822797" cy="804607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148943" y="4625821"/>
            <a:ext cx="822797" cy="804607"/>
          </a:xfrm>
          <a:prstGeom prst="roundRect">
            <a:avLst/>
          </a:prstGeom>
          <a:solidFill>
            <a:srgbClr val="FF000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747909" y="5908543"/>
            <a:ext cx="687023" cy="671835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519287" y="5901920"/>
            <a:ext cx="687023" cy="67183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290665" y="5901920"/>
            <a:ext cx="687023" cy="67183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люс 32"/>
          <p:cNvSpPr/>
          <p:nvPr/>
        </p:nvSpPr>
        <p:spPr>
          <a:xfrm>
            <a:off x="4062043" y="6029468"/>
            <a:ext cx="452419" cy="429984"/>
          </a:xfrm>
          <a:prstGeom prst="mathPlu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187418" y="4625820"/>
            <a:ext cx="822797" cy="804607"/>
          </a:xfrm>
          <a:prstGeom prst="roundRect">
            <a:avLst/>
          </a:prstGeom>
          <a:solidFill>
            <a:srgbClr val="00B0F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598817" y="5901758"/>
            <a:ext cx="687189" cy="671997"/>
          </a:xfrm>
          <a:prstGeom prst="roundRect">
            <a:avLst/>
          </a:prstGeom>
          <a:solidFill>
            <a:srgbClr val="00B0F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370195" y="5901758"/>
            <a:ext cx="687023" cy="67183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Плюс 37"/>
          <p:cNvSpPr/>
          <p:nvPr/>
        </p:nvSpPr>
        <p:spPr>
          <a:xfrm>
            <a:off x="6141407" y="6029468"/>
            <a:ext cx="452419" cy="429984"/>
          </a:xfrm>
          <a:prstGeom prst="mathPlu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678015" y="5901757"/>
            <a:ext cx="687023" cy="671835"/>
          </a:xfrm>
          <a:prstGeom prst="roundRect">
            <a:avLst/>
          </a:prstGeom>
          <a:solidFill>
            <a:srgbClr val="FF000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 rot="5400000">
            <a:off x="4446405" y="4082853"/>
            <a:ext cx="240626" cy="3026479"/>
          </a:xfrm>
          <a:prstGeom prst="rightBrace">
            <a:avLst>
              <a:gd name="adj1" fmla="val 36896"/>
              <a:gd name="adj2" fmla="val 489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81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150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126C3D"/>
                </a:solidFill>
              </a:rPr>
              <a:t>Анализ входной диагностики: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b="10466"/>
          <a:stretch>
            <a:fillRect/>
          </a:stretch>
        </p:blipFill>
        <p:spPr bwMode="auto">
          <a:xfrm>
            <a:off x="1968759" y="928670"/>
            <a:ext cx="5092769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4929190" y="1428736"/>
            <a:ext cx="1000132" cy="357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57752" y="2071678"/>
            <a:ext cx="1000132" cy="357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2" y="2714620"/>
            <a:ext cx="1000132" cy="357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6314" y="3357562"/>
            <a:ext cx="1214446" cy="357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57752" y="4000504"/>
            <a:ext cx="1214446" cy="357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26C3D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6314" y="4643446"/>
            <a:ext cx="1214446" cy="357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57752" y="5286388"/>
            <a:ext cx="1214446" cy="357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26C3D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86314" y="5929330"/>
            <a:ext cx="1214446" cy="357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70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277858" y="1130339"/>
            <a:ext cx="2614390" cy="513555"/>
          </a:xfrm>
          <a:prstGeom prst="roundRect">
            <a:avLst>
              <a:gd name="adj" fmla="val 8911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Основание</a:t>
            </a:r>
          </a:p>
        </p:txBody>
      </p:sp>
      <p:sp>
        <p:nvSpPr>
          <p:cNvPr id="9" name="Равно 8"/>
          <p:cNvSpPr/>
          <p:nvPr/>
        </p:nvSpPr>
        <p:spPr>
          <a:xfrm>
            <a:off x="4926634" y="1218043"/>
            <a:ext cx="452419" cy="338146"/>
          </a:xfrm>
          <a:prstGeom prst="mathEqual">
            <a:avLst>
              <a:gd name="adj1" fmla="val 23520"/>
              <a:gd name="adj2" fmla="val 2392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4000" y="172942"/>
            <a:ext cx="8485440" cy="788988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+mn-lt"/>
              </a:rPr>
              <a:t>Двоичная система счисления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671060" y="2069350"/>
            <a:ext cx="5791319" cy="531733"/>
          </a:xfrm>
          <a:prstGeom prst="roundRect">
            <a:avLst>
              <a:gd name="adj" fmla="val 7400"/>
            </a:avLst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+mn-lt"/>
              </a:rPr>
              <a:t>Алфавит двоичной системы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29752" y="2736404"/>
            <a:ext cx="687023" cy="67183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22218" y="2736404"/>
            <a:ext cx="687023" cy="671835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413440" y="1130339"/>
            <a:ext cx="1029458" cy="513555"/>
          </a:xfrm>
          <a:prstGeom prst="roundRect">
            <a:avLst>
              <a:gd name="adj" fmla="val 8911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949742" y="3883422"/>
            <a:ext cx="3274961" cy="531733"/>
          </a:xfrm>
          <a:prstGeom prst="roundRect">
            <a:avLst>
              <a:gd name="adj" fmla="val 7400"/>
            </a:avLst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+mn-lt"/>
              </a:rPr>
              <a:t>Примеры чисел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427733" y="4620240"/>
            <a:ext cx="552408" cy="54019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037408" y="4620240"/>
            <a:ext cx="552408" cy="540196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18058" y="4620240"/>
            <a:ext cx="552408" cy="540196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648466" y="4620240"/>
            <a:ext cx="552408" cy="540196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642712" y="4620240"/>
            <a:ext cx="552408" cy="540196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033037" y="4620240"/>
            <a:ext cx="552408" cy="540196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252387" y="4620240"/>
            <a:ext cx="552408" cy="54019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863445" y="4620240"/>
            <a:ext cx="552408" cy="54019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474503" y="4620240"/>
            <a:ext cx="552408" cy="540196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259524" y="4937749"/>
            <a:ext cx="407145" cy="445373"/>
          </a:xfrm>
          <a:prstGeom prst="roundRect">
            <a:avLst/>
          </a:prstGeom>
          <a:solidFill>
            <a:schemeClr val="bg1">
              <a:lumMod val="6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8085561" y="4937749"/>
            <a:ext cx="407145" cy="445373"/>
          </a:xfrm>
          <a:prstGeom prst="roundRect">
            <a:avLst/>
          </a:prstGeom>
          <a:solidFill>
            <a:schemeClr val="bg1">
              <a:lumMod val="6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3590916" y="5733385"/>
            <a:ext cx="4494645" cy="442429"/>
          </a:xfrm>
          <a:prstGeom prst="wedgeRoundRectCallout">
            <a:avLst>
              <a:gd name="adj1" fmla="val -47470"/>
              <a:gd name="adj2" fmla="val -151693"/>
              <a:gd name="adj3" fmla="val 16667"/>
            </a:avLst>
          </a:prstGeom>
          <a:solidFill>
            <a:srgbClr val="FFFF99">
              <a:alpha val="69804"/>
            </a:srgb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dirty="0">
                <a:latin typeface="+mn-lt"/>
              </a:rPr>
              <a:t>Основание системы счисления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427733" y="5933800"/>
            <a:ext cx="552408" cy="54019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037408" y="5933800"/>
            <a:ext cx="552408" cy="540196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818058" y="5933800"/>
            <a:ext cx="552408" cy="540196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648466" y="5933800"/>
            <a:ext cx="552408" cy="540196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3259524" y="6251309"/>
            <a:ext cx="407145" cy="445373"/>
          </a:xfrm>
          <a:prstGeom prst="roundRect">
            <a:avLst/>
          </a:prstGeom>
          <a:solidFill>
            <a:schemeClr val="bg1">
              <a:lumMod val="6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" name="Умножение 1"/>
          <p:cNvSpPr/>
          <p:nvPr/>
        </p:nvSpPr>
        <p:spPr>
          <a:xfrm>
            <a:off x="-95250" y="5427396"/>
            <a:ext cx="4124325" cy="1430604"/>
          </a:xfrm>
          <a:prstGeom prst="mathMultiply">
            <a:avLst>
              <a:gd name="adj1" fmla="val 1366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44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13" grpId="0" animBg="1"/>
      <p:bldP spid="22" grpId="0" animBg="1"/>
      <p:bldP spid="25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277858" y="1130339"/>
            <a:ext cx="2614390" cy="513555"/>
          </a:xfrm>
          <a:prstGeom prst="roundRect">
            <a:avLst>
              <a:gd name="adj" fmla="val 8911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Основание</a:t>
            </a:r>
          </a:p>
        </p:txBody>
      </p:sp>
      <p:sp>
        <p:nvSpPr>
          <p:cNvPr id="9" name="Равно 8"/>
          <p:cNvSpPr/>
          <p:nvPr/>
        </p:nvSpPr>
        <p:spPr>
          <a:xfrm>
            <a:off x="4926634" y="1218043"/>
            <a:ext cx="452419" cy="338146"/>
          </a:xfrm>
          <a:prstGeom prst="mathEqual">
            <a:avLst>
              <a:gd name="adj1" fmla="val 23520"/>
              <a:gd name="adj2" fmla="val 2392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4000" y="172942"/>
            <a:ext cx="8485440" cy="788988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+mn-lt"/>
              </a:rPr>
              <a:t>Восьмеричная система счисления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671060" y="2069350"/>
            <a:ext cx="5791319" cy="531733"/>
          </a:xfrm>
          <a:prstGeom prst="roundRect">
            <a:avLst>
              <a:gd name="adj" fmla="val 7400"/>
            </a:avLst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+mn-lt"/>
              </a:rPr>
              <a:t>Алфавит восьмеричной системы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44489" y="2778328"/>
            <a:ext cx="687023" cy="67183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36955" y="2778328"/>
            <a:ext cx="687023" cy="671835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29421" y="2775146"/>
            <a:ext cx="687023" cy="671835"/>
          </a:xfrm>
          <a:prstGeom prst="roundRect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27849" y="2778327"/>
            <a:ext cx="687023" cy="671835"/>
          </a:xfrm>
          <a:prstGeom prst="roundRect">
            <a:avLst/>
          </a:prstGeom>
          <a:solidFill>
            <a:schemeClr val="bg1">
              <a:lumMod val="6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20315" y="2778326"/>
            <a:ext cx="687023" cy="67183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412781" y="2778326"/>
            <a:ext cx="687023" cy="671835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05247" y="2778326"/>
            <a:ext cx="687023" cy="6718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97713" y="2778325"/>
            <a:ext cx="687023" cy="671835"/>
          </a:xfrm>
          <a:prstGeom prst="roundRect">
            <a:avLst/>
          </a:prstGeom>
          <a:solidFill>
            <a:srgbClr val="00B0F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413440" y="1130339"/>
            <a:ext cx="1029458" cy="513555"/>
          </a:xfrm>
          <a:prstGeom prst="roundRect">
            <a:avLst>
              <a:gd name="adj" fmla="val 8911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949742" y="3883422"/>
            <a:ext cx="3274961" cy="531733"/>
          </a:xfrm>
          <a:prstGeom prst="roundRect">
            <a:avLst>
              <a:gd name="adj" fmla="val 7400"/>
            </a:avLst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+mn-lt"/>
              </a:rPr>
              <a:t>Примеры чисел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26428" y="4597792"/>
            <a:ext cx="551979" cy="539776"/>
          </a:xfrm>
          <a:prstGeom prst="roundRect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256563" y="4597791"/>
            <a:ext cx="551979" cy="53977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886698" y="4597791"/>
            <a:ext cx="551979" cy="5397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516833" y="4867679"/>
            <a:ext cx="407145" cy="445373"/>
          </a:xfrm>
          <a:prstGeom prst="roundRect">
            <a:avLst/>
          </a:prstGeom>
          <a:solidFill>
            <a:schemeClr val="bg1">
              <a:lumMod val="6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624926" y="4578994"/>
            <a:ext cx="555818" cy="54353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257385" y="4576650"/>
            <a:ext cx="555818" cy="543530"/>
          </a:xfrm>
          <a:prstGeom prst="roundRect">
            <a:avLst/>
          </a:prstGeom>
          <a:solidFill>
            <a:srgbClr val="00B0F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887520" y="4575923"/>
            <a:ext cx="555818" cy="543530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517655" y="4574773"/>
            <a:ext cx="555818" cy="54353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8147790" y="4848415"/>
            <a:ext cx="407145" cy="445373"/>
          </a:xfrm>
          <a:prstGeom prst="roundRect">
            <a:avLst/>
          </a:prstGeom>
          <a:solidFill>
            <a:schemeClr val="bg1">
              <a:lumMod val="6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3300919" y="5421821"/>
            <a:ext cx="4494645" cy="442429"/>
          </a:xfrm>
          <a:prstGeom prst="wedgeRoundRectCallout">
            <a:avLst>
              <a:gd name="adj1" fmla="val -57346"/>
              <a:gd name="adj2" fmla="val -103535"/>
              <a:gd name="adj3" fmla="val 16667"/>
            </a:avLst>
          </a:prstGeom>
          <a:solidFill>
            <a:srgbClr val="FFFF99">
              <a:alpha val="69804"/>
            </a:srgb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dirty="0">
                <a:latin typeface="+mn-lt"/>
              </a:rPr>
              <a:t>Основание системы счисления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231455" y="5869112"/>
            <a:ext cx="551979" cy="53977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861590" y="5869112"/>
            <a:ext cx="551979" cy="5397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03429" y="5865358"/>
            <a:ext cx="555818" cy="543530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491724" y="6067354"/>
            <a:ext cx="407145" cy="445373"/>
          </a:xfrm>
          <a:prstGeom prst="roundRect">
            <a:avLst/>
          </a:prstGeom>
          <a:solidFill>
            <a:schemeClr val="bg1">
              <a:lumMod val="6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53" name="Умножение 52"/>
          <p:cNvSpPr/>
          <p:nvPr/>
        </p:nvSpPr>
        <p:spPr>
          <a:xfrm>
            <a:off x="-391103" y="5421821"/>
            <a:ext cx="4124325" cy="1430604"/>
          </a:xfrm>
          <a:prstGeom prst="mathMultiply">
            <a:avLst>
              <a:gd name="adj1" fmla="val 1366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73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5" grpId="0" animBg="1"/>
      <p:bldP spid="34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277858" y="1130339"/>
            <a:ext cx="2614390" cy="513555"/>
          </a:xfrm>
          <a:prstGeom prst="roundRect">
            <a:avLst>
              <a:gd name="adj" fmla="val 8911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Основание</a:t>
            </a:r>
          </a:p>
        </p:txBody>
      </p:sp>
      <p:sp>
        <p:nvSpPr>
          <p:cNvPr id="9" name="Равно 8"/>
          <p:cNvSpPr/>
          <p:nvPr/>
        </p:nvSpPr>
        <p:spPr>
          <a:xfrm>
            <a:off x="4926634" y="1218043"/>
            <a:ext cx="452419" cy="338146"/>
          </a:xfrm>
          <a:prstGeom prst="mathEqual">
            <a:avLst>
              <a:gd name="adj1" fmla="val 23520"/>
              <a:gd name="adj2" fmla="val 2392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4000" y="172942"/>
            <a:ext cx="8485440" cy="788988"/>
          </a:xfrm>
          <a:prstGeom prst="roundRect">
            <a:avLst/>
          </a:prstGeom>
          <a:solidFill>
            <a:schemeClr val="bg1">
              <a:alpha val="69804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+mn-lt"/>
              </a:rPr>
              <a:t>Шестнадцатеричная система счисления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386015" y="2072838"/>
            <a:ext cx="6402413" cy="531733"/>
          </a:xfrm>
          <a:prstGeom prst="roundRect">
            <a:avLst>
              <a:gd name="adj" fmla="val 7400"/>
            </a:avLst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+mn-lt"/>
              </a:rPr>
              <a:t>Алфавит шестнадцатеричной системы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44489" y="2778328"/>
            <a:ext cx="687023" cy="67183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36955" y="2778328"/>
            <a:ext cx="687023" cy="671835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29421" y="2775146"/>
            <a:ext cx="687023" cy="671835"/>
          </a:xfrm>
          <a:prstGeom prst="roundRect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27849" y="2778327"/>
            <a:ext cx="687023" cy="671835"/>
          </a:xfrm>
          <a:prstGeom prst="roundRect">
            <a:avLst/>
          </a:prstGeom>
          <a:solidFill>
            <a:schemeClr val="bg1">
              <a:lumMod val="6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20315" y="2778326"/>
            <a:ext cx="687023" cy="67183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412781" y="2778326"/>
            <a:ext cx="687023" cy="671835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05247" y="2778326"/>
            <a:ext cx="687023" cy="6718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97713" y="2778325"/>
            <a:ext cx="687023" cy="671835"/>
          </a:xfrm>
          <a:prstGeom prst="roundRect">
            <a:avLst/>
          </a:prstGeom>
          <a:solidFill>
            <a:srgbClr val="00B0F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413440" y="1130339"/>
            <a:ext cx="1029458" cy="513555"/>
          </a:xfrm>
          <a:prstGeom prst="roundRect">
            <a:avLst>
              <a:gd name="adj" fmla="val 8911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16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923978" y="4495981"/>
            <a:ext cx="3274961" cy="531733"/>
          </a:xfrm>
          <a:prstGeom prst="roundRect">
            <a:avLst>
              <a:gd name="adj" fmla="val 7400"/>
            </a:avLst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+mn-lt"/>
              </a:rPr>
              <a:t>Примеры чисел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00664" y="5210351"/>
            <a:ext cx="551979" cy="539776"/>
          </a:xfrm>
          <a:prstGeom prst="roundRect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230799" y="5210350"/>
            <a:ext cx="551979" cy="53977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860934" y="5210350"/>
            <a:ext cx="551979" cy="53977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456992" y="5508175"/>
            <a:ext cx="626296" cy="445373"/>
          </a:xfrm>
          <a:prstGeom prst="roundRect">
            <a:avLst/>
          </a:prstGeom>
          <a:solidFill>
            <a:schemeClr val="bg1">
              <a:lumMod val="6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599162" y="5191553"/>
            <a:ext cx="555818" cy="54353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231621" y="5189209"/>
            <a:ext cx="555818" cy="543530"/>
          </a:xfrm>
          <a:prstGeom prst="roundRect">
            <a:avLst/>
          </a:prstGeom>
          <a:solidFill>
            <a:srgbClr val="00B0F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861756" y="5188482"/>
            <a:ext cx="555818" cy="543530"/>
          </a:xfrm>
          <a:prstGeom prst="round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491891" y="5187332"/>
            <a:ext cx="555818" cy="54353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3190091" y="6089153"/>
            <a:ext cx="4494645" cy="442429"/>
          </a:xfrm>
          <a:prstGeom prst="wedgeRoundRectCallout">
            <a:avLst>
              <a:gd name="adj1" fmla="val -51816"/>
              <a:gd name="adj2" fmla="val -105541"/>
              <a:gd name="adj3" fmla="val 16667"/>
            </a:avLst>
          </a:prstGeom>
          <a:solidFill>
            <a:srgbClr val="FFFF99">
              <a:alpha val="69804"/>
            </a:srgb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dirty="0">
                <a:latin typeface="+mn-lt"/>
              </a:rPr>
              <a:t>Основание системы счисления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444489" y="3524754"/>
            <a:ext cx="687023" cy="671835"/>
          </a:xfrm>
          <a:prstGeom prst="round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236955" y="3524753"/>
            <a:ext cx="687023" cy="671835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029421" y="3524753"/>
            <a:ext cx="687023" cy="6718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827849" y="3524752"/>
            <a:ext cx="687023" cy="671835"/>
          </a:xfrm>
          <a:prstGeom prst="roundRect">
            <a:avLst/>
          </a:prstGeom>
          <a:solidFill>
            <a:srgbClr val="00B0F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620314" y="3524753"/>
            <a:ext cx="687023" cy="67183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412781" y="3524752"/>
            <a:ext cx="687023" cy="671835"/>
          </a:xfrm>
          <a:prstGeom prst="roundRect">
            <a:avLst/>
          </a:prstGeom>
          <a:solidFill>
            <a:srgbClr val="00FF00"/>
          </a:solidFill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204774" y="3524752"/>
            <a:ext cx="687023" cy="67183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997713" y="3524752"/>
            <a:ext cx="687023" cy="67183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8125865" y="5513684"/>
            <a:ext cx="626296" cy="445373"/>
          </a:xfrm>
          <a:prstGeom prst="roundRect">
            <a:avLst/>
          </a:prstGeom>
          <a:solidFill>
            <a:schemeClr val="bg1">
              <a:lumMod val="6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865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5" grpId="0" animBg="1"/>
      <p:bldP spid="34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5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0">
            <a:extLst>
              <a:ext uri="{FF2B5EF4-FFF2-40B4-BE49-F238E27FC236}">
                <a16:creationId xmlns:a16="http://schemas.microsoft.com/office/drawing/2014/main" id="{D8B33F4E-5BF8-4F57-80A2-1546F2AA1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484313"/>
            <a:ext cx="8675687" cy="4154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200" dirty="0">
                <a:latin typeface="Arial" charset="0"/>
                <a:cs typeface="Arial" charset="0"/>
              </a:rPr>
              <a:t>В позиционной системе счисления с основанием </a:t>
            </a:r>
            <a:r>
              <a:rPr lang="ru-RU" sz="2200" i="1" dirty="0" err="1">
                <a:latin typeface="Arial" charset="0"/>
                <a:cs typeface="Arial" charset="0"/>
              </a:rPr>
              <a:t>q</a:t>
            </a:r>
            <a:r>
              <a:rPr lang="ru-RU" sz="2200" dirty="0">
                <a:latin typeface="Arial" charset="0"/>
                <a:cs typeface="Arial" charset="0"/>
              </a:rPr>
              <a:t> любое число может быть представлено в виде:</a:t>
            </a:r>
            <a:endParaRPr lang="en-US" sz="22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2000" b="1" dirty="0" err="1">
                <a:latin typeface="Arial" charset="0"/>
                <a:cs typeface="Arial" charset="0"/>
              </a:rPr>
              <a:t>A</a:t>
            </a:r>
            <a:r>
              <a:rPr lang="en-US" sz="2000" b="1" baseline="-25000" dirty="0" err="1">
                <a:latin typeface="Arial" charset="0"/>
                <a:cs typeface="Arial" charset="0"/>
              </a:rPr>
              <a:t>q</a:t>
            </a:r>
            <a:r>
              <a:rPr lang="en-US" sz="2000" b="1" dirty="0">
                <a:latin typeface="Arial" charset="0"/>
                <a:cs typeface="Arial" charset="0"/>
              </a:rPr>
              <a:t> =±(a</a:t>
            </a:r>
            <a:r>
              <a:rPr lang="en-US" sz="2000" b="1" baseline="-25000" dirty="0">
                <a:latin typeface="Arial" charset="0"/>
                <a:cs typeface="Arial" charset="0"/>
              </a:rPr>
              <a:t>n–1</a:t>
            </a:r>
            <a:r>
              <a:rPr lang="en-US" sz="2000" b="1" dirty="0">
                <a:latin typeface="Arial" charset="0"/>
                <a:cs typeface="Arial" charset="0"/>
                <a:sym typeface="Symbol"/>
              </a:rPr>
              <a:t></a:t>
            </a:r>
            <a:r>
              <a:rPr lang="en-US" sz="2000" b="1" dirty="0">
                <a:latin typeface="Arial" charset="0"/>
                <a:cs typeface="Arial" charset="0"/>
              </a:rPr>
              <a:t>q</a:t>
            </a:r>
            <a:r>
              <a:rPr lang="en-US" sz="2000" b="1" baseline="30000" dirty="0">
                <a:latin typeface="Arial" charset="0"/>
                <a:cs typeface="Arial" charset="0"/>
              </a:rPr>
              <a:t>n–1</a:t>
            </a:r>
            <a:r>
              <a:rPr lang="en-US" sz="2000" b="1" dirty="0">
                <a:latin typeface="Arial" charset="0"/>
                <a:cs typeface="Arial" charset="0"/>
              </a:rPr>
              <a:t>+ a</a:t>
            </a:r>
            <a:r>
              <a:rPr lang="en-US" sz="2000" b="1" baseline="-25000" dirty="0">
                <a:latin typeface="Arial" charset="0"/>
                <a:cs typeface="Arial" charset="0"/>
              </a:rPr>
              <a:t>n–2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ru-RU" sz="2000" b="1" dirty="0">
                <a:latin typeface="Arial" charset="0"/>
                <a:cs typeface="Arial" charset="0"/>
                <a:sym typeface="Symbol"/>
              </a:rPr>
              <a:t></a:t>
            </a:r>
            <a:r>
              <a:rPr lang="en-US" sz="2000" b="1" dirty="0">
                <a:latin typeface="Arial" charset="0"/>
                <a:cs typeface="Arial" charset="0"/>
              </a:rPr>
              <a:t> q</a:t>
            </a:r>
            <a:r>
              <a:rPr lang="en-US" sz="2000" b="1" baseline="30000" dirty="0">
                <a:latin typeface="Arial" charset="0"/>
                <a:cs typeface="Arial" charset="0"/>
              </a:rPr>
              <a:t>n–2</a:t>
            </a:r>
            <a:r>
              <a:rPr lang="en-US" sz="2000" b="1" dirty="0">
                <a:latin typeface="Arial" charset="0"/>
                <a:cs typeface="Arial" charset="0"/>
              </a:rPr>
              <a:t>+…+ a</a:t>
            </a:r>
            <a:r>
              <a:rPr lang="en-US" sz="2000" b="1" baseline="-25000" dirty="0">
                <a:latin typeface="Arial" charset="0"/>
                <a:cs typeface="Arial" charset="0"/>
              </a:rPr>
              <a:t>0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ru-RU" sz="2000" b="1" dirty="0">
                <a:latin typeface="Arial" charset="0"/>
                <a:cs typeface="Arial" charset="0"/>
                <a:sym typeface="Symbol"/>
              </a:rPr>
              <a:t></a:t>
            </a:r>
            <a:r>
              <a:rPr lang="en-US" sz="2000" b="1" dirty="0">
                <a:latin typeface="Arial" charset="0"/>
                <a:cs typeface="Arial" charset="0"/>
              </a:rPr>
              <a:t> q</a:t>
            </a:r>
            <a:r>
              <a:rPr lang="en-US" sz="2000" b="1" baseline="30000" dirty="0">
                <a:latin typeface="Arial" charset="0"/>
                <a:cs typeface="Arial" charset="0"/>
              </a:rPr>
              <a:t>0</a:t>
            </a:r>
            <a:r>
              <a:rPr lang="en-US" sz="2000" b="1" dirty="0">
                <a:latin typeface="Arial" charset="0"/>
                <a:cs typeface="Arial" charset="0"/>
              </a:rPr>
              <a:t>+ a</a:t>
            </a:r>
            <a:r>
              <a:rPr lang="en-US" sz="2000" b="1" baseline="-25000" dirty="0">
                <a:latin typeface="Arial" charset="0"/>
                <a:cs typeface="Arial" charset="0"/>
              </a:rPr>
              <a:t>–1</a:t>
            </a:r>
            <a:r>
              <a:rPr lang="ru-RU" sz="2000" b="1" dirty="0">
                <a:latin typeface="Arial" charset="0"/>
                <a:cs typeface="Arial" charset="0"/>
                <a:sym typeface="Symbol"/>
              </a:rPr>
              <a:t></a:t>
            </a:r>
            <a:r>
              <a:rPr lang="en-US" sz="2000" b="1" dirty="0">
                <a:latin typeface="Arial" charset="0"/>
                <a:cs typeface="Arial" charset="0"/>
              </a:rPr>
              <a:t>q</a:t>
            </a:r>
            <a:r>
              <a:rPr lang="en-US" sz="2000" b="1" baseline="30000" dirty="0">
                <a:latin typeface="Arial" charset="0"/>
                <a:cs typeface="Arial" charset="0"/>
              </a:rPr>
              <a:t>–1</a:t>
            </a:r>
            <a:r>
              <a:rPr lang="en-US" sz="2000" b="1" dirty="0">
                <a:latin typeface="Arial" charset="0"/>
                <a:cs typeface="Arial" charset="0"/>
              </a:rPr>
              <a:t>+…+ a</a:t>
            </a:r>
            <a:r>
              <a:rPr lang="en-US" sz="2000" b="1" baseline="-25000" dirty="0">
                <a:latin typeface="Arial" charset="0"/>
                <a:cs typeface="Arial" charset="0"/>
              </a:rPr>
              <a:t>–m</a:t>
            </a:r>
            <a:r>
              <a:rPr lang="ru-RU" sz="2000" b="1" dirty="0">
                <a:latin typeface="Arial" charset="0"/>
                <a:cs typeface="Arial" charset="0"/>
                <a:sym typeface="Symbol"/>
              </a:rPr>
              <a:t></a:t>
            </a:r>
            <a:r>
              <a:rPr lang="en-US" sz="2000" b="1" dirty="0">
                <a:latin typeface="Arial" charset="0"/>
                <a:cs typeface="Arial" charset="0"/>
              </a:rPr>
              <a:t> q</a:t>
            </a:r>
            <a:r>
              <a:rPr lang="en-US" sz="2000" b="1" baseline="30000" dirty="0">
                <a:latin typeface="Arial" charset="0"/>
                <a:cs typeface="Arial" charset="0"/>
              </a:rPr>
              <a:t>–m</a:t>
            </a:r>
            <a:r>
              <a:rPr lang="en-US" sz="2000" b="1" dirty="0">
                <a:latin typeface="Arial" charset="0"/>
                <a:cs typeface="Arial" charset="0"/>
              </a:rPr>
              <a:t>)</a:t>
            </a:r>
            <a:r>
              <a:rPr lang="en-US" sz="2200" b="1" dirty="0">
                <a:latin typeface="Arial" charset="0"/>
                <a:cs typeface="Arial" charset="0"/>
              </a:rPr>
              <a:t>  </a:t>
            </a:r>
            <a:endParaRPr lang="ru-RU" sz="2200" b="1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2200" dirty="0">
                <a:latin typeface="Arial" charset="0"/>
                <a:cs typeface="Arial" charset="0"/>
              </a:rPr>
              <a:t>Здесь:</a:t>
            </a:r>
          </a:p>
          <a:p>
            <a:pPr marL="361950">
              <a:defRPr/>
            </a:pPr>
            <a:r>
              <a:rPr lang="ru-RU" sz="2200" dirty="0">
                <a:latin typeface="Arial" charset="0"/>
                <a:cs typeface="Arial" charset="0"/>
              </a:rPr>
              <a:t>А — число;</a:t>
            </a:r>
          </a:p>
          <a:p>
            <a:pPr marL="361950">
              <a:defRPr/>
            </a:pPr>
            <a:r>
              <a:rPr lang="ru-RU" sz="2200" i="1" dirty="0" err="1">
                <a:latin typeface="Arial" charset="0"/>
                <a:cs typeface="Arial" charset="0"/>
              </a:rPr>
              <a:t>q</a:t>
            </a:r>
            <a:r>
              <a:rPr lang="ru-RU" sz="2200" i="1" dirty="0">
                <a:latin typeface="Arial" charset="0"/>
                <a:cs typeface="Arial" charset="0"/>
              </a:rPr>
              <a:t> </a:t>
            </a:r>
            <a:r>
              <a:rPr lang="ru-RU" sz="2200" dirty="0">
                <a:latin typeface="Arial" charset="0"/>
                <a:cs typeface="Arial" charset="0"/>
              </a:rPr>
              <a:t>— основание системы счисления;</a:t>
            </a:r>
          </a:p>
          <a:p>
            <a:pPr marL="361950">
              <a:defRPr/>
            </a:pPr>
            <a:r>
              <a:rPr lang="ru-RU" sz="2200" i="1" dirty="0" err="1">
                <a:latin typeface="Arial" charset="0"/>
                <a:cs typeface="Arial" charset="0"/>
              </a:rPr>
              <a:t>a</a:t>
            </a:r>
            <a:r>
              <a:rPr lang="ru-RU" sz="2200" i="1" baseline="-25000" dirty="0" err="1">
                <a:latin typeface="Times New Roman" pitchFamily="18" charset="0"/>
                <a:cs typeface="Arial" charset="0"/>
              </a:rPr>
              <a:t>i</a:t>
            </a:r>
            <a:r>
              <a:rPr lang="ru-RU" sz="2200" i="1" baseline="-25000" dirty="0">
                <a:latin typeface="Times New Roman" pitchFamily="18" charset="0"/>
                <a:cs typeface="Arial" charset="0"/>
              </a:rPr>
              <a:t> </a:t>
            </a:r>
            <a:r>
              <a:rPr lang="ru-RU" sz="2200" dirty="0">
                <a:latin typeface="Arial" charset="0"/>
                <a:cs typeface="Arial" charset="0"/>
              </a:rPr>
              <a:t>— цифры, принадлежащие алфавиту данной системы счисления;</a:t>
            </a:r>
          </a:p>
          <a:p>
            <a:pPr marL="361950">
              <a:defRPr/>
            </a:pPr>
            <a:r>
              <a:rPr lang="ru-RU" sz="2200" i="1" dirty="0" err="1">
                <a:latin typeface="Arial" charset="0"/>
                <a:cs typeface="Arial" charset="0"/>
              </a:rPr>
              <a:t>n</a:t>
            </a:r>
            <a:r>
              <a:rPr lang="ru-RU" sz="2200" i="1" dirty="0">
                <a:latin typeface="Arial" charset="0"/>
                <a:cs typeface="Arial" charset="0"/>
              </a:rPr>
              <a:t> </a:t>
            </a:r>
            <a:r>
              <a:rPr lang="ru-RU" sz="2200" dirty="0">
                <a:latin typeface="Arial" charset="0"/>
                <a:cs typeface="Arial" charset="0"/>
              </a:rPr>
              <a:t>— количество целых разрядов числа;</a:t>
            </a:r>
          </a:p>
          <a:p>
            <a:pPr marL="361950">
              <a:defRPr/>
            </a:pPr>
            <a:r>
              <a:rPr lang="ru-RU" sz="2200" i="1" dirty="0" err="1">
                <a:latin typeface="Arial" charset="0"/>
                <a:cs typeface="Arial" charset="0"/>
              </a:rPr>
              <a:t>m</a:t>
            </a:r>
            <a:r>
              <a:rPr lang="ru-RU" sz="2200" i="1" dirty="0">
                <a:latin typeface="Arial" charset="0"/>
                <a:cs typeface="Arial" charset="0"/>
              </a:rPr>
              <a:t> </a:t>
            </a:r>
            <a:r>
              <a:rPr lang="ru-RU" sz="2200" dirty="0">
                <a:latin typeface="Arial" charset="0"/>
                <a:cs typeface="Arial" charset="0"/>
              </a:rPr>
              <a:t>— количество дробных разрядов числа;</a:t>
            </a:r>
          </a:p>
          <a:p>
            <a:pPr marL="361950">
              <a:defRPr/>
            </a:pPr>
            <a:r>
              <a:rPr lang="ru-RU" sz="2200" i="1" dirty="0" err="1">
                <a:latin typeface="Arial" charset="0"/>
                <a:cs typeface="Arial" charset="0"/>
              </a:rPr>
              <a:t>q</a:t>
            </a:r>
            <a:r>
              <a:rPr lang="ru-RU" sz="2200" i="1" baseline="30000" dirty="0" err="1">
                <a:latin typeface="Times New Roman" pitchFamily="18" charset="0"/>
                <a:cs typeface="Arial" charset="0"/>
              </a:rPr>
              <a:t>i</a:t>
            </a:r>
            <a:r>
              <a:rPr lang="ru-RU" sz="2200" i="1" baseline="30000" dirty="0">
                <a:latin typeface="Times New Roman" pitchFamily="18" charset="0"/>
                <a:cs typeface="Arial" charset="0"/>
              </a:rPr>
              <a:t> </a:t>
            </a:r>
            <a:r>
              <a:rPr lang="ru-RU" sz="2200" dirty="0">
                <a:latin typeface="Arial" charset="0"/>
                <a:cs typeface="Arial" charset="0"/>
              </a:rPr>
              <a:t>— «вес» </a:t>
            </a:r>
            <a:r>
              <a:rPr lang="ru-RU" sz="2200" i="1" dirty="0">
                <a:latin typeface="Times New Roman" pitchFamily="18" charset="0"/>
                <a:cs typeface="Arial" charset="0"/>
              </a:rPr>
              <a:t>i</a:t>
            </a:r>
            <a:r>
              <a:rPr lang="ru-RU" sz="2200" dirty="0">
                <a:latin typeface="Arial" charset="0"/>
                <a:cs typeface="Arial" charset="0"/>
              </a:rPr>
              <a:t>-го разряда.</a:t>
            </a:r>
          </a:p>
          <a:p>
            <a:pPr>
              <a:defRPr/>
            </a:pPr>
            <a:r>
              <a:rPr lang="ru-RU" sz="2200" dirty="0">
                <a:latin typeface="Arial" charset="0"/>
                <a:cs typeface="Arial" charset="0"/>
              </a:rPr>
              <a:t>Такая запись числа называется </a:t>
            </a:r>
            <a:r>
              <a:rPr lang="ru-RU" sz="2200" b="1" dirty="0">
                <a:latin typeface="Arial" charset="0"/>
                <a:cs typeface="Arial" charset="0"/>
              </a:rPr>
              <a:t>развёрнутой формой записи.</a:t>
            </a:r>
          </a:p>
        </p:txBody>
      </p:sp>
      <p:sp>
        <p:nvSpPr>
          <p:cNvPr id="13315" name="Заголовок 2">
            <a:extLst>
              <a:ext uri="{FF2B5EF4-FFF2-40B4-BE49-F238E27FC236}">
                <a16:creationId xmlns:a16="http://schemas.microsoft.com/office/drawing/2014/main" id="{563FBAA9-83C5-4827-8A2B-0A69B7CC9E9A}"/>
              </a:ext>
            </a:extLst>
          </p:cNvPr>
          <p:cNvSpPr>
            <a:spLocks/>
          </p:cNvSpPr>
          <p:nvPr/>
        </p:nvSpPr>
        <p:spPr bwMode="auto">
          <a:xfrm>
            <a:off x="468313" y="188913"/>
            <a:ext cx="83629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>
                <a:solidFill>
                  <a:schemeClr val="tx2"/>
                </a:solidFill>
                <a:latin typeface="Calibri" panose="020F0502020204030204" pitchFamily="34" charset="0"/>
              </a:rPr>
              <a:t>Основная формула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1">
            <a:extLst>
              <a:ext uri="{FF2B5EF4-FFF2-40B4-BE49-F238E27FC236}">
                <a16:creationId xmlns:a16="http://schemas.microsoft.com/office/drawing/2014/main" id="{0A0BF446-ABC5-4155-8296-118369A27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700213"/>
            <a:ext cx="8393113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000" b="1"/>
              <a:t>A</a:t>
            </a:r>
            <a:r>
              <a:rPr lang="en-US" altLang="ru-RU" sz="2000" b="1" baseline="-25000"/>
              <a:t>q</a:t>
            </a:r>
            <a:r>
              <a:rPr lang="en-US" altLang="ru-RU" sz="2000" b="1"/>
              <a:t> =±(a</a:t>
            </a:r>
            <a:r>
              <a:rPr lang="en-US" altLang="ru-RU" sz="2000" b="1" baseline="-25000"/>
              <a:t>n–1</a:t>
            </a:r>
            <a:r>
              <a:rPr lang="en-US" altLang="ru-RU" sz="2000" b="1"/>
              <a:t> </a:t>
            </a:r>
            <a:r>
              <a:rPr lang="ru-RU" altLang="ru-RU" sz="2000">
                <a:sym typeface="Symbol" panose="05050102010706020507" pitchFamily="18" charset="2"/>
              </a:rPr>
              <a:t></a:t>
            </a:r>
            <a:r>
              <a:rPr lang="en-US" altLang="ru-RU" sz="2000" b="1"/>
              <a:t> q</a:t>
            </a:r>
            <a:r>
              <a:rPr lang="en-US" altLang="ru-RU" sz="2000" b="1" baseline="30000"/>
              <a:t>n–1</a:t>
            </a:r>
            <a:r>
              <a:rPr lang="en-US" altLang="ru-RU" sz="2000" b="1"/>
              <a:t>+ a</a:t>
            </a:r>
            <a:r>
              <a:rPr lang="en-US" altLang="ru-RU" sz="2000" b="1" baseline="-25000"/>
              <a:t>n–2</a:t>
            </a:r>
            <a:r>
              <a:rPr lang="en-US" altLang="ru-RU" sz="2000" b="1"/>
              <a:t> </a:t>
            </a:r>
            <a:r>
              <a:rPr lang="ru-RU" altLang="ru-RU" sz="2000">
                <a:sym typeface="Symbol" panose="05050102010706020507" pitchFamily="18" charset="2"/>
              </a:rPr>
              <a:t></a:t>
            </a:r>
            <a:r>
              <a:rPr lang="en-US" altLang="ru-RU" sz="2000" b="1"/>
              <a:t> q</a:t>
            </a:r>
            <a:r>
              <a:rPr lang="en-US" altLang="ru-RU" sz="2000" b="1" baseline="30000"/>
              <a:t>n–2</a:t>
            </a:r>
            <a:r>
              <a:rPr lang="en-US" altLang="ru-RU" sz="2000" b="1"/>
              <a:t>+…+ a</a:t>
            </a:r>
            <a:r>
              <a:rPr lang="en-US" altLang="ru-RU" sz="2000" b="1" baseline="-25000"/>
              <a:t>0</a:t>
            </a:r>
            <a:r>
              <a:rPr lang="en-US" altLang="ru-RU" sz="2000" b="1"/>
              <a:t> </a:t>
            </a:r>
            <a:r>
              <a:rPr lang="ru-RU" altLang="ru-RU" sz="2000">
                <a:sym typeface="Symbol" panose="05050102010706020507" pitchFamily="18" charset="2"/>
              </a:rPr>
              <a:t></a:t>
            </a:r>
            <a:r>
              <a:rPr lang="en-US" altLang="ru-RU" sz="2000" b="1"/>
              <a:t> q</a:t>
            </a:r>
            <a:r>
              <a:rPr lang="en-US" altLang="ru-RU" sz="2000" b="1" baseline="30000"/>
              <a:t>0</a:t>
            </a:r>
            <a:r>
              <a:rPr lang="en-US" altLang="ru-RU" sz="2000" b="1"/>
              <a:t>+ a</a:t>
            </a:r>
            <a:r>
              <a:rPr lang="en-US" altLang="ru-RU" sz="2000" b="1" baseline="-25000"/>
              <a:t>–1</a:t>
            </a:r>
            <a:r>
              <a:rPr lang="ru-RU" altLang="ru-RU" sz="2000">
                <a:sym typeface="Symbol" panose="05050102010706020507" pitchFamily="18" charset="2"/>
              </a:rPr>
              <a:t> </a:t>
            </a:r>
            <a:r>
              <a:rPr lang="en-US" altLang="ru-RU" sz="2000" b="1"/>
              <a:t> q</a:t>
            </a:r>
            <a:r>
              <a:rPr lang="en-US" altLang="ru-RU" sz="2000" b="1" baseline="30000"/>
              <a:t>–1</a:t>
            </a:r>
            <a:r>
              <a:rPr lang="en-US" altLang="ru-RU" sz="2000" b="1"/>
              <a:t>+…+ a</a:t>
            </a:r>
            <a:r>
              <a:rPr lang="en-US" altLang="ru-RU" sz="2000" b="1" baseline="-25000"/>
              <a:t>–m</a:t>
            </a:r>
            <a:r>
              <a:rPr lang="ru-RU" altLang="ru-RU" sz="2000">
                <a:sym typeface="Symbol" panose="05050102010706020507" pitchFamily="18" charset="2"/>
              </a:rPr>
              <a:t> </a:t>
            </a:r>
            <a:r>
              <a:rPr lang="en-US" altLang="ru-RU" sz="2000" b="1"/>
              <a:t> q</a:t>
            </a:r>
            <a:r>
              <a:rPr lang="en-US" altLang="ru-RU" sz="2000" b="1" baseline="30000"/>
              <a:t>–m</a:t>
            </a:r>
            <a:r>
              <a:rPr lang="en-US" altLang="ru-RU" sz="2000" b="1"/>
              <a:t>)</a:t>
            </a:r>
            <a:r>
              <a:rPr lang="en-US" altLang="ru-RU" sz="2400" b="1"/>
              <a:t>  </a:t>
            </a:r>
            <a:endParaRPr lang="ru-RU" altLang="ru-RU" sz="2400" b="1"/>
          </a:p>
          <a:p>
            <a:pPr algn="just" eaLnBrk="1" hangingPunct="1"/>
            <a:endParaRPr lang="ru-RU" altLang="ru-RU" sz="2200"/>
          </a:p>
          <a:p>
            <a:pPr algn="just" eaLnBrk="1" hangingPunct="1"/>
            <a:r>
              <a:rPr lang="ru-RU" altLang="ru-RU" sz="2200" b="1" i="1"/>
              <a:t>Примеры</a:t>
            </a:r>
            <a:r>
              <a:rPr lang="ru-RU" altLang="ru-RU" sz="2200"/>
              <a:t> записи чисел в развёрнутой форме:</a:t>
            </a:r>
          </a:p>
          <a:p>
            <a:pPr algn="just" eaLnBrk="1" hangingPunct="1"/>
            <a:endParaRPr lang="ru-RU" altLang="ru-RU" sz="2200"/>
          </a:p>
          <a:p>
            <a:pPr algn="ctr" eaLnBrk="1" hangingPunct="1"/>
            <a:r>
              <a:rPr lang="ru-RU" altLang="ru-RU" sz="2200"/>
              <a:t>2012=2</a:t>
            </a:r>
            <a:r>
              <a:rPr lang="ru-RU" altLang="ru-RU" sz="2200">
                <a:sym typeface="Symbol" panose="05050102010706020507" pitchFamily="18" charset="2"/>
              </a:rPr>
              <a:t></a:t>
            </a:r>
            <a:r>
              <a:rPr lang="ru-RU" altLang="ru-RU" sz="2200"/>
              <a:t>10</a:t>
            </a:r>
            <a:r>
              <a:rPr lang="ru-RU" altLang="ru-RU" sz="2200" baseline="30000"/>
              <a:t>3</a:t>
            </a:r>
            <a:r>
              <a:rPr lang="ru-RU" altLang="ru-RU" sz="2200"/>
              <a:t> +0</a:t>
            </a:r>
            <a:r>
              <a:rPr lang="ru-RU" altLang="ru-RU" sz="2200">
                <a:sym typeface="Symbol" panose="05050102010706020507" pitchFamily="18" charset="2"/>
              </a:rPr>
              <a:t></a:t>
            </a:r>
            <a:r>
              <a:rPr lang="ru-RU" altLang="ru-RU" sz="2200"/>
              <a:t>10</a:t>
            </a:r>
            <a:r>
              <a:rPr lang="ru-RU" altLang="ru-RU" sz="2200" baseline="30000"/>
              <a:t>2</a:t>
            </a:r>
            <a:r>
              <a:rPr lang="ru-RU" altLang="ru-RU" sz="2200"/>
              <a:t> +1</a:t>
            </a:r>
            <a:r>
              <a:rPr lang="ru-RU" altLang="ru-RU" sz="2200">
                <a:sym typeface="Symbol" panose="05050102010706020507" pitchFamily="18" charset="2"/>
              </a:rPr>
              <a:t></a:t>
            </a:r>
            <a:r>
              <a:rPr lang="ru-RU" altLang="ru-RU" sz="2200"/>
              <a:t>10</a:t>
            </a:r>
            <a:r>
              <a:rPr lang="ru-RU" altLang="ru-RU" sz="2200" baseline="30000"/>
              <a:t>1</a:t>
            </a:r>
            <a:r>
              <a:rPr lang="ru-RU" altLang="ru-RU" sz="2200"/>
              <a:t> +2</a:t>
            </a:r>
            <a:r>
              <a:rPr lang="ru-RU" altLang="ru-RU" sz="2200">
                <a:sym typeface="Symbol" panose="05050102010706020507" pitchFamily="18" charset="2"/>
              </a:rPr>
              <a:t></a:t>
            </a:r>
            <a:r>
              <a:rPr lang="ru-RU" altLang="ru-RU" sz="2200"/>
              <a:t>10</a:t>
            </a:r>
            <a:r>
              <a:rPr lang="ru-RU" altLang="ru-RU" sz="2200" baseline="30000"/>
              <a:t>0</a:t>
            </a:r>
          </a:p>
          <a:p>
            <a:pPr algn="ctr" eaLnBrk="1" hangingPunct="1"/>
            <a:endParaRPr lang="ru-RU" altLang="ru-RU" sz="2200"/>
          </a:p>
          <a:p>
            <a:pPr algn="ctr" eaLnBrk="1" hangingPunct="1"/>
            <a:r>
              <a:rPr lang="ru-RU" altLang="ru-RU" sz="2200"/>
              <a:t>0,125=1</a:t>
            </a:r>
            <a:r>
              <a:rPr lang="ru-RU" altLang="ru-RU" sz="2200">
                <a:sym typeface="Symbol" panose="05050102010706020507" pitchFamily="18" charset="2"/>
              </a:rPr>
              <a:t></a:t>
            </a:r>
            <a:r>
              <a:rPr lang="ru-RU" altLang="ru-RU" sz="2200"/>
              <a:t>10</a:t>
            </a:r>
            <a:r>
              <a:rPr lang="ru-RU" altLang="ru-RU" sz="2200" baseline="30000"/>
              <a:t>-1</a:t>
            </a:r>
            <a:r>
              <a:rPr lang="ru-RU" altLang="ru-RU" sz="2200"/>
              <a:t> +2</a:t>
            </a:r>
            <a:r>
              <a:rPr lang="ru-RU" altLang="ru-RU" sz="2200">
                <a:sym typeface="Symbol" panose="05050102010706020507" pitchFamily="18" charset="2"/>
              </a:rPr>
              <a:t></a:t>
            </a:r>
            <a:r>
              <a:rPr lang="ru-RU" altLang="ru-RU" sz="2200"/>
              <a:t>10</a:t>
            </a:r>
            <a:r>
              <a:rPr lang="ru-RU" altLang="ru-RU" sz="2200" baseline="30000"/>
              <a:t>-2</a:t>
            </a:r>
            <a:r>
              <a:rPr lang="ru-RU" altLang="ru-RU" sz="2200"/>
              <a:t> +5</a:t>
            </a:r>
            <a:r>
              <a:rPr lang="ru-RU" altLang="ru-RU" sz="2200">
                <a:sym typeface="Symbol" panose="05050102010706020507" pitchFamily="18" charset="2"/>
              </a:rPr>
              <a:t></a:t>
            </a:r>
            <a:r>
              <a:rPr lang="ru-RU" altLang="ru-RU" sz="2200"/>
              <a:t>10</a:t>
            </a:r>
            <a:r>
              <a:rPr lang="ru-RU" altLang="ru-RU" sz="2200" baseline="30000"/>
              <a:t>–3</a:t>
            </a:r>
          </a:p>
          <a:p>
            <a:pPr algn="ctr" eaLnBrk="1" hangingPunct="1"/>
            <a:endParaRPr lang="ru-RU" altLang="ru-RU" sz="2200"/>
          </a:p>
          <a:p>
            <a:pPr algn="ctr" eaLnBrk="1" hangingPunct="1"/>
            <a:r>
              <a:rPr lang="ru-RU" altLang="ru-RU" sz="2200"/>
              <a:t>14351,1=1</a:t>
            </a:r>
            <a:r>
              <a:rPr lang="ru-RU" altLang="ru-RU" sz="2200">
                <a:sym typeface="Symbol" panose="05050102010706020507" pitchFamily="18" charset="2"/>
              </a:rPr>
              <a:t></a:t>
            </a:r>
            <a:r>
              <a:rPr lang="ru-RU" altLang="ru-RU" sz="2200"/>
              <a:t>10</a:t>
            </a:r>
            <a:r>
              <a:rPr lang="ru-RU" altLang="ru-RU" sz="2200" baseline="30000"/>
              <a:t>4</a:t>
            </a:r>
            <a:r>
              <a:rPr lang="ru-RU" altLang="ru-RU" sz="2200"/>
              <a:t> +4</a:t>
            </a:r>
            <a:r>
              <a:rPr lang="ru-RU" altLang="ru-RU" sz="2200">
                <a:sym typeface="Symbol" panose="05050102010706020507" pitchFamily="18" charset="2"/>
              </a:rPr>
              <a:t></a:t>
            </a:r>
            <a:r>
              <a:rPr lang="ru-RU" altLang="ru-RU" sz="2200"/>
              <a:t>10</a:t>
            </a:r>
            <a:r>
              <a:rPr lang="ru-RU" altLang="ru-RU" sz="2200" baseline="30000"/>
              <a:t>3</a:t>
            </a:r>
            <a:r>
              <a:rPr lang="ru-RU" altLang="ru-RU" sz="2200"/>
              <a:t> +3</a:t>
            </a:r>
            <a:r>
              <a:rPr lang="ru-RU" altLang="ru-RU" sz="2200">
                <a:sym typeface="Symbol" panose="05050102010706020507" pitchFamily="18" charset="2"/>
              </a:rPr>
              <a:t></a:t>
            </a:r>
            <a:r>
              <a:rPr lang="ru-RU" altLang="ru-RU" sz="2200"/>
              <a:t>10</a:t>
            </a:r>
            <a:r>
              <a:rPr lang="ru-RU" altLang="ru-RU" sz="2200" baseline="30000"/>
              <a:t>2</a:t>
            </a:r>
            <a:r>
              <a:rPr lang="ru-RU" altLang="ru-RU" sz="2200"/>
              <a:t> +5</a:t>
            </a:r>
            <a:r>
              <a:rPr lang="ru-RU" altLang="ru-RU" sz="2200">
                <a:sym typeface="Symbol" panose="05050102010706020507" pitchFamily="18" charset="2"/>
              </a:rPr>
              <a:t></a:t>
            </a:r>
            <a:r>
              <a:rPr lang="ru-RU" altLang="ru-RU" sz="2200"/>
              <a:t>10</a:t>
            </a:r>
            <a:r>
              <a:rPr lang="ru-RU" altLang="ru-RU" sz="2200" baseline="30000"/>
              <a:t>1</a:t>
            </a:r>
            <a:r>
              <a:rPr lang="ru-RU" altLang="ru-RU" sz="2200"/>
              <a:t> +1</a:t>
            </a:r>
            <a:r>
              <a:rPr lang="ru-RU" altLang="ru-RU" sz="2200">
                <a:sym typeface="Symbol" panose="05050102010706020507" pitchFamily="18" charset="2"/>
              </a:rPr>
              <a:t></a:t>
            </a:r>
            <a:r>
              <a:rPr lang="ru-RU" altLang="ru-RU" sz="2200"/>
              <a:t>10</a:t>
            </a:r>
            <a:r>
              <a:rPr lang="ru-RU" altLang="ru-RU" sz="2200" baseline="30000"/>
              <a:t>0</a:t>
            </a:r>
            <a:r>
              <a:rPr lang="ru-RU" altLang="ru-RU" sz="2200"/>
              <a:t> +1</a:t>
            </a:r>
            <a:r>
              <a:rPr lang="ru-RU" altLang="ru-RU" sz="2200">
                <a:sym typeface="Symbol" panose="05050102010706020507" pitchFamily="18" charset="2"/>
              </a:rPr>
              <a:t></a:t>
            </a:r>
            <a:r>
              <a:rPr lang="ru-RU" altLang="ru-RU" sz="2200"/>
              <a:t>10</a:t>
            </a:r>
            <a:r>
              <a:rPr lang="ru-RU" altLang="ru-RU" sz="2200" baseline="30000"/>
              <a:t>–1</a:t>
            </a:r>
          </a:p>
        </p:txBody>
      </p:sp>
      <p:sp>
        <p:nvSpPr>
          <p:cNvPr id="14339" name="Заголовок 2">
            <a:extLst>
              <a:ext uri="{FF2B5EF4-FFF2-40B4-BE49-F238E27FC236}">
                <a16:creationId xmlns:a16="http://schemas.microsoft.com/office/drawing/2014/main" id="{906C4272-DB5E-4656-8A0D-67CB45622F2A}"/>
              </a:ext>
            </a:extLst>
          </p:cNvPr>
          <p:cNvSpPr>
            <a:spLocks/>
          </p:cNvSpPr>
          <p:nvPr/>
        </p:nvSpPr>
        <p:spPr bwMode="auto">
          <a:xfrm>
            <a:off x="468313" y="188913"/>
            <a:ext cx="83629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>
                <a:solidFill>
                  <a:schemeClr val="tx2"/>
                </a:solidFill>
                <a:latin typeface="Calibri" panose="020F0502020204030204" pitchFamily="34" charset="0"/>
              </a:rPr>
              <a:t>Развёрнутая форма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309561-C8E4-4539-AAEA-3F32A2E62902}"/>
              </a:ext>
            </a:extLst>
          </p:cNvPr>
          <p:cNvSpPr txBox="1"/>
          <p:nvPr/>
        </p:nvSpPr>
        <p:spPr>
          <a:xfrm>
            <a:off x="849086" y="1026367"/>
            <a:ext cx="68486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Домашняя работа:</a:t>
            </a:r>
          </a:p>
          <a:p>
            <a:r>
              <a:rPr lang="ru-RU" sz="4400" b="1" dirty="0"/>
              <a:t>П. 1.1.1 стр. 6 – 11 читать</a:t>
            </a:r>
          </a:p>
        </p:txBody>
      </p:sp>
    </p:spTree>
    <p:extLst>
      <p:ext uri="{BB962C8B-B14F-4D97-AF65-F5344CB8AC3E}">
        <p14:creationId xmlns:p14="http://schemas.microsoft.com/office/powerpoint/2010/main" val="1547261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54BEEE-0F68-44A8-9FEB-440C3AA4B79D}"/>
              </a:ext>
            </a:extLst>
          </p:cNvPr>
          <p:cNvSpPr txBox="1"/>
          <p:nvPr/>
        </p:nvSpPr>
        <p:spPr>
          <a:xfrm>
            <a:off x="0" y="261257"/>
            <a:ext cx="9050694" cy="26090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Карточка №1 (Группа №1)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«Система счисления» - это _______________________________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Приведите пример системы счисления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виды систем счисления существуют?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Непозиционная система счисления – это_____________________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Приведите пример непозиционной системы счисления.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975DFB-BB6F-48EF-9E35-2F6E99E9EDF9}"/>
              </a:ext>
            </a:extLst>
          </p:cNvPr>
          <p:cNvSpPr txBox="1"/>
          <p:nvPr/>
        </p:nvSpPr>
        <p:spPr>
          <a:xfrm>
            <a:off x="0" y="3429000"/>
            <a:ext cx="9097347" cy="26090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Карточка №2 (Группа №2)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Позиционная система счисления – это _______________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Приведите пример позиционной системы счисления.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Записать информацию о десятичной системе счисления (алфавит, основание, развернутую форму, свернутую форму).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Записать пример развернутой формы записи числа.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325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150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126C3D"/>
                </a:solidFill>
              </a:rPr>
              <a:t>Анализ входной диагностики: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b="10466"/>
          <a:stretch>
            <a:fillRect/>
          </a:stretch>
        </p:blipFill>
        <p:spPr bwMode="auto">
          <a:xfrm>
            <a:off x="1968759" y="928670"/>
            <a:ext cx="5092769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4929190" y="1428736"/>
            <a:ext cx="1000132" cy="357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126C3D"/>
                </a:solidFill>
              </a:rPr>
              <a:t>8</a:t>
            </a:r>
            <a:r>
              <a:rPr lang="ru-RU" dirty="0"/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57752" y="2071678"/>
            <a:ext cx="1000132" cy="357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16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2" y="2714620"/>
            <a:ext cx="1000132" cy="357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126C3D"/>
                </a:solidFill>
              </a:rPr>
              <a:t>256</a:t>
            </a:r>
            <a:r>
              <a:rPr lang="ru-RU" dirty="0"/>
              <a:t>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6314" y="3357562"/>
            <a:ext cx="1214446" cy="357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1024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57752" y="4000504"/>
            <a:ext cx="1214446" cy="357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126C3D"/>
                </a:solidFill>
              </a:rPr>
              <a:t>1536</a:t>
            </a:r>
            <a:endParaRPr lang="ru-RU" dirty="0">
              <a:solidFill>
                <a:srgbClr val="126C3D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6314" y="4643446"/>
            <a:ext cx="1214446" cy="357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2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57752" y="5286388"/>
            <a:ext cx="1214446" cy="357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126C3D"/>
                </a:solidFill>
              </a:rPr>
              <a:t>10</a:t>
            </a:r>
            <a:endParaRPr lang="ru-RU" dirty="0">
              <a:solidFill>
                <a:srgbClr val="126C3D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86314" y="5929330"/>
            <a:ext cx="1214446" cy="357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2048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5000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№ 1.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/>
          <a:srcRect l="-593" t="3024" r="64788" b="-3024"/>
          <a:stretch/>
        </p:blipFill>
        <p:spPr bwMode="auto">
          <a:xfrm>
            <a:off x="1428728" y="642918"/>
            <a:ext cx="258343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3214686"/>
            <a:ext cx="8229600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№ </a:t>
            </a:r>
            <a:r>
              <a:rPr lang="ru-RU" sz="3200" dirty="0"/>
              <a:t>2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/>
          <a:srcRect r="66009"/>
          <a:stretch/>
        </p:blipFill>
        <p:spPr bwMode="auto">
          <a:xfrm>
            <a:off x="1357290" y="3857628"/>
            <a:ext cx="2496253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0529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5000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№ 5.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642918"/>
            <a:ext cx="72152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3214686"/>
            <a:ext cx="8229600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№ 10.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857628"/>
            <a:ext cx="73437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klassteacher.com/wp-content/uploads/2014/11/lyudi.jpg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 l="1696" r="8411"/>
          <a:stretch>
            <a:fillRect/>
          </a:stretch>
        </p:blipFill>
        <p:spPr bwMode="auto">
          <a:xfrm>
            <a:off x="4786314" y="1571612"/>
            <a:ext cx="3786214" cy="36471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126C3D"/>
                </a:solidFill>
              </a:rPr>
              <a:t>Подумай, как выполняли счет первобытные люди?</a:t>
            </a:r>
          </a:p>
        </p:txBody>
      </p:sp>
      <p:pic>
        <p:nvPicPr>
          <p:cNvPr id="4" name="Picture 4" descr="http://www.home-edu.ru/user/uatml/00000660/matem/matem1.files/image001.gif"/>
          <p:cNvPicPr>
            <a:picLocks noChangeAspect="1" noChangeArrowheads="1"/>
          </p:cNvPicPr>
          <p:nvPr/>
        </p:nvPicPr>
        <p:blipFill>
          <a:blip r:embed="rId3" r:link="rId4">
            <a:lum bright="-20000" contrast="30000"/>
          </a:blip>
          <a:srcRect/>
          <a:stretch>
            <a:fillRect/>
          </a:stretch>
        </p:blipFill>
        <p:spPr bwMode="auto">
          <a:xfrm>
            <a:off x="1071538" y="1357297"/>
            <a:ext cx="2214578" cy="41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http://www.home-edu.ru/user/uatml/00000660/matem/matem1.files/image003.gif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3643306" y="5429264"/>
            <a:ext cx="495934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Image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5214950"/>
            <a:ext cx="2714644" cy="78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1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BF6FC"/>
              </a:clrFrom>
              <a:clrTo>
                <a:srgbClr val="FBF6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1571612"/>
            <a:ext cx="144774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358082" y="5857892"/>
            <a:ext cx="1338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126C3D"/>
                </a:solidFill>
              </a:rPr>
              <a:t>1 балл</a:t>
            </a:r>
            <a:endParaRPr lang="ru-RU" sz="2000" b="1" dirty="0">
              <a:solidFill>
                <a:srgbClr val="126C3D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7150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126C3D"/>
                </a:solidFill>
              </a:rPr>
              <a:t>Как выполняли счет в Древнем Риме? </a:t>
            </a:r>
          </a:p>
        </p:txBody>
      </p:sp>
      <p:pic>
        <p:nvPicPr>
          <p:cNvPr id="20482" name="Picture 2" descr="http://cdn-1.vivalascuola.it/o/orig/guida-alla-cultura-degli-antichi-romani_2299552231a0977dcaa2d4b10e815f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759301" cy="47863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358082" y="5857892"/>
            <a:ext cx="1338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126C3D"/>
                </a:solidFill>
              </a:rPr>
              <a:t>1 балл</a:t>
            </a:r>
            <a:endParaRPr lang="ru-RU" sz="2000" b="1" dirty="0">
              <a:solidFill>
                <a:srgbClr val="126C3D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5725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126C3D"/>
                </a:solidFill>
              </a:rPr>
              <a:t>Как выполняют счет  в современном мире?</a:t>
            </a:r>
          </a:p>
        </p:txBody>
      </p:sp>
      <p:pic>
        <p:nvPicPr>
          <p:cNvPr id="21506" name="Picture 2" descr="http://pokupki-tambov.ru/files/goods/201502367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3" y="1714488"/>
            <a:ext cx="7690421" cy="3643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58082" y="5857892"/>
            <a:ext cx="1338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126C3D"/>
                </a:solidFill>
              </a:rPr>
              <a:t>1 балл</a:t>
            </a:r>
            <a:endParaRPr lang="ru-RU" sz="2000" b="1" dirty="0">
              <a:solidFill>
                <a:srgbClr val="126C3D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126C3D"/>
                </a:solidFill>
              </a:rPr>
              <a:t>Сравни. Вспомни термин, обозначающий способы записи чисел. </a:t>
            </a:r>
          </a:p>
        </p:txBody>
      </p:sp>
      <p:pic>
        <p:nvPicPr>
          <p:cNvPr id="4" name="Picture 9" descr="Image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143117"/>
            <a:ext cx="2286016" cy="65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st03.kakprosto.ru/images/article/2011/8/11/1_525506f7c02da525506f7c031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857496"/>
            <a:ext cx="2857520" cy="1514486"/>
          </a:xfrm>
          <a:prstGeom prst="rect">
            <a:avLst/>
          </a:prstGeom>
          <a:noFill/>
        </p:spPr>
      </p:pic>
      <p:pic>
        <p:nvPicPr>
          <p:cNvPr id="22532" name="Picture 4" descr="http://www.encyclopedia.in.ua/wp-content/uploads/2016/02/35094_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4500570"/>
            <a:ext cx="2857500" cy="1600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5857892"/>
            <a:ext cx="1338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126C3D"/>
                </a:solidFill>
              </a:rPr>
              <a:t>1 балл</a:t>
            </a:r>
            <a:endParaRPr lang="ru-RU" sz="2000" b="1" dirty="0">
              <a:solidFill>
                <a:srgbClr val="126C3D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3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3" id="{063C7D4B-E835-4C84-9A1D-8EDAAFAD5B4B}" vid="{3A8D1F9A-C84B-470B-B5F4-EA86E15E3C4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2800</TotalTime>
  <Words>817</Words>
  <Application>Microsoft Office PowerPoint</Application>
  <PresentationFormat>Экран (4:3)</PresentationFormat>
  <Paragraphs>219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Тема3</vt:lpstr>
      <vt:lpstr>Презентация PowerPoint</vt:lpstr>
      <vt:lpstr>Анализ входной диагностики:</vt:lpstr>
      <vt:lpstr>Анализ входной диагностики:</vt:lpstr>
      <vt:lpstr>Презентация PowerPoint</vt:lpstr>
      <vt:lpstr>Презентация PowerPoint</vt:lpstr>
      <vt:lpstr>Подумай, как выполняли счет первобытные люди?</vt:lpstr>
      <vt:lpstr>Как выполняли счет в Древнем Риме? </vt:lpstr>
      <vt:lpstr>Как выполняют счет  в современном мире?</vt:lpstr>
      <vt:lpstr>Сравни. Вспомни термин, обозначающий способы записи чисел. </vt:lpstr>
      <vt:lpstr>Тема урока:</vt:lpstr>
      <vt:lpstr>Задачи урока:</vt:lpstr>
      <vt:lpstr>Система счисления</vt:lpstr>
      <vt:lpstr>Виды систем счисления</vt:lpstr>
      <vt:lpstr>Непозиционные системы счисления</vt:lpstr>
      <vt:lpstr>Презентация PowerPoint</vt:lpstr>
      <vt:lpstr>Презентация PowerPoint</vt:lpstr>
      <vt:lpstr>Презентация PowerPoint</vt:lpstr>
      <vt:lpstr>Позиционные системы счисления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сведения о системах счисления</dc:title>
  <dc:creator>Никитенко Е.И.</dc:creator>
  <cp:lastModifiedBy>User</cp:lastModifiedBy>
  <cp:revision>230</cp:revision>
  <dcterms:created xsi:type="dcterms:W3CDTF">2021-05-22T14:46:49Z</dcterms:created>
  <dcterms:modified xsi:type="dcterms:W3CDTF">2021-09-06T10:43:25Z</dcterms:modified>
</cp:coreProperties>
</file>