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290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09290-48AE-46C8-A219-D6DBBC31D512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77587-18D9-40EE-ABE4-23474228D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658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77587-18D9-40EE-ABE4-23474228D94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748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92DE-FF0E-406A-8921-9E94FCA6206B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08B0BD9-1646-4E53-89BB-0173584AAB0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92DE-FF0E-406A-8921-9E94FCA6206B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0BD9-1646-4E53-89BB-0173584AAB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92DE-FF0E-406A-8921-9E94FCA6206B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0BD9-1646-4E53-89BB-0173584AAB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92DE-FF0E-406A-8921-9E94FCA6206B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0BD9-1646-4E53-89BB-0173584AAB0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92DE-FF0E-406A-8921-9E94FCA6206B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08B0BD9-1646-4E53-89BB-0173584AAB0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92DE-FF0E-406A-8921-9E94FCA6206B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0BD9-1646-4E53-89BB-0173584AAB0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92DE-FF0E-406A-8921-9E94FCA6206B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0BD9-1646-4E53-89BB-0173584AAB0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92DE-FF0E-406A-8921-9E94FCA6206B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0BD9-1646-4E53-89BB-0173584AAB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92DE-FF0E-406A-8921-9E94FCA6206B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0BD9-1646-4E53-89BB-0173584AAB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92DE-FF0E-406A-8921-9E94FCA6206B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0BD9-1646-4E53-89BB-0173584AAB0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92DE-FF0E-406A-8921-9E94FCA6206B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08B0BD9-1646-4E53-89BB-0173584AAB0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4B592DE-FF0E-406A-8921-9E94FCA6206B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08B0BD9-1646-4E53-89BB-0173584AAB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latin typeface="+mn-lt"/>
              </a:rPr>
              <a:t>Создание мультимедиа.</a:t>
            </a:r>
            <a:br>
              <a:rPr lang="ru-RU" sz="5400" dirty="0" smtClean="0">
                <a:latin typeface="+mn-lt"/>
              </a:rPr>
            </a:br>
            <a:r>
              <a:rPr lang="ru-RU" sz="5400" dirty="0" smtClean="0">
                <a:latin typeface="+mn-lt"/>
              </a:rPr>
              <a:t>Программа </a:t>
            </a:r>
            <a:r>
              <a:rPr lang="en-US" sz="5400" dirty="0" smtClean="0">
                <a:latin typeface="+mn-lt"/>
              </a:rPr>
              <a:t>M.S. PowerPoint</a:t>
            </a:r>
            <a:endParaRPr lang="ru-RU" sz="5400" dirty="0">
              <a:latin typeface="+mn-lt"/>
            </a:endParaRPr>
          </a:p>
        </p:txBody>
      </p:sp>
      <p:pic>
        <p:nvPicPr>
          <p:cNvPr id="1026" name="Picture 2" descr="http://h-y-c.ru/images/text/powerpoint/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73016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26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+mn-lt"/>
              </a:rPr>
              <a:t>После создания слайдов, нам нужно изменить его стиль.</a:t>
            </a:r>
            <a:endParaRPr lang="ru-RU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Picture 2" descr="http://h-y-c.ru/images/text/powerpoint/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92" b="94819"/>
          <a:stretch/>
        </p:blipFill>
        <p:spPr bwMode="auto">
          <a:xfrm>
            <a:off x="971600" y="1484784"/>
            <a:ext cx="7243011" cy="50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3322273" y="1627530"/>
            <a:ext cx="864096" cy="433318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>
            <a:endCxn id="5" idx="3"/>
          </p:cNvCxnSpPr>
          <p:nvPr/>
        </p:nvCxnSpPr>
        <p:spPr>
          <a:xfrm flipV="1">
            <a:off x="3059832" y="1997390"/>
            <a:ext cx="388985" cy="56751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1691680" y="2564904"/>
            <a:ext cx="2736304" cy="144016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Переходим во вкладку меню </a:t>
            </a:r>
            <a:r>
              <a:rPr lang="en-US" sz="2400" b="1" dirty="0" smtClean="0">
                <a:solidFill>
                  <a:srgbClr val="FFFF00"/>
                </a:solidFill>
              </a:rPr>
              <a:t>“</a:t>
            </a:r>
            <a:r>
              <a:rPr lang="ru-RU" sz="2400" b="1" dirty="0" smtClean="0">
                <a:solidFill>
                  <a:srgbClr val="FFFF00"/>
                </a:solidFill>
              </a:rPr>
              <a:t>Дизайн</a:t>
            </a:r>
            <a:r>
              <a:rPr lang="en-US" sz="2400" b="1" dirty="0" smtClean="0">
                <a:solidFill>
                  <a:srgbClr val="FFFF00"/>
                </a:solidFill>
              </a:rPr>
              <a:t>”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51" r="4090" b="87026"/>
          <a:stretch/>
        </p:blipFill>
        <p:spPr bwMode="auto">
          <a:xfrm>
            <a:off x="564749" y="1303545"/>
            <a:ext cx="8056712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547664" y="1737447"/>
            <a:ext cx="5256584" cy="543700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>
            <a:endCxn id="10244" idx="2"/>
          </p:cNvCxnSpPr>
          <p:nvPr/>
        </p:nvCxnSpPr>
        <p:spPr>
          <a:xfrm flipH="1" flipV="1">
            <a:off x="4593105" y="2313195"/>
            <a:ext cx="914999" cy="683757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5050604" y="2996952"/>
            <a:ext cx="2905772" cy="100811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 появившимся окне выбираем понравившийся</a:t>
            </a:r>
            <a:endParaRPr lang="ru-RU" sz="2000" b="1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4" b="12096"/>
          <a:stretch/>
        </p:blipFill>
        <p:spPr bwMode="auto">
          <a:xfrm>
            <a:off x="81869" y="169422"/>
            <a:ext cx="8950575" cy="657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251520" y="4437112"/>
            <a:ext cx="2232248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Так изменится ваша презентация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5678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0" grpId="1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4584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+mn-lt"/>
              </a:rPr>
              <a:t>Титульный слайд (первый), чаще всего, содержит тему презентации и авторов.</a:t>
            </a:r>
            <a:endParaRPr lang="ru-RU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Picture 2" descr="http://h-y-c.ru/images/text/powerpoint/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2132856"/>
            <a:ext cx="8280920" cy="27363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Название презентации пишется в </a:t>
            </a:r>
            <a:r>
              <a:rPr lang="ru-RU" sz="3600" b="1" dirty="0" smtClean="0">
                <a:solidFill>
                  <a:srgbClr val="FFFF00"/>
                </a:solidFill>
              </a:rPr>
              <a:t>ЗАГОЛОВОК СЛАЙДА</a:t>
            </a:r>
            <a:r>
              <a:rPr lang="ru-RU" sz="3600" b="1" dirty="0" smtClean="0"/>
              <a:t>, а имя автора в </a:t>
            </a:r>
            <a:r>
              <a:rPr lang="ru-RU" sz="3600" b="1" dirty="0" smtClean="0">
                <a:solidFill>
                  <a:srgbClr val="FFFF00"/>
                </a:solidFill>
              </a:rPr>
              <a:t>ПОДЗАГОЛОВОК</a:t>
            </a:r>
            <a:r>
              <a:rPr lang="ru-RU" sz="3600" b="1" dirty="0" smtClean="0"/>
              <a:t> слайда.</a:t>
            </a:r>
            <a:endParaRPr lang="ru-RU" sz="36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9" t="78" r="2887" b="14254"/>
          <a:stretch/>
        </p:blipFill>
        <p:spPr bwMode="auto">
          <a:xfrm>
            <a:off x="1475656" y="481013"/>
            <a:ext cx="6712365" cy="603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6" t="1428" r="5647" b="11773"/>
          <a:stretch/>
        </p:blipFill>
        <p:spPr bwMode="auto">
          <a:xfrm>
            <a:off x="1658904" y="588121"/>
            <a:ext cx="6297472" cy="593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11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09" y="1268760"/>
            <a:ext cx="8784976" cy="150304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+mn-lt"/>
              </a:rPr>
              <a:t>Любой набранный или скопированный вами текст, можно настроить по вашему желанию.</a:t>
            </a:r>
            <a:endParaRPr lang="ru-RU" sz="44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Picture 2" descr="http://h-y-c.ru/images/text/powerpoint/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2852936"/>
            <a:ext cx="5688632" cy="136815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Для этого выделяем нужный нам текст</a:t>
            </a:r>
            <a:endParaRPr lang="ru-RU" sz="32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8" t="17296" r="3922" b="12230"/>
          <a:stretch/>
        </p:blipFill>
        <p:spPr bwMode="auto">
          <a:xfrm>
            <a:off x="179512" y="685747"/>
            <a:ext cx="7599013" cy="570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67" b="87096"/>
          <a:stretch/>
        </p:blipFill>
        <p:spPr bwMode="auto">
          <a:xfrm>
            <a:off x="539552" y="908720"/>
            <a:ext cx="6490138" cy="125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1619672" y="1052736"/>
            <a:ext cx="792088" cy="36004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15816" y="1340768"/>
            <a:ext cx="4113874" cy="82656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35696" y="3537012"/>
            <a:ext cx="5472608" cy="212423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После выделения текста, проходим на вкладку меню </a:t>
            </a:r>
            <a:r>
              <a:rPr lang="ru-RU" sz="2800" b="1" dirty="0" smtClean="0">
                <a:solidFill>
                  <a:srgbClr val="FFFF00"/>
                </a:solidFill>
              </a:rPr>
              <a:t>ГЛАВНАЯ</a:t>
            </a:r>
            <a:r>
              <a:rPr lang="ru-RU" sz="2800" b="1" dirty="0" smtClean="0"/>
              <a:t>, и в инструментах шрифт и абзац настраиваем текст</a:t>
            </a:r>
            <a:endParaRPr lang="ru-RU" sz="2800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2015716" y="1412776"/>
            <a:ext cx="900100" cy="212423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570357" y="2167334"/>
            <a:ext cx="400753" cy="136967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42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+mn-lt"/>
              </a:rPr>
              <a:t>Например изменим цвет текста.</a:t>
            </a:r>
            <a:endParaRPr lang="ru-RU" sz="4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h-y-c.ru/images/text/powerpoint/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4" r="5215" b="11907"/>
          <a:stretch/>
        </p:blipFill>
        <p:spPr bwMode="auto">
          <a:xfrm>
            <a:off x="467544" y="1268760"/>
            <a:ext cx="7268687" cy="533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31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+mn-lt"/>
              </a:rPr>
              <a:t>Так же для изменения стиля текста можно использовать объект 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WordArt</a:t>
            </a:r>
            <a:endParaRPr lang="ru-RU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Picture 2" descr="http://h-y-c.ru/images/text/powerpoint/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32" b="86422"/>
          <a:stretch/>
        </p:blipFill>
        <p:spPr bwMode="auto">
          <a:xfrm>
            <a:off x="288032" y="2060848"/>
            <a:ext cx="8172400" cy="102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1619672" y="2060848"/>
            <a:ext cx="648072" cy="51153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80112" y="2404500"/>
            <a:ext cx="432048" cy="663032"/>
          </a:xfrm>
          <a:prstGeom prst="round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r="19674" b="26375"/>
          <a:stretch/>
        </p:blipFill>
        <p:spPr bwMode="auto">
          <a:xfrm>
            <a:off x="1481539" y="601461"/>
            <a:ext cx="6001613" cy="60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943708" y="2316616"/>
            <a:ext cx="3060340" cy="118439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Выбираем понравившийся дизайн текста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9" t="32168" r="5326" b="30129"/>
          <a:stretch/>
        </p:blipFill>
        <p:spPr bwMode="auto">
          <a:xfrm>
            <a:off x="177688" y="1689652"/>
            <a:ext cx="8715709" cy="346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67744" y="4221088"/>
            <a:ext cx="6336704" cy="9361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Появится текс со стилем который вы выбрали, его можно так же редактировать по размеру, положению на листе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9432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+mn-lt"/>
              </a:rPr>
              <a:t>Для оформления других слайдов (кроме титульных) используют макеты.</a:t>
            </a:r>
            <a:endParaRPr lang="ru-RU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Picture 2" descr="http://h-y-c.ru/images/text/powerpoint/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32454" y="1772816"/>
            <a:ext cx="8344002" cy="1872208"/>
          </a:xfrm>
          <a:prstGeom prst="rect">
            <a:avLst/>
          </a:prstGeom>
        </p:spPr>
        <p:txBody>
          <a:bodyPr bIns="91440" anchor="b" anchorCtr="0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1"/>
                </a:solidFill>
                <a:latin typeface="+mn-lt"/>
              </a:rPr>
              <a:t>Макеты</a:t>
            </a:r>
            <a:r>
              <a:rPr lang="ru-RU" b="1" dirty="0" smtClean="0">
                <a:solidFill>
                  <a:srgbClr val="0070C0"/>
                </a:solidFill>
                <a:latin typeface="+mn-lt"/>
              </a:rPr>
              <a:t> – это специальные поля, предназначенные для добавления в них определенных объектов.</a:t>
            </a:r>
            <a:endParaRPr lang="ru-RU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13657" y="3797424"/>
            <a:ext cx="8344002" cy="1935832"/>
          </a:xfrm>
          <a:prstGeom prst="rect">
            <a:avLst/>
          </a:prstGeom>
        </p:spPr>
        <p:txBody>
          <a:bodyPr bIns="91440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0070C0"/>
                </a:solidFill>
                <a:latin typeface="+mn-lt"/>
              </a:rPr>
              <a:t>Эти поля можно </a:t>
            </a:r>
            <a:r>
              <a:rPr lang="ru-RU" b="1" dirty="0" smtClean="0">
                <a:solidFill>
                  <a:schemeClr val="accent1"/>
                </a:solidFill>
                <a:latin typeface="+mn-lt"/>
              </a:rPr>
              <a:t>растягивать</a:t>
            </a:r>
            <a:r>
              <a:rPr lang="ru-RU" b="1" dirty="0" smtClean="0">
                <a:solidFill>
                  <a:srgbClr val="0070C0"/>
                </a:solidFill>
                <a:latin typeface="+mn-lt"/>
              </a:rPr>
              <a:t>, </a:t>
            </a:r>
            <a:r>
              <a:rPr lang="ru-RU" b="1" dirty="0" smtClean="0">
                <a:solidFill>
                  <a:schemeClr val="accent1"/>
                </a:solidFill>
                <a:latin typeface="+mn-lt"/>
              </a:rPr>
              <a:t>копировать</a:t>
            </a:r>
            <a:r>
              <a:rPr lang="ru-RU" b="1" dirty="0" smtClean="0">
                <a:solidFill>
                  <a:srgbClr val="0070C0"/>
                </a:solidFill>
                <a:latin typeface="+mn-lt"/>
              </a:rPr>
              <a:t> и </a:t>
            </a:r>
            <a:r>
              <a:rPr lang="ru-RU" b="1" dirty="0" smtClean="0">
                <a:solidFill>
                  <a:schemeClr val="accent1"/>
                </a:solidFill>
                <a:latin typeface="+mn-lt"/>
              </a:rPr>
              <a:t>перемещать</a:t>
            </a:r>
            <a:r>
              <a:rPr lang="ru-RU" b="1" dirty="0" smtClean="0">
                <a:solidFill>
                  <a:srgbClr val="0070C0"/>
                </a:solidFill>
                <a:latin typeface="+mn-lt"/>
              </a:rPr>
              <a:t> в любое место рабочего поля.</a:t>
            </a:r>
            <a:endParaRPr lang="ru-RU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" r="5598" b="11753"/>
          <a:stretch/>
        </p:blipFill>
        <p:spPr bwMode="auto">
          <a:xfrm>
            <a:off x="292901" y="244015"/>
            <a:ext cx="7638323" cy="579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/>
          <p:cNvSpPr/>
          <p:nvPr/>
        </p:nvSpPr>
        <p:spPr>
          <a:xfrm>
            <a:off x="971600" y="332656"/>
            <a:ext cx="432048" cy="2160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87624" y="692696"/>
            <a:ext cx="2160240" cy="244746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1916426"/>
            <a:ext cx="3960440" cy="295273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Выбираем нужный слайд в списке слайдов и проходим во вкладку меню </a:t>
            </a:r>
            <a:r>
              <a:rPr lang="ru-RU" sz="2400" b="1" dirty="0" smtClean="0">
                <a:solidFill>
                  <a:srgbClr val="FFFF00"/>
                </a:solidFill>
              </a:rPr>
              <a:t>ГЛАВНАЯ</a:t>
            </a:r>
            <a:r>
              <a:rPr lang="ru-RU" sz="2400" b="1" dirty="0" smtClean="0"/>
              <a:t>, выбираем </a:t>
            </a:r>
            <a:r>
              <a:rPr lang="ru-RU" sz="2400" b="1" dirty="0" smtClean="0">
                <a:solidFill>
                  <a:srgbClr val="FFFF00"/>
                </a:solidFill>
              </a:rPr>
              <a:t>МАКЕТ</a:t>
            </a:r>
            <a:r>
              <a:rPr lang="ru-RU" sz="2400" b="1" dirty="0" smtClean="0"/>
              <a:t>, и выбираем нужный макет из списка.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0824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6" grpId="0"/>
      <p:bldP spid="6" grpId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-y-c.ru/images/text/powerpoint/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6" t="17187" r="3907" b="11718"/>
          <a:stretch/>
        </p:blipFill>
        <p:spPr bwMode="auto">
          <a:xfrm>
            <a:off x="0" y="171500"/>
            <a:ext cx="7243280" cy="542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4005064"/>
            <a:ext cx="308208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Перед вам Выбранный макет, который состоит из текста слайда, заголовка и рисунка</a:t>
            </a:r>
            <a:endParaRPr lang="ru-RU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6516216" y="764704"/>
            <a:ext cx="1224136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6372108" y="2523964"/>
            <a:ext cx="1872208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39552" y="764704"/>
            <a:ext cx="1152128" cy="11521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1115616" y="3658580"/>
            <a:ext cx="3960440" cy="1620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Поля макета, которые служат для добавления определенных </a:t>
            </a:r>
            <a:r>
              <a:rPr lang="ru-RU" b="1" dirty="0" smtClean="0"/>
              <a:t>объектов, </a:t>
            </a:r>
            <a:r>
              <a:rPr lang="ru-RU" b="1" dirty="0" smtClean="0"/>
              <a:t>Вставка рисунков – для вставки изображения, заголовки и текст для вставки текста.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99792" y="3573016"/>
            <a:ext cx="3816424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Для изменения содержимого этих полей, нужны навести курсор мыши ВНУТРЬ определенного поля и нажать левой кнопкой мыши.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5985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2" grpId="0" animBg="1"/>
      <p:bldP spid="12" grpId="1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-y-c.ru/images/text/powerpoint/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6" t="16936" r="4193" b="12298"/>
          <a:stretch/>
        </p:blipFill>
        <p:spPr bwMode="auto">
          <a:xfrm>
            <a:off x="382358" y="232088"/>
            <a:ext cx="7574058" cy="571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764704"/>
            <a:ext cx="3557827" cy="489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Чтобы растянуть поле нужно навести курсор мыши </a:t>
            </a:r>
            <a:r>
              <a:rPr lang="ru-RU" sz="2000" b="1" dirty="0" smtClean="0"/>
              <a:t>на одну </a:t>
            </a:r>
            <a:r>
              <a:rPr lang="ru-RU" sz="2000" b="1" dirty="0" smtClean="0"/>
              <a:t>из круглых отметок по границе поля, </a:t>
            </a:r>
            <a:r>
              <a:rPr lang="ru-RU" sz="2000" b="1" dirty="0" smtClean="0"/>
              <a:t>появится </a:t>
            </a:r>
            <a:r>
              <a:rPr lang="ru-RU" sz="2000" b="1" dirty="0" smtClean="0"/>
              <a:t>вот такой значок</a:t>
            </a:r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r>
              <a:rPr lang="ru-RU" sz="2000" b="1" dirty="0" smtClean="0"/>
              <a:t> нажать левой кнопкой мыши и не отпуская кнопку тянуть в нужном направлении.</a:t>
            </a:r>
            <a:endParaRPr lang="ru-RU" sz="2000" b="1" dirty="0"/>
          </a:p>
        </p:txBody>
      </p:sp>
      <p:pic>
        <p:nvPicPr>
          <p:cNvPr id="17412" name="Picture 4" descr="http://xn-----6kccsaeozbsgoedln8v.xn--p1ai/i/pdd/znaki/znak_8.2.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2" t="7848" r="15323" b="9096"/>
          <a:stretch/>
        </p:blipFill>
        <p:spPr bwMode="auto">
          <a:xfrm rot="2614499">
            <a:off x="2433810" y="2931428"/>
            <a:ext cx="492739" cy="118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19531" r="5936" b="11622"/>
          <a:stretch/>
        </p:blipFill>
        <p:spPr bwMode="auto">
          <a:xfrm>
            <a:off x="359474" y="263671"/>
            <a:ext cx="7596942" cy="568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64605" y="3910561"/>
            <a:ext cx="3960440" cy="1609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Пример изменения поля макета, точно так же можно делать СО ВСЕМИ ПОЛЯМИ МАКЕТОВ В ПРОГРАММЕ!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535527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-y-c.ru/images/text/powerpoint/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2088" y="450912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+mn-lt"/>
              </a:rPr>
              <a:t>Чтобы переместить поля по слайду, необходимо навести курсор мыши на пунктирную границу нужного поля. Нажать левую кнопку мыши и не отпуская переместить в нужно место на слайде. При этом должен появиться вот такой значок.</a:t>
            </a:r>
            <a:endParaRPr lang="ru-RU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0482" name="Picture 2" descr="https://image.freepik.com/free-icon/_318-532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17" y="5517232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90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-y-c.ru/images/text/powerpoint/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4" t="17157" r="3916" b="11735"/>
          <a:stretch/>
        </p:blipFill>
        <p:spPr bwMode="auto">
          <a:xfrm>
            <a:off x="216743" y="881436"/>
            <a:ext cx="7740360" cy="585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1723" y="-261564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+mn-lt"/>
              </a:rPr>
              <a:t>ПРИМЕР</a:t>
            </a:r>
            <a:endParaRPr lang="ru-RU" sz="44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1" t="17270" r="3881" b="12171"/>
          <a:stretch/>
        </p:blipFill>
        <p:spPr bwMode="auto">
          <a:xfrm>
            <a:off x="235725" y="881435"/>
            <a:ext cx="7720651" cy="579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01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546" y="692696"/>
            <a:ext cx="9217024" cy="77809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+mn-lt"/>
              </a:rPr>
              <a:t>Что такое программа </a:t>
            </a:r>
            <a:r>
              <a:rPr lang="en-US" sz="44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en-US" sz="4400" b="1" dirty="0" smtClean="0">
                <a:solidFill>
                  <a:srgbClr val="0070C0"/>
                </a:solidFill>
                <a:latin typeface="+mn-lt"/>
              </a:rPr>
            </a:br>
            <a:r>
              <a:rPr lang="en-US" sz="4400" b="1" dirty="0" smtClean="0">
                <a:solidFill>
                  <a:srgbClr val="0070C0"/>
                </a:solidFill>
                <a:latin typeface="+mn-lt"/>
              </a:rPr>
              <a:t>MS PowerPoint?</a:t>
            </a:r>
            <a:endParaRPr lang="ru-RU" sz="4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856984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err="1"/>
              <a:t>Microsoft</a:t>
            </a:r>
            <a:r>
              <a:rPr lang="ru-RU" sz="2800" b="1" dirty="0"/>
              <a:t> </a:t>
            </a:r>
            <a:r>
              <a:rPr lang="ru-RU" sz="2800" b="1" dirty="0" err="1"/>
              <a:t>PowerPoint</a:t>
            </a:r>
            <a:r>
              <a:rPr lang="ru-RU" sz="2800" dirty="0"/>
              <a:t> (полное название — </a:t>
            </a:r>
            <a:r>
              <a:rPr lang="ru-RU" sz="2800" b="1" dirty="0" err="1"/>
              <a:t>Microsoft</a:t>
            </a:r>
            <a:r>
              <a:rPr lang="ru-RU" sz="2800" b="1" dirty="0"/>
              <a:t> </a:t>
            </a:r>
            <a:r>
              <a:rPr lang="ru-RU" sz="2800" b="1" dirty="0" err="1"/>
              <a:t>Office</a:t>
            </a:r>
            <a:r>
              <a:rPr lang="ru-RU" sz="2800" b="1" dirty="0"/>
              <a:t> </a:t>
            </a:r>
            <a:r>
              <a:rPr lang="ru-RU" sz="2800" b="1" dirty="0" err="1"/>
              <a:t>PowerPoint</a:t>
            </a:r>
            <a:r>
              <a:rPr lang="ru-RU" sz="2800" dirty="0"/>
              <a:t>, от англ. </a:t>
            </a:r>
            <a:r>
              <a:rPr lang="ru-RU" sz="2800" i="1" dirty="0" err="1"/>
              <a:t>power</a:t>
            </a:r>
            <a:r>
              <a:rPr lang="ru-RU" sz="2800" i="1" dirty="0"/>
              <a:t> </a:t>
            </a:r>
            <a:r>
              <a:rPr lang="ru-RU" sz="2800" i="1" dirty="0" err="1"/>
              <a:t>point</a:t>
            </a:r>
            <a:r>
              <a:rPr lang="ru-RU" sz="2800" dirty="0"/>
              <a:t> — убедительный доклад) — программа </a:t>
            </a:r>
            <a:r>
              <a:rPr lang="ru-RU" sz="2800" dirty="0" smtClean="0"/>
              <a:t>подготовки </a:t>
            </a:r>
            <a:r>
              <a:rPr lang="ru-RU" sz="2800" dirty="0"/>
              <a:t>презентаций, являющаяся частью </a:t>
            </a:r>
            <a:r>
              <a:rPr lang="ru-RU" sz="2800" b="1" dirty="0" err="1"/>
              <a:t>Microsoft</a:t>
            </a:r>
            <a:r>
              <a:rPr lang="ru-RU" sz="2800" b="1" dirty="0"/>
              <a:t> </a:t>
            </a:r>
            <a:r>
              <a:rPr lang="ru-RU" sz="2800" b="1" dirty="0" err="1"/>
              <a:t>Office</a:t>
            </a:r>
            <a:r>
              <a:rPr lang="ru-RU" sz="2800" dirty="0"/>
              <a:t> и доступная в редакциях для операционных систем </a:t>
            </a:r>
            <a:r>
              <a:rPr lang="ru-RU" sz="2800" b="1" dirty="0" err="1"/>
              <a:t>Microsoft</a:t>
            </a:r>
            <a:r>
              <a:rPr lang="ru-RU" sz="2800" b="1" dirty="0"/>
              <a:t> </a:t>
            </a:r>
            <a:r>
              <a:rPr lang="ru-RU" sz="2800" b="1" dirty="0" err="1"/>
              <a:t>Windows</a:t>
            </a:r>
            <a:r>
              <a:rPr lang="ru-RU" sz="2800" b="1" dirty="0"/>
              <a:t> </a:t>
            </a:r>
            <a:r>
              <a:rPr lang="ru-RU" sz="2800" dirty="0"/>
              <a:t>и </a:t>
            </a:r>
            <a:r>
              <a:rPr lang="ru-RU" sz="2800" dirty="0" err="1"/>
              <a:t>Mac</a:t>
            </a:r>
            <a:r>
              <a:rPr lang="ru-RU" sz="2800" dirty="0"/>
              <a:t> OS. Материалы, подготовленные с помощью </a:t>
            </a:r>
            <a:r>
              <a:rPr lang="ru-RU" sz="2800" b="1" dirty="0" err="1"/>
              <a:t>PowerPoint</a:t>
            </a:r>
            <a:r>
              <a:rPr lang="ru-RU" sz="2800" b="1" dirty="0"/>
              <a:t> </a:t>
            </a:r>
            <a:r>
              <a:rPr lang="ru-RU" sz="2800" dirty="0"/>
              <a:t>предназначены для отображения на большом экране — через </a:t>
            </a:r>
            <a:r>
              <a:rPr lang="ru-RU" sz="2800" b="1" dirty="0"/>
              <a:t>проектор</a:t>
            </a:r>
            <a:r>
              <a:rPr lang="ru-RU" sz="2800" dirty="0"/>
              <a:t>, либо телевизионный экран большого размера.</a:t>
            </a:r>
          </a:p>
        </p:txBody>
      </p:sp>
      <p:pic>
        <p:nvPicPr>
          <p:cNvPr id="4" name="Picture 2" descr="http://h-y-c.ru/images/text/powerpoint/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075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-y-c.ru/images/text/powerpoint/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40" y="2060848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+mn-lt"/>
              </a:rPr>
              <a:t>В поле </a:t>
            </a:r>
            <a:r>
              <a:rPr lang="ru-RU" b="1" dirty="0" smtClean="0">
                <a:solidFill>
                  <a:schemeClr val="accent1"/>
                </a:solidFill>
                <a:latin typeface="+mn-lt"/>
              </a:rPr>
              <a:t>Вставка рисунка </a:t>
            </a:r>
            <a:r>
              <a:rPr lang="ru-RU" b="1" dirty="0" smtClean="0">
                <a:solidFill>
                  <a:srgbClr val="0070C0"/>
                </a:solidFill>
                <a:latin typeface="+mn-lt"/>
              </a:rPr>
              <a:t>при нажатии левой кнопкой мыши нам открывается окно выбор изображения который нужно загрузить в это поле.</a:t>
            </a:r>
            <a:endParaRPr lang="ru-RU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39" b="35534"/>
          <a:stretch/>
        </p:blipFill>
        <p:spPr bwMode="auto">
          <a:xfrm>
            <a:off x="467544" y="252488"/>
            <a:ext cx="7308304" cy="648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635896" y="2204864"/>
            <a:ext cx="273630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Выбираете нужное изображение со своего персонального компьютера</a:t>
            </a:r>
            <a:endParaRPr lang="ru-RU" sz="20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1" t="17433" r="4147" b="11434"/>
          <a:stretch/>
        </p:blipFill>
        <p:spPr bwMode="auto">
          <a:xfrm>
            <a:off x="1142479" y="205344"/>
            <a:ext cx="7313047" cy="551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8083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032" y="2780928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+mn-lt"/>
              </a:rPr>
              <a:t>Так же в презентацию можно добавлять таблицы, фигуры, объекты </a:t>
            </a:r>
            <a:r>
              <a:rPr lang="en-US" sz="4400" b="1" dirty="0" smtClean="0">
                <a:solidFill>
                  <a:srgbClr val="0070C0"/>
                </a:solidFill>
                <a:latin typeface="+mn-lt"/>
              </a:rPr>
              <a:t>SmartArt,</a:t>
            </a:r>
            <a:r>
              <a:rPr lang="ru-RU" sz="44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4400" b="1" dirty="0" smtClean="0">
                <a:solidFill>
                  <a:srgbClr val="0070C0"/>
                </a:solidFill>
                <a:latin typeface="+mn-lt"/>
              </a:rPr>
              <a:t>картинки, рисунки, надписи, видео, музыку.</a:t>
            </a:r>
            <a:endParaRPr lang="ru-RU" sz="44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" name="Picture 2" descr="http://h-y-c.ru/images/text/powerpoint/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66716" y="1417340"/>
            <a:ext cx="7772400" cy="1143000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+mn-lt"/>
              </a:rPr>
              <a:t>Для этого нужно перейти в меню </a:t>
            </a:r>
            <a:r>
              <a:rPr lang="ru-RU" sz="4400" b="1" dirty="0" smtClean="0">
                <a:solidFill>
                  <a:schemeClr val="accent2"/>
                </a:solidFill>
                <a:latin typeface="+mn-lt"/>
              </a:rPr>
              <a:t>ВСТАВКА</a:t>
            </a:r>
            <a:r>
              <a:rPr lang="ru-RU" sz="4400" b="1" dirty="0" smtClean="0">
                <a:solidFill>
                  <a:srgbClr val="0070C0"/>
                </a:solidFill>
                <a:latin typeface="+mn-lt"/>
              </a:rPr>
              <a:t> и выбрать нужный объект.</a:t>
            </a:r>
            <a:endParaRPr lang="ru-RU" sz="44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21" b="87216"/>
          <a:stretch/>
        </p:blipFill>
        <p:spPr bwMode="auto">
          <a:xfrm>
            <a:off x="179512" y="2716505"/>
            <a:ext cx="8766306" cy="104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12691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85010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+mn-lt"/>
              </a:rPr>
              <a:t>Раздел меню </a:t>
            </a:r>
            <a:r>
              <a:rPr lang="ru-RU" sz="4800" b="1" dirty="0" smtClean="0">
                <a:solidFill>
                  <a:schemeClr val="accent2"/>
                </a:solidFill>
                <a:latin typeface="+mn-lt"/>
              </a:rPr>
              <a:t>ПЕРЕХОДЫ</a:t>
            </a:r>
            <a:endParaRPr lang="ru-RU" sz="48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3" name="Picture 2" descr="http://h-y-c.ru/images/text/powerpoint/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53"/>
          <a:stretch/>
        </p:blipFill>
        <p:spPr bwMode="auto">
          <a:xfrm>
            <a:off x="487018" y="1412776"/>
            <a:ext cx="7973414" cy="845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4509120"/>
            <a:ext cx="8784976" cy="850106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+mn-lt"/>
              </a:rPr>
              <a:t>Раздел меню </a:t>
            </a:r>
            <a:r>
              <a:rPr lang="ru-RU" sz="4400" b="1" dirty="0" smtClean="0">
                <a:solidFill>
                  <a:schemeClr val="accent2"/>
                </a:solidFill>
                <a:latin typeface="+mn-lt"/>
              </a:rPr>
              <a:t>ПЕРЕХОДЫ</a:t>
            </a:r>
            <a:r>
              <a:rPr lang="ru-RU" sz="4400" b="1" dirty="0" smtClean="0">
                <a:solidFill>
                  <a:srgbClr val="0070C0"/>
                </a:solidFill>
                <a:latin typeface="+mn-lt"/>
              </a:rPr>
              <a:t> настраивает эффекты при переходе с одного слайда на другой.</a:t>
            </a:r>
            <a:endParaRPr lang="ru-RU" sz="44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185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032" y="3140968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+mn-lt"/>
              </a:rPr>
              <a:t>Раздел анимации включает в себя настройку анимации для выбранного вами ЛЮБОГО объекта (изображения, текста, фигуры и т.д.) </a:t>
            </a:r>
            <a:r>
              <a:rPr lang="ru-RU" b="1" dirty="0" smtClean="0">
                <a:solidFill>
                  <a:srgbClr val="0070C0"/>
                </a:solidFill>
                <a:latin typeface="+mn-lt"/>
              </a:rPr>
              <a:t>находящегося </a:t>
            </a:r>
            <a:r>
              <a:rPr lang="ru-RU" b="1" dirty="0" smtClean="0">
                <a:solidFill>
                  <a:srgbClr val="0070C0"/>
                </a:solidFill>
                <a:latin typeface="+mn-lt"/>
              </a:rPr>
              <a:t>на вашем слайде</a:t>
            </a:r>
            <a:endParaRPr lang="ru-RU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" name="Picture 2" descr="http://h-y-c.ru/images/text/powerpoint/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73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032" y="3356992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+mn-lt"/>
              </a:rPr>
              <a:t>Чтобы добавить анимацию, нужно </a:t>
            </a:r>
            <a:r>
              <a:rPr lang="ru-RU" b="1" dirty="0" smtClean="0">
                <a:solidFill>
                  <a:schemeClr val="accent2"/>
                </a:solidFill>
                <a:latin typeface="+mn-lt"/>
              </a:rPr>
              <a:t>выбрать нужный объект</a:t>
            </a:r>
            <a:r>
              <a:rPr lang="ru-RU" b="1" dirty="0" smtClean="0">
                <a:solidFill>
                  <a:srgbClr val="0070C0"/>
                </a:solidFill>
                <a:latin typeface="+mn-lt"/>
              </a:rPr>
              <a:t>, например изображение, пройти во вкладку </a:t>
            </a:r>
            <a:r>
              <a:rPr lang="ru-RU" b="1" dirty="0" smtClean="0">
                <a:solidFill>
                  <a:schemeClr val="accent2"/>
                </a:solidFill>
                <a:latin typeface="+mn-lt"/>
              </a:rPr>
              <a:t>Анимация</a:t>
            </a:r>
            <a:r>
              <a:rPr lang="ru-RU" b="1" dirty="0" smtClean="0">
                <a:solidFill>
                  <a:srgbClr val="0070C0"/>
                </a:solidFill>
                <a:latin typeface="+mn-lt"/>
              </a:rPr>
              <a:t> и нажать на кнопку </a:t>
            </a:r>
            <a:r>
              <a:rPr lang="ru-RU" b="1" dirty="0" smtClean="0">
                <a:solidFill>
                  <a:schemeClr val="accent2"/>
                </a:solidFill>
                <a:latin typeface="+mn-lt"/>
              </a:rPr>
              <a:t>Добавить анимацию</a:t>
            </a:r>
            <a:endParaRPr lang="ru-RU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3" name="Picture 2" descr="http://h-y-c.ru/images/text/powerpoint/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76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4" r="4294" b="12364"/>
          <a:stretch/>
        </p:blipFill>
        <p:spPr bwMode="auto">
          <a:xfrm>
            <a:off x="229211" y="172703"/>
            <a:ext cx="7733048" cy="556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h-y-c.ru/images/text/powerpoint/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55576" y="4293096"/>
            <a:ext cx="3340159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Выбираем из списка понравившуюся анимацию</a:t>
            </a:r>
            <a:endParaRPr lang="ru-RU" sz="2400" b="1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1" b="14810"/>
          <a:stretch/>
        </p:blipFill>
        <p:spPr bwMode="auto">
          <a:xfrm>
            <a:off x="229210" y="404663"/>
            <a:ext cx="7727165" cy="627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3635896" y="2952980"/>
            <a:ext cx="2160240" cy="177216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5796136" y="1340768"/>
            <a:ext cx="2448272" cy="2664296"/>
          </a:xfrm>
          <a:prstGeom prst="round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95736" y="4725144"/>
            <a:ext cx="3423667" cy="165618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</a:t>
            </a:r>
            <a:r>
              <a:rPr lang="ru-RU" b="1" dirty="0" smtClean="0">
                <a:solidFill>
                  <a:srgbClr val="FFFF00"/>
                </a:solidFill>
              </a:rPr>
              <a:t>Область анимации </a:t>
            </a:r>
            <a:r>
              <a:rPr lang="ru-RU" b="1" dirty="0" smtClean="0"/>
              <a:t>добавляется созданная вами анимация, нажав на которую можно её подробно настроить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8082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26876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+mn-lt"/>
              </a:rPr>
              <a:t>Главное правило, презентация должна содержать </a:t>
            </a:r>
            <a:r>
              <a:rPr lang="ru-RU" b="1" i="1" dirty="0" smtClean="0">
                <a:solidFill>
                  <a:srgbClr val="00B050"/>
                </a:solidFill>
                <a:latin typeface="+mn-lt"/>
              </a:rPr>
              <a:t>минимум информации </a:t>
            </a:r>
            <a:r>
              <a:rPr lang="ru-RU" b="1" dirty="0" smtClean="0">
                <a:solidFill>
                  <a:srgbClr val="0070C0"/>
                </a:solidFill>
                <a:latin typeface="+mn-lt"/>
              </a:rPr>
              <a:t>и </a:t>
            </a:r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>максимум наглядности</a:t>
            </a:r>
            <a:r>
              <a:rPr lang="ru-RU" b="1" dirty="0" smtClean="0">
                <a:solidFill>
                  <a:srgbClr val="0070C0"/>
                </a:solidFill>
                <a:latin typeface="+mn-lt"/>
              </a:rPr>
              <a:t>!</a:t>
            </a:r>
            <a:endParaRPr lang="ru-RU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" name="Picture 2" descr="http://h-y-c.ru/images/text/powerpoint/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55576" y="2429316"/>
            <a:ext cx="7772400" cy="1143000"/>
          </a:xfrm>
          <a:prstGeom prst="rect">
            <a:avLst/>
          </a:prstGeom>
        </p:spPr>
        <p:txBody>
          <a:bodyPr bIns="91440" anchor="b" anchorCtr="0"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0070C0"/>
                </a:solidFill>
                <a:latin typeface="+mn-lt"/>
              </a:rPr>
              <a:t>Презентация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всегда</a:t>
            </a:r>
            <a:r>
              <a:rPr lang="ru-RU" b="1" dirty="0" smtClean="0">
                <a:solidFill>
                  <a:srgbClr val="0070C0"/>
                </a:solidFill>
                <a:latin typeface="+mn-lt"/>
              </a:rPr>
              <a:t> должна иметь единый стиль оформления! </a:t>
            </a:r>
            <a:endParaRPr lang="ru-RU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14256" y="3933056"/>
            <a:ext cx="7772400" cy="1008112"/>
          </a:xfrm>
          <a:prstGeom prst="rect">
            <a:avLst/>
          </a:prstGeom>
        </p:spPr>
        <p:txBody>
          <a:bodyPr bIns="91440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+mn-lt"/>
              </a:rPr>
              <a:t>Презентация является вашим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помощником</a:t>
            </a:r>
            <a:r>
              <a:rPr lang="ru-RU" sz="2800" b="1" dirty="0" smtClean="0">
                <a:solidFill>
                  <a:srgbClr val="0070C0"/>
                </a:solidFill>
                <a:latin typeface="+mn-lt"/>
              </a:rPr>
              <a:t> в объяснении какой либо информации! </a:t>
            </a:r>
            <a:endParaRPr lang="ru-RU" sz="28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599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944" y="-603448"/>
            <a:ext cx="8496944" cy="302433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+mn-lt"/>
              </a:rPr>
              <a:t>В заключении любой презентации принято поблагодарить всех присутствующих, кто смотрел вашу презентацию фразой:</a:t>
            </a:r>
            <a:endParaRPr lang="ru-RU" sz="36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" name="Picture 2" descr="http://h-y-c.ru/images/text/powerpoint/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693" y="2967335"/>
            <a:ext cx="912461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FF99"/>
                </a:solidFill>
              </a:rPr>
              <a:t>Спасибо за внимание!</a:t>
            </a:r>
            <a:endParaRPr lang="ru-RU" sz="6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5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  <a:latin typeface="+mn-lt"/>
              </a:rPr>
              <a:t>Что такое презентация?</a:t>
            </a:r>
            <a:endParaRPr lang="ru-RU" sz="5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447800"/>
            <a:ext cx="8784976" cy="4573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Презентация</a:t>
            </a:r>
            <a:r>
              <a:rPr lang="ru-RU" sz="2800" dirty="0"/>
              <a:t> </a:t>
            </a:r>
            <a:r>
              <a:rPr lang="ru-RU" sz="2800" dirty="0" smtClean="0"/>
              <a:t>— </a:t>
            </a:r>
            <a:r>
              <a:rPr lang="ru-RU" sz="2800" dirty="0"/>
              <a:t>документ или комплект документов, предназначенный для представления чего-либо (организации, проекта, продукта и т.п.). </a:t>
            </a:r>
          </a:p>
        </p:txBody>
      </p:sp>
      <p:pic>
        <p:nvPicPr>
          <p:cNvPr id="2050" name="Picture 2" descr="http://logmag.net/wp-content/uploads/2015/08/%D0%9F%D1%80%D0%B5%D0%B7%D0%B5%D0%BD%D1%82%D0%B0%D1%86%D0%B8%D1%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6768752" cy="3808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h-y-c.ru/images/text/powerpoint/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3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10311"/>
            <a:ext cx="8856984" cy="11430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  <a:latin typeface="+mn-lt"/>
              </a:rPr>
              <a:t>Зачем нужна презентация?</a:t>
            </a:r>
            <a:endParaRPr lang="ru-RU" sz="5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712968" cy="11891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Цель </a:t>
            </a:r>
            <a:r>
              <a:rPr lang="ru-RU" b="1" dirty="0">
                <a:solidFill>
                  <a:srgbClr val="FF0000"/>
                </a:solidFill>
              </a:rPr>
              <a:t>презентации </a:t>
            </a:r>
            <a:r>
              <a:rPr lang="ru-RU" dirty="0"/>
              <a:t>— донести до аудитории полноценную информацию об объекте презентации в удобной форме.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http://h-y-c.ru/images/text/powerpoint/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blog.tamar.com/wp-content/uploads/2012/09/iPhone-5-Special-Ev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93684"/>
            <a:ext cx="6187480" cy="4110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750717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1430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  <a:latin typeface="+mn-lt"/>
              </a:rPr>
              <a:t>Как создать презентацию?</a:t>
            </a:r>
            <a:endParaRPr lang="ru-RU" sz="5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712968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/>
              <a:t>Презентации создаются с помощью разных компьютерных программ, например:</a:t>
            </a:r>
            <a:endParaRPr lang="en-US" sz="3200" dirty="0" smtClean="0"/>
          </a:p>
          <a:p>
            <a:pPr marL="0" indent="0" algn="ctr">
              <a:buNone/>
            </a:pPr>
            <a:endParaRPr lang="ru-RU" sz="3200" dirty="0" smtClean="0"/>
          </a:p>
          <a:p>
            <a:pPr marL="514350" indent="-514350">
              <a:buAutoNum type="arabicPeriod"/>
            </a:pPr>
            <a:r>
              <a:rPr lang="en-US" sz="3200" b="1" dirty="0"/>
              <a:t>MS Power Point</a:t>
            </a:r>
          </a:p>
          <a:p>
            <a:pPr marL="514350" indent="-514350">
              <a:buAutoNum type="arabicPeriod"/>
            </a:pPr>
            <a:r>
              <a:rPr lang="en-US" sz="3200" b="1" dirty="0" err="1" smtClean="0"/>
              <a:t>AppleKeynote</a:t>
            </a:r>
            <a:endParaRPr lang="en-US" sz="3200" b="1" dirty="0"/>
          </a:p>
          <a:p>
            <a:pPr marL="514350" indent="-514350">
              <a:buAutoNum type="arabicPeriod"/>
            </a:pPr>
            <a:r>
              <a:rPr lang="en-US" sz="3200" b="1" dirty="0"/>
              <a:t>Google </a:t>
            </a:r>
            <a:r>
              <a:rPr lang="ru-RU" sz="3200" b="1" dirty="0" smtClean="0"/>
              <a:t>Презентации</a:t>
            </a:r>
            <a:endParaRPr lang="en-US" sz="3200" b="1" dirty="0">
              <a:latin typeface="Perpetua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/>
              <a:t>Web</a:t>
            </a:r>
            <a:r>
              <a:rPr lang="ru-RU" sz="3200" b="1" dirty="0"/>
              <a:t>-сервис </a:t>
            </a:r>
            <a:r>
              <a:rPr lang="en-US" sz="3200" b="1" dirty="0" err="1"/>
              <a:t>Prezi</a:t>
            </a:r>
            <a:endParaRPr lang="en-US" sz="3200" b="1" dirty="0"/>
          </a:p>
          <a:p>
            <a:pPr marL="514350" indent="-514350">
              <a:buFont typeface="Wingdings 2"/>
              <a:buAutoNum type="arabicPeriod"/>
            </a:pPr>
            <a:r>
              <a:rPr lang="en-US" sz="3200" b="1" dirty="0" err="1"/>
              <a:t>LibreOffice</a:t>
            </a:r>
            <a:r>
              <a:rPr lang="en-US" sz="3200" b="1" dirty="0"/>
              <a:t> Impress</a:t>
            </a:r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4" name="Picture 2" descr="http://h-y-c.ru/images/text/powerpoint/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upload.wikimedia.org/wikipedia/commons/thumb/4/47/LibreOffice_4.0_Impress_Icon.svg/256px-LibreOffice_4.0_Impress_Ico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4005">
            <a:off x="7201691" y="2447073"/>
            <a:ext cx="1354695" cy="135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datarecoverymac.weebly.com/uploads/5/8/9/6/5896221/6233541_or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5592">
            <a:off x="5735116" y="3246509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d1e2bohyu2u2w9.cloudfront.net/sites/default/files/experience-media-file/prezi_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6492">
            <a:off x="7391300" y="4232759"/>
            <a:ext cx="1130151" cy="113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presportal.ru/wp-content/uploads/2012/04/google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131704"/>
            <a:ext cx="1520723" cy="6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80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84976" cy="149817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+mn-lt"/>
              </a:rPr>
              <a:t>Мы будем пользоваться самой распространенной программой </a:t>
            </a:r>
            <a:r>
              <a:rPr lang="en-US" sz="4400" b="1" dirty="0" smtClean="0">
                <a:solidFill>
                  <a:srgbClr val="0070C0"/>
                </a:solidFill>
                <a:latin typeface="+mn-lt"/>
              </a:rPr>
              <a:t>MS PowerPoint</a:t>
            </a:r>
            <a:endParaRPr lang="ru-RU" sz="44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Picture 2" descr="http://h-y-c.ru/images/text/powerpoint/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997839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Презентация</a:t>
            </a:r>
            <a:r>
              <a:rPr lang="en-US" sz="2800" dirty="0" smtClean="0"/>
              <a:t> </a:t>
            </a:r>
            <a:r>
              <a:rPr lang="ru-RU" sz="2800" dirty="0" smtClean="0"/>
              <a:t>созданная в</a:t>
            </a:r>
            <a:r>
              <a:rPr lang="en-US" sz="2800" dirty="0" smtClean="0"/>
              <a:t> </a:t>
            </a:r>
            <a:r>
              <a:rPr lang="ru-RU" sz="2800" dirty="0" smtClean="0"/>
              <a:t>программе </a:t>
            </a:r>
            <a:r>
              <a:rPr lang="en-US" sz="2800" b="1" dirty="0" smtClean="0"/>
              <a:t>MS PowerPoint</a:t>
            </a:r>
            <a:r>
              <a:rPr lang="ru-RU" sz="2800" b="1" dirty="0" smtClean="0"/>
              <a:t> </a:t>
            </a:r>
            <a:r>
              <a:rPr lang="ru-RU" sz="2800" dirty="0"/>
              <a:t>может представлять собой сочетание текста, гипертекстовых ссылок, компьютерной анимации, графики, видео, музыки и звукового ряда (но не обязательно всё вместе), которые организованы в единую среду. Кроме того, презентация имеет сюжет, сценарий и структуру, организованную для удобного восприятия информации. </a:t>
            </a:r>
          </a:p>
        </p:txBody>
      </p:sp>
    </p:spTree>
    <p:extLst>
      <p:ext uri="{BB962C8B-B14F-4D97-AF65-F5344CB8AC3E}">
        <p14:creationId xmlns:p14="http://schemas.microsoft.com/office/powerpoint/2010/main" val="172538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20472" cy="115212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+mn-lt"/>
              </a:rPr>
              <a:t>Начало работы с программой </a:t>
            </a:r>
            <a:r>
              <a:rPr lang="en-US" sz="44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en-US" sz="4400" b="1" dirty="0" smtClean="0">
                <a:solidFill>
                  <a:srgbClr val="0070C0"/>
                </a:solidFill>
                <a:latin typeface="+mn-lt"/>
              </a:rPr>
            </a:br>
            <a:r>
              <a:rPr lang="en-US" sz="4400" b="1" dirty="0" smtClean="0">
                <a:solidFill>
                  <a:srgbClr val="0070C0"/>
                </a:solidFill>
                <a:latin typeface="+mn-lt"/>
              </a:rPr>
              <a:t>MS PowerPoint</a:t>
            </a:r>
            <a:endParaRPr lang="ru-RU" sz="4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419872" y="1556792"/>
            <a:ext cx="5108104" cy="47525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Чтобы начать работу с программой её необходимо запустить. Для этого выполним следующие действия нажимаем </a:t>
            </a:r>
            <a:r>
              <a:rPr lang="ru-RU" b="1" dirty="0" smtClean="0"/>
              <a:t>ПУСК =</a:t>
            </a:r>
            <a:r>
              <a:rPr lang="en-US" b="1" dirty="0" smtClean="0"/>
              <a:t>&gt;</a:t>
            </a:r>
            <a:r>
              <a:rPr lang="ru-RU" b="1" dirty="0" smtClean="0"/>
              <a:t> ВСЕ ПРОГРАММЫ =</a:t>
            </a:r>
            <a:r>
              <a:rPr lang="en-US" b="1" dirty="0" smtClean="0"/>
              <a:t>&gt; </a:t>
            </a:r>
            <a:r>
              <a:rPr lang="en-US" sz="2800" b="1" dirty="0" smtClean="0"/>
              <a:t>Microsoft Office =&gt; Microsoft PowerPoint</a:t>
            </a:r>
            <a:endParaRPr lang="ru-RU" sz="2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0" r="75775"/>
          <a:stretch/>
        </p:blipFill>
        <p:spPr bwMode="auto">
          <a:xfrm>
            <a:off x="358574" y="1484783"/>
            <a:ext cx="2629250" cy="5268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h-y-c.ru/images/text/powerpoint/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7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latin typeface="+mn-lt"/>
              </a:rPr>
              <a:t>Перед вами откроется окно программы</a:t>
            </a:r>
            <a:endParaRPr lang="ru-RU" sz="44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Picture 2" descr="http://h-y-c.ru/images/text/powerpoint/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"/>
          <a:stretch/>
        </p:blipFill>
        <p:spPr bwMode="auto">
          <a:xfrm>
            <a:off x="956531" y="1484784"/>
            <a:ext cx="6624736" cy="507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H="1" flipV="1">
            <a:off x="596491" y="1563191"/>
            <a:ext cx="720080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07504" y="980728"/>
            <a:ext cx="20882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Нумерация и список слайдов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6156176" y="1851223"/>
            <a:ext cx="126014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580112" y="836712"/>
            <a:ext cx="3384376" cy="1014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Рабочее пространство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56531" y="1563191"/>
            <a:ext cx="3975509" cy="13761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3203848" y="1700808"/>
            <a:ext cx="288032" cy="11585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2667374" y="2859335"/>
            <a:ext cx="237626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Вкладки меню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56531" y="1700808"/>
            <a:ext cx="4479565" cy="43204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 flipV="1">
            <a:off x="4788024" y="2132856"/>
            <a:ext cx="1152128" cy="12665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5940152" y="3212976"/>
            <a:ext cx="288032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Панель инструментов</a:t>
            </a: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979712" y="6237312"/>
            <a:ext cx="5601555" cy="21602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2051720" y="5445224"/>
            <a:ext cx="61565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956531" y="4509120"/>
            <a:ext cx="2103301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Заметки (комментарии) к слайду</a:t>
            </a:r>
            <a:endParaRPr lang="ru-RU" sz="2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156176" y="6453336"/>
            <a:ext cx="1425091" cy="10160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5508104" y="5445224"/>
            <a:ext cx="108012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4139952" y="4293096"/>
            <a:ext cx="23762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Масштаб</a:t>
            </a:r>
          </a:p>
          <a:p>
            <a:pPr algn="ctr"/>
            <a:r>
              <a:rPr lang="ru-RU" dirty="0" smtClean="0"/>
              <a:t>И настройки просмотра слайдов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02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3" grpId="0" animBg="1"/>
      <p:bldP spid="23" grpId="1" animBg="1"/>
      <p:bldP spid="24" grpId="0" animBg="1"/>
      <p:bldP spid="24" grpId="1" animBg="1"/>
      <p:bldP spid="29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41784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+mn-lt"/>
              </a:rPr>
              <a:t>Рассмотрим все возможности подробнее.</a:t>
            </a:r>
            <a:endParaRPr lang="ru-RU" sz="4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363272" cy="7486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/>
              <a:t>Первое с чего мы начнем, это создание слайдов.</a:t>
            </a:r>
            <a:endParaRPr lang="ru-RU" sz="3200" dirty="0"/>
          </a:p>
        </p:txBody>
      </p:sp>
      <p:pic>
        <p:nvPicPr>
          <p:cNvPr id="4" name="Picture 2" descr="http://h-y-c.ru/images/text/powerpoint/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" r="84059" b="59410"/>
          <a:stretch/>
        </p:blipFill>
        <p:spPr bwMode="auto">
          <a:xfrm>
            <a:off x="611560" y="1772816"/>
            <a:ext cx="2520280" cy="455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1708845" y="3573016"/>
            <a:ext cx="3096344" cy="9900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611560" y="2852936"/>
            <a:ext cx="936104" cy="28803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05189" y="2852936"/>
            <a:ext cx="3583235" cy="288032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Наводим курсор в раздел СЛАЙДЫ, там где у вас список слайдов и нажимаем правой кнопкой мыши 1 раз!</a:t>
            </a:r>
            <a:endParaRPr lang="ru-RU" sz="2400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86" b="39453"/>
          <a:stretch/>
        </p:blipFill>
        <p:spPr bwMode="auto">
          <a:xfrm>
            <a:off x="1079612" y="1437362"/>
            <a:ext cx="2988332" cy="5418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Прямая со стрелкой 17"/>
          <p:cNvCxnSpPr/>
          <p:nvPr/>
        </p:nvCxnSpPr>
        <p:spPr>
          <a:xfrm flipH="1">
            <a:off x="3923928" y="2996952"/>
            <a:ext cx="2304256" cy="79208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6300192" y="2348880"/>
            <a:ext cx="2592288" cy="302433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Откроется контекстное меню в котором необходимо выбрать </a:t>
            </a:r>
            <a:r>
              <a:rPr lang="en-US" sz="2400" b="1" i="1" dirty="0" smtClean="0">
                <a:solidFill>
                  <a:srgbClr val="FFFF00"/>
                </a:solidFill>
              </a:rPr>
              <a:t>“</a:t>
            </a:r>
            <a:r>
              <a:rPr lang="ru-RU" sz="2400" b="1" i="1" dirty="0" smtClean="0">
                <a:solidFill>
                  <a:srgbClr val="FFFF00"/>
                </a:solidFill>
              </a:rPr>
              <a:t>Создать слайд</a:t>
            </a:r>
            <a:r>
              <a:rPr lang="en-US" sz="2400" b="1" i="1" dirty="0" smtClean="0">
                <a:solidFill>
                  <a:srgbClr val="FFFF00"/>
                </a:solidFill>
              </a:rPr>
              <a:t>”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722190" y="4385853"/>
            <a:ext cx="2565412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95"/>
          <a:stretch/>
        </p:blipFill>
        <p:spPr bwMode="auto">
          <a:xfrm>
            <a:off x="205628" y="1407993"/>
            <a:ext cx="7436600" cy="526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68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5" grpId="1" build="p"/>
      <p:bldP spid="13" grpId="0" animBg="1"/>
      <p:bldP spid="13" grpId="1" animBg="1"/>
      <p:bldP spid="14" grpId="0" animBg="1"/>
      <p:bldP spid="14" grpId="1" animBg="1"/>
      <p:bldP spid="20" grpId="0" animBg="1"/>
      <p:bldP spid="20" grpId="1" animBg="1"/>
      <p:bldP spid="21" grpId="0" animBg="1"/>
      <p:bldP spid="21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248</TotalTime>
  <Words>695</Words>
  <Application>Microsoft Office PowerPoint</Application>
  <PresentationFormat>Экран (4:3)</PresentationFormat>
  <Paragraphs>76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Справедливость</vt:lpstr>
      <vt:lpstr>Создание мультимедиа. Программа M.S. PowerPoint</vt:lpstr>
      <vt:lpstr>Что такое программа  MS PowerPoint?</vt:lpstr>
      <vt:lpstr>Что такое презентация?</vt:lpstr>
      <vt:lpstr>Зачем нужна презентация?</vt:lpstr>
      <vt:lpstr>Как создать презентацию?</vt:lpstr>
      <vt:lpstr>Мы будем пользоваться самой распространенной программой MS PowerPoint</vt:lpstr>
      <vt:lpstr>Начало работы с программой  MS PowerPoint</vt:lpstr>
      <vt:lpstr>Перед вами откроется окно программы</vt:lpstr>
      <vt:lpstr>Рассмотрим все возможности подробнее.</vt:lpstr>
      <vt:lpstr>После создания слайдов, нам нужно изменить его стиль.</vt:lpstr>
      <vt:lpstr>Титульный слайд (первый), чаще всего, содержит тему презентации и авторов.</vt:lpstr>
      <vt:lpstr>Любой набранный или скопированный вами текст, можно настроить по вашему желанию.</vt:lpstr>
      <vt:lpstr>Например изменим цвет текста.</vt:lpstr>
      <vt:lpstr>Так же для изменения стиля текста можно использовать объект WordArt</vt:lpstr>
      <vt:lpstr>Для оформления других слайдов (кроме титульных) используют макеты.</vt:lpstr>
      <vt:lpstr>Презентация PowerPoint</vt:lpstr>
      <vt:lpstr>Презентация PowerPoint</vt:lpstr>
      <vt:lpstr>Чтобы переместить поля по слайду, необходимо навести курсор мыши на пунктирную границу нужного поля. Нажать левую кнопку мыши и не отпуская переместить в нужно место на слайде. При этом должен появиться вот такой значок.</vt:lpstr>
      <vt:lpstr>ПРИМЕР</vt:lpstr>
      <vt:lpstr>В поле Вставка рисунка при нажатии левой кнопкой мыши нам открывается окно выбор изображения который нужно загрузить в это поле.</vt:lpstr>
      <vt:lpstr>Так же в презентацию можно добавлять таблицы, фигуры, объекты SmartArt, картинки, рисунки, надписи, видео, музыку.</vt:lpstr>
      <vt:lpstr>Раздел меню ПЕРЕХОДЫ</vt:lpstr>
      <vt:lpstr>Раздел анимации включает в себя настройку анимации для выбранного вами ЛЮБОГО объекта (изображения, текста, фигуры и т.д.) находящегося на вашем слайде</vt:lpstr>
      <vt:lpstr>Чтобы добавить анимацию, нужно выбрать нужный объект, например изображение, пройти во вкладку Анимация и нажать на кнопку Добавить анимацию</vt:lpstr>
      <vt:lpstr>Презентация PowerPoint</vt:lpstr>
      <vt:lpstr>Главное правило, презентация должна содержать минимум информации и максимум наглядности!</vt:lpstr>
      <vt:lpstr>В заключении любой презентации принято поблагодарить всех присутствующих, кто смотрел вашу презентацию фразой: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мультимедиа. Программа M.S. PowerPoint</dc:title>
  <dc:creator>Сергей</dc:creator>
  <cp:lastModifiedBy>Сергей</cp:lastModifiedBy>
  <cp:revision>32</cp:revision>
  <dcterms:created xsi:type="dcterms:W3CDTF">2016-04-28T11:10:58Z</dcterms:created>
  <dcterms:modified xsi:type="dcterms:W3CDTF">2016-04-28T16:35:24Z</dcterms:modified>
</cp:coreProperties>
</file>