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65" r:id="rId3"/>
    <p:sldId id="261" r:id="rId4"/>
    <p:sldId id="256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4FE"/>
    <a:srgbClr val="33CC33"/>
    <a:srgbClr val="00FF00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54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CC1B8-483D-4F21-ABE8-E2ABA4B949FB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BEA6A-7A0D-4E28-8580-E6628589A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9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A9860-2200-41AA-8275-61628CB15691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2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BEA6A-7A0D-4E28-8580-E6628589A47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0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4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7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9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48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1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6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5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9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1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4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132138" y="1628775"/>
            <a:ext cx="552767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Урок русского языка </a:t>
            </a:r>
          </a:p>
          <a:p>
            <a:pPr algn="ctr"/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в  </a:t>
            </a:r>
            <a:r>
              <a:rPr lang="ru-RU" sz="5400" b="1" i="1" dirty="0">
                <a:solidFill>
                  <a:srgbClr val="984807"/>
                </a:solidFill>
              </a:rPr>
              <a:t>3</a:t>
            </a:r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 </a:t>
            </a:r>
            <a:r>
              <a:rPr lang="ru-RU" sz="5400" b="1" i="1" dirty="0" smtClean="0">
                <a:solidFill>
                  <a:srgbClr val="984807"/>
                </a:solidFill>
                <a:latin typeface="Calibri" pitchFamily="34" charset="0"/>
              </a:rPr>
              <a:t>классе.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>
              <a:solidFill>
                <a:srgbClr val="984807"/>
              </a:solidFill>
              <a:latin typeface="Calibri" pitchFamily="34" charset="0"/>
            </a:endParaRPr>
          </a:p>
        </p:txBody>
      </p:sp>
      <p:pic>
        <p:nvPicPr>
          <p:cNvPr id="4099" name="Рисунок 7" descr="kniga5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459253">
            <a:off x="527050" y="2173288"/>
            <a:ext cx="307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29075"/>
            <a:ext cx="32575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          7 февраля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076575"/>
            <a:ext cx="7290055" cy="4023360"/>
          </a:xfrm>
        </p:spPr>
        <p:txBody>
          <a:bodyPr/>
          <a:lstStyle/>
          <a:p>
            <a:r>
              <a:rPr lang="ru-RU" dirty="0" smtClean="0"/>
              <a:t>                                       </a:t>
            </a:r>
            <a:r>
              <a:rPr lang="ru-RU" sz="6000" dirty="0" smtClean="0"/>
              <a:t>Изложение</a:t>
            </a:r>
          </a:p>
          <a:p>
            <a:r>
              <a:rPr lang="ru-RU" sz="6000" dirty="0" smtClean="0"/>
              <a:t>            Лев и мышь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2491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5671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4E4E4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3810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Обучающее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изложение.</a:t>
            </a: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Лев и мышка.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Лев спал. По нему пробежала мышка. Лев проснулся и поймал её. Мышка просила отпустить её и обещала отплатить добром. Лев засмеялся и отпустил мышку.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Однажды льва поймали охотники и привязали к дереву. Мышка услышала рев льва, прибежала  и перегрызла веревку.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мышка спасла льва и выполнила обещание.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Прочитайте текст.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 можно озаглавить текст?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Сколько частей имеет текст?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Назовите эти части.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В чем заключается мораль басни?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Отчего проснулся лев?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Что хотел сделать лев?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Что произошло дальше?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 мышка отплатила льву?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Почему она это сделала?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5608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Примерный план.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556792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Лев поймал мышку.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Обещания мышки.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Лев в беде.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Добро за добро.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Ле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мы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шь,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жала,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снул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п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ймал, мы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шк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сить,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тпустить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ща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делать, д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бро, з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ял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ся, 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днажды,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хотн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ь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ни,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зали, дер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ву, услыш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ла, льв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ин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ый, рё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жала, пом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щь 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грызла, 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рё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ку, мал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еньк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ая,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тпл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тила.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Орфографическая работа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78621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 1. Что делал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спал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2. Кто по нему пробежал?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мышка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3. Что сделал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проснулся, поймал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4. О чем просила мышка и что она обещала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? 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пр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сить,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тпустить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на,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ща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делать, д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бро,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5. Как поступил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ял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6. Что случилось однажды со львом?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</a:t>
            </a:r>
            <a:r>
              <a:rPr lang="ru-RU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однажды, охотники, льва, они, привязали, дереву, услышала, львиный, рёв,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</a:t>
            </a:r>
            <a:endParaRPr lang="ru-RU" sz="2000" dirty="0" smtClean="0">
              <a:solidFill>
                <a:srgbClr val="4E4E4E"/>
              </a:solidFill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 7. Что сделала мышка?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</a:t>
            </a:r>
          </a:p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прибежала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помо</a:t>
            </a:r>
            <a:r>
              <a:rPr lang="ru-RU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щь ,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перегрызла, верёвку, мал</a:t>
            </a:r>
            <a:r>
              <a:rPr lang="ru-RU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ая, отплатила.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220</Words>
  <Application>Microsoft Office PowerPoint</Application>
  <PresentationFormat>Экран (4:3)</PresentationFormat>
  <Paragraphs>49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PT Sans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          7 февраля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Арина</cp:lastModifiedBy>
  <cp:revision>22</cp:revision>
  <dcterms:modified xsi:type="dcterms:W3CDTF">2017-02-06T18:34:26Z</dcterms:modified>
</cp:coreProperties>
</file>