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3AB4F-9092-4E84-982D-867702867AAB}" v="118" dt="2022-04-08T08:07:26.177"/>
    <p1510:client id="{DB83DC98-6D88-4632-BE7E-106590182E73}" v="101" dt="2022-04-08T08:18:30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kfvideo.ru/index.php/ru/judo-dvd/judo-katanishi-workshop-belgium-2015#.Yk_oDDVn2iM" TargetMode="External"/><Relationship Id="rId7" Type="http://schemas.openxmlformats.org/officeDocument/2006/relationships/hyperlink" Target="https://kfvideo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index.php/ru/judo-dvd/judo-katanishi-workshop-belgium-2015#.Yk_oDDVn2i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kfvideo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index.php/ru/judo-dvd/judo-katanishi-workshop-belgium-2015#.Yk_oDDVn2i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kfvideo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index.php/ru/judo-dvd/judo-katanishi-workshop-belgium-2015#.Yk_oDDVn2i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kfvideo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index.php/ru/judo-dvd/judo-katanishi-workshop-belgium-2015#.Yk_oDDVn2iM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kfvideo.r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fvideo.ru/index.php/ru/discount-products" TargetMode="External"/><Relationship Id="rId13" Type="http://schemas.openxmlformats.org/officeDocument/2006/relationships/hyperlink" Target="https://kfvideo.ru/" TargetMode="External"/><Relationship Id="rId3" Type="http://schemas.openxmlformats.org/officeDocument/2006/relationships/hyperlink" Target="https://kfvideo.ru/index.php/ru/judo-dvd" TargetMode="External"/><Relationship Id="rId7" Type="http://schemas.openxmlformats.org/officeDocument/2006/relationships/hyperlink" Target="https://kfvideo.ru/index.php/ru/judo-posters" TargetMode="External"/><Relationship Id="rId12" Type="http://schemas.openxmlformats.org/officeDocument/2006/relationships/image" Target="../media/image10.jpeg"/><Relationship Id="rId2" Type="http://schemas.openxmlformats.org/officeDocument/2006/relationships/hyperlink" Target="https://kfvideo.ru/index.php/ru/judo-dvd/judo-katanishi-workshop-belgium-2015#.Yk_oDDVn2i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fvideo.ru/index.php/ru/sambo-posters" TargetMode="External"/><Relationship Id="rId11" Type="http://schemas.openxmlformats.org/officeDocument/2006/relationships/hyperlink" Target="https://kfvideo.ru/index.php/ru/online-store/economical-variant/sambo-dvd-econom" TargetMode="External"/><Relationship Id="rId5" Type="http://schemas.openxmlformats.org/officeDocument/2006/relationships/hyperlink" Target="https://kfvideo.ru/index.php/ru/judo-books" TargetMode="External"/><Relationship Id="rId10" Type="http://schemas.openxmlformats.org/officeDocument/2006/relationships/hyperlink" Target="https://kfvideo.ru/index.php/ru/online-store/economical-variant/judo-dvd-econom" TargetMode="External"/><Relationship Id="rId4" Type="http://schemas.openxmlformats.org/officeDocument/2006/relationships/hyperlink" Target="https://kfvideo.ru/index.php/ru/sambo-dvd" TargetMode="External"/><Relationship Id="rId9" Type="http://schemas.openxmlformats.org/officeDocument/2006/relationships/hyperlink" Target="https://kfvideo.ru/index.php/ru/economical-variant" TargetMode="Externa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AF88A72-A218-1DDD-81A5-4EFF33489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46" r="-1" b="18602"/>
          <a:stretch/>
        </p:blipFill>
        <p:spPr>
          <a:xfrm>
            <a:off x="-1219" y="-9"/>
            <a:ext cx="12191695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7718" y="1278965"/>
            <a:ext cx="4592444" cy="426719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49080" y="1374588"/>
            <a:ext cx="4315593" cy="40879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4513" y="2744340"/>
            <a:ext cx="3954144" cy="2049234"/>
          </a:xfrm>
        </p:spPr>
        <p:txBody>
          <a:bodyPr anchor="b">
            <a:normAutofit/>
          </a:bodyPr>
          <a:lstStyle/>
          <a:p>
            <a:r>
              <a:rPr lang="ru-RU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Обучение технике дзюдо. Семинар. Катаниши. Бельгия 2015.</a:t>
            </a:r>
            <a:r>
              <a:rPr lang="ru-RU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 </a:t>
            </a:r>
            <a:endParaRPr lang="ru-RU" sz="34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endParaRPr lang="ru-RU" sz="3400">
              <a:solidFill>
                <a:schemeClr val="tx1">
                  <a:lumMod val="75000"/>
                  <a:lumOff val="25000"/>
                </a:schemeClr>
              </a:solidFill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1291" y="4600226"/>
            <a:ext cx="2929408" cy="394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Уроки дзюдо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081120" y="3758637"/>
            <a:ext cx="2685902" cy="247174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845430" y="3616324"/>
            <a:ext cx="3051507" cy="27563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B980901-8348-441D-BC47-AAB8C55E2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8973" y="2325120"/>
            <a:ext cx="2537979" cy="2944580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25813" y="485983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513D8C9-24E7-4F31-8B40-E3AF6235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5614" y="2499229"/>
            <a:ext cx="2323437" cy="2595038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87359" y="357050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4EE63E5-AB8B-EB6C-528D-F613BF9115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2" r="7" b="6579"/>
          <a:stretch/>
        </p:blipFill>
        <p:spPr>
          <a:xfrm>
            <a:off x="6359783" y="579726"/>
            <a:ext cx="2603820" cy="235009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45B2B7F-65A6-AE53-820A-A4949D3CF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" r="5104" b="-8"/>
          <a:stretch/>
        </p:blipFill>
        <p:spPr>
          <a:xfrm>
            <a:off x="6305271" y="3765168"/>
            <a:ext cx="2272677" cy="2404194"/>
          </a:xfrm>
          <a:custGeom>
            <a:avLst/>
            <a:gdLst/>
            <a:ahLst/>
            <a:cxnLst/>
            <a:rect l="l" t="t" r="r" b="b"/>
            <a:pathLst>
              <a:path w="2162369" h="2349722">
                <a:moveTo>
                  <a:pt x="1017608" y="0"/>
                </a:moveTo>
                <a:cubicBezTo>
                  <a:pt x="1343611" y="0"/>
                  <a:pt x="1636726" y="97316"/>
                  <a:pt x="1842983" y="274051"/>
                </a:cubicBezTo>
                <a:cubicBezTo>
                  <a:pt x="1943865" y="360525"/>
                  <a:pt x="2022280" y="464246"/>
                  <a:pt x="2076004" y="582337"/>
                </a:cubicBezTo>
                <a:cubicBezTo>
                  <a:pt x="2133284" y="708345"/>
                  <a:pt x="2162369" y="850538"/>
                  <a:pt x="2162369" y="1005035"/>
                </a:cubicBezTo>
                <a:cubicBezTo>
                  <a:pt x="2162369" y="1168860"/>
                  <a:pt x="2131110" y="1334903"/>
                  <a:pt x="2069437" y="1498376"/>
                </a:cubicBezTo>
                <a:cubicBezTo>
                  <a:pt x="2009489" y="1657562"/>
                  <a:pt x="1921200" y="1809084"/>
                  <a:pt x="1814146" y="1936654"/>
                </a:cubicBezTo>
                <a:cubicBezTo>
                  <a:pt x="1705264" y="2066444"/>
                  <a:pt x="1581372" y="2168450"/>
                  <a:pt x="1446023" y="2239799"/>
                </a:cubicBezTo>
                <a:cubicBezTo>
                  <a:pt x="1307663" y="2312711"/>
                  <a:pt x="1163523" y="2349722"/>
                  <a:pt x="1017608" y="2349722"/>
                </a:cubicBezTo>
                <a:cubicBezTo>
                  <a:pt x="870655" y="2349722"/>
                  <a:pt x="784834" y="2290675"/>
                  <a:pt x="619809" y="2167794"/>
                </a:cubicBezTo>
                <a:cubicBezTo>
                  <a:pt x="580008" y="2138146"/>
                  <a:pt x="538826" y="2107488"/>
                  <a:pt x="493546" y="2076126"/>
                </a:cubicBezTo>
                <a:cubicBezTo>
                  <a:pt x="147595" y="1836463"/>
                  <a:pt x="0" y="1579204"/>
                  <a:pt x="0" y="1215956"/>
                </a:cubicBezTo>
                <a:cubicBezTo>
                  <a:pt x="0" y="977555"/>
                  <a:pt x="120238" y="802636"/>
                  <a:pt x="303632" y="562975"/>
                </a:cubicBezTo>
                <a:cubicBezTo>
                  <a:pt x="324124" y="536201"/>
                  <a:pt x="344370" y="509426"/>
                  <a:pt x="363924" y="483507"/>
                </a:cubicBezTo>
                <a:cubicBezTo>
                  <a:pt x="470040" y="343029"/>
                  <a:pt x="570281" y="210366"/>
                  <a:pt x="679113" y="122074"/>
                </a:cubicBezTo>
                <a:cubicBezTo>
                  <a:pt x="783155" y="37666"/>
                  <a:pt x="887542" y="0"/>
                  <a:pt x="1017608" y="0"/>
                </a:cubicBezTo>
                <a:close/>
              </a:path>
            </a:pathLst>
          </a:custGeom>
        </p:spPr>
      </p:pic>
      <p:pic>
        <p:nvPicPr>
          <p:cNvPr id="6" name="Рисунок 6" descr="Изображение выглядит как текст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E2A07878-7480-A4DF-9C52-66E5856A35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985" b="5"/>
          <a:stretch/>
        </p:blipFill>
        <p:spPr>
          <a:xfrm>
            <a:off x="9237306" y="2600139"/>
            <a:ext cx="2075470" cy="2331477"/>
          </a:xfrm>
          <a:custGeom>
            <a:avLst/>
            <a:gdLst/>
            <a:ahLst/>
            <a:cxnLst/>
            <a:rect l="l" t="t" r="r" b="b"/>
            <a:pathLst>
              <a:path w="2032624" h="2270234">
                <a:moveTo>
                  <a:pt x="1042023" y="1394"/>
                </a:moveTo>
                <a:cubicBezTo>
                  <a:pt x="1116189" y="4748"/>
                  <a:pt x="1192106" y="14167"/>
                  <a:pt x="1268930" y="29755"/>
                </a:cubicBezTo>
                <a:cubicBezTo>
                  <a:pt x="1391535" y="54633"/>
                  <a:pt x="1483561" y="110372"/>
                  <a:pt x="1567353" y="210433"/>
                </a:cubicBezTo>
                <a:cubicBezTo>
                  <a:pt x="1655005" y="315100"/>
                  <a:pt x="1727050" y="460263"/>
                  <a:pt x="1803312" y="613972"/>
                </a:cubicBezTo>
                <a:cubicBezTo>
                  <a:pt x="1817359" y="642327"/>
                  <a:pt x="1831914" y="671628"/>
                  <a:pt x="1846700" y="700973"/>
                </a:cubicBezTo>
                <a:cubicBezTo>
                  <a:pt x="1979027" y="963656"/>
                  <a:pt x="2062774" y="1152776"/>
                  <a:pt x="2022440" y="1379185"/>
                </a:cubicBezTo>
                <a:cubicBezTo>
                  <a:pt x="1960984" y="1724161"/>
                  <a:pt x="1778332" y="1940248"/>
                  <a:pt x="1411680" y="2101685"/>
                </a:cubicBezTo>
                <a:cubicBezTo>
                  <a:pt x="1363691" y="2122808"/>
                  <a:pt x="1319685" y="2144048"/>
                  <a:pt x="1277151" y="2164592"/>
                </a:cubicBezTo>
                <a:cubicBezTo>
                  <a:pt x="1100803" y="2249728"/>
                  <a:pt x="1009916" y="2289389"/>
                  <a:pt x="871393" y="2261281"/>
                </a:cubicBezTo>
                <a:cubicBezTo>
                  <a:pt x="733849" y="2233372"/>
                  <a:pt x="604240" y="2170653"/>
                  <a:pt x="486153" y="2074943"/>
                </a:cubicBezTo>
                <a:cubicBezTo>
                  <a:pt x="370639" y="1981296"/>
                  <a:pt x="271112" y="1860724"/>
                  <a:pt x="190435" y="1716637"/>
                </a:cubicBezTo>
                <a:cubicBezTo>
                  <a:pt x="111106" y="1575007"/>
                  <a:pt x="53516" y="1414221"/>
                  <a:pt x="23940" y="1251577"/>
                </a:cubicBezTo>
                <a:cubicBezTo>
                  <a:pt x="-6539" y="1084530"/>
                  <a:pt x="-7912" y="920860"/>
                  <a:pt x="19805" y="765277"/>
                </a:cubicBezTo>
                <a:cubicBezTo>
                  <a:pt x="45944" y="618551"/>
                  <a:pt x="97417" y="489074"/>
                  <a:pt x="172729" y="380360"/>
                </a:cubicBezTo>
                <a:cubicBezTo>
                  <a:pt x="243351" y="278485"/>
                  <a:pt x="334814" y="194980"/>
                  <a:pt x="444540" y="132150"/>
                </a:cubicBezTo>
                <a:cubicBezTo>
                  <a:pt x="612784" y="35855"/>
                  <a:pt x="819525" y="-8668"/>
                  <a:pt x="1042023" y="139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1150B1-9B3A-5CA8-F6A7-39A35B10C023}"/>
              </a:ext>
            </a:extLst>
          </p:cNvPr>
          <p:cNvSpPr txBox="1"/>
          <p:nvPr/>
        </p:nvSpPr>
        <p:spPr>
          <a:xfrm>
            <a:off x="831773" y="5458857"/>
            <a:ext cx="240351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  <a:hlinkClick r:id="rId7"/>
              </a:rPr>
              <a:t>kfvideo.ru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  <a:p>
            <a:r>
              <a:rPr lang="en-US" sz="2000" b="1" dirty="0">
                <a:ea typeface="+mn-lt"/>
                <a:cs typeface="+mn-lt"/>
              </a:rPr>
              <a:t>+7-916-124-59-49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</p:txBody>
      </p:sp>
      <p:pic>
        <p:nvPicPr>
          <p:cNvPr id="9" name="Рисунок 9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C3FB0CD9-06D2-7E6B-9859-9EB04EDD0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4156" y="394369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805CF90-5157-EFE1-0D5E-3AA2FC940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31092-0B89-5516-0CCF-A0CBBBDF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alibri"/>
                <a:cs typeface="Calibri"/>
                <a:hlinkClick r:id="rId3"/>
              </a:rPr>
              <a:t>Обучение технике дзюдо. Семинар. Катаниши. Бельгия 2015.</a:t>
            </a:r>
            <a:r>
              <a:rPr lang="ru-RU" sz="2800" b="1" dirty="0">
                <a:latin typeface="Calibri"/>
                <a:cs typeface="Calibri"/>
              </a:rPr>
              <a:t> </a:t>
            </a:r>
            <a:endParaRPr lang="ru-RU" sz="2800" b="1">
              <a:latin typeface="Calibri"/>
              <a:cs typeface="Calibri"/>
            </a:endParaRPr>
          </a:p>
          <a:p>
            <a:pPr algn="ctr"/>
            <a:endParaRPr lang="ru-RU" sz="2800"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55B7E-A7AB-7EBC-B739-F014228B7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500" b="1" dirty="0">
                <a:ea typeface="+mn-lt"/>
                <a:cs typeface="+mn-lt"/>
              </a:rPr>
              <a:t>В 2015 известный мастер дзюдо </a:t>
            </a:r>
            <a:r>
              <a:rPr lang="ru-RU" sz="1500" b="1" dirty="0" err="1">
                <a:ea typeface="+mn-lt"/>
                <a:cs typeface="+mn-lt"/>
              </a:rPr>
              <a:t>Хиросши</a:t>
            </a:r>
            <a:r>
              <a:rPr lang="ru-RU" sz="1500" b="1" dirty="0">
                <a:ea typeface="+mn-lt"/>
                <a:cs typeface="+mn-lt"/>
              </a:rPr>
              <a:t> </a:t>
            </a:r>
            <a:r>
              <a:rPr lang="ru-RU" sz="1500" b="1" dirty="0" err="1">
                <a:ea typeface="+mn-lt"/>
                <a:cs typeface="+mn-lt"/>
              </a:rPr>
              <a:t>Катаниши</a:t>
            </a:r>
            <a:r>
              <a:rPr lang="ru-RU" sz="1500" b="1" dirty="0">
                <a:ea typeface="+mn-lt"/>
                <a:cs typeface="+mn-lt"/>
              </a:rPr>
              <a:t> проводил семинар для тренеров бельгийской федерации дзюдо. </a:t>
            </a:r>
            <a:r>
              <a:rPr lang="ru-RU" sz="1500" b="1" dirty="0" err="1">
                <a:ea typeface="+mn-lt"/>
                <a:cs typeface="+mn-lt"/>
              </a:rPr>
              <a:t>Хироши</a:t>
            </a:r>
            <a:r>
              <a:rPr lang="ru-RU" sz="1500" b="1" dirty="0">
                <a:ea typeface="+mn-lt"/>
                <a:cs typeface="+mn-lt"/>
              </a:rPr>
              <a:t> </a:t>
            </a:r>
            <a:r>
              <a:rPr lang="ru-RU" sz="1500" b="1" dirty="0" err="1">
                <a:ea typeface="+mn-lt"/>
                <a:cs typeface="+mn-lt"/>
              </a:rPr>
              <a:t>Катаниси</a:t>
            </a:r>
            <a:r>
              <a:rPr lang="ru-RU" sz="1500" b="1" dirty="0">
                <a:ea typeface="+mn-lt"/>
                <a:cs typeface="+mn-lt"/>
              </a:rPr>
              <a:t> является экспертом Европейской федерации дзюдо.  Специалист высшего класса.  Проводит семинары по всему миру в рамках проекта «Совершенствуй свой клуб».  Обладатель 8-го дана.  Это самый востребованный эксперт по сравнению с 20 другими специалистами, работающими над этим проектом. </a:t>
            </a:r>
            <a:endParaRPr lang="ru-RU" sz="1500" b="1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C26CE-EBEB-D642-78D6-07F2CC280C2E}"/>
              </a:ext>
            </a:extLst>
          </p:cNvPr>
          <p:cNvSpPr txBox="1"/>
          <p:nvPr/>
        </p:nvSpPr>
        <p:spPr>
          <a:xfrm>
            <a:off x="3117773" y="5660833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  <a:hlinkClick r:id="rId4"/>
              </a:rPr>
              <a:t>kfvideo.ru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  <a:p>
            <a:r>
              <a:rPr lang="en-US" sz="2000" b="1" dirty="0">
                <a:ea typeface="+mn-lt"/>
                <a:cs typeface="+mn-lt"/>
              </a:rPr>
              <a:t>+7-916-124-59-49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</p:txBody>
      </p:sp>
      <p:pic>
        <p:nvPicPr>
          <p:cNvPr id="6" name="Рисунок 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DEE83139-7EE3-37F1-BA47-8EE8C8A1B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578" y="4654224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1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E354BA0-298E-DD1E-B2F1-2C009195C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" r="457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B011D-4488-4DB3-0E72-ED881967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alibri"/>
                <a:cs typeface="Calibri"/>
                <a:hlinkClick r:id="rId3"/>
              </a:rPr>
              <a:t>Обучение технике дзюдо. Семинар. Катаниши. Бельгия 2015. </a:t>
            </a:r>
            <a:endParaRPr lang="ru-RU" sz="2800" b="1" dirty="0">
              <a:latin typeface="Calibri"/>
              <a:cs typeface="Calibri"/>
            </a:endParaRPr>
          </a:p>
          <a:p>
            <a:pPr algn="ctr"/>
            <a:endParaRPr lang="ru-RU" sz="2800"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895250-D789-1A06-5086-85B0B1584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>
                <a:ea typeface="+mn-lt"/>
                <a:cs typeface="+mn-lt"/>
              </a:rPr>
              <a:t>Легче назвать страны, в которых он еще не был, чем перечислить его семинары.  Следует отметить, что техника дзюдо, которую он демонстрирует на семинаре, полностью основана на японской школе образования.  </a:t>
            </a:r>
            <a:endParaRPr lang="ru-RU" sz="1800" b="1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99EA1-8497-22A4-7A87-2FCB3232B26C}"/>
              </a:ext>
            </a:extLst>
          </p:cNvPr>
          <p:cNvSpPr txBox="1"/>
          <p:nvPr/>
        </p:nvSpPr>
        <p:spPr>
          <a:xfrm>
            <a:off x="3007605" y="5440495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  <a:hlinkClick r:id="rId4"/>
              </a:rPr>
              <a:t>kfvideo.ru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  <a:p>
            <a:r>
              <a:rPr lang="en-US" sz="2000" b="1" dirty="0">
                <a:ea typeface="+mn-lt"/>
                <a:cs typeface="+mn-lt"/>
              </a:rPr>
              <a:t>+7-916-124-59-49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</p:txBody>
      </p:sp>
      <p:pic>
        <p:nvPicPr>
          <p:cNvPr id="6" name="Рисунок 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9F3801B8-A278-C960-89B0-B15D37CD8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783" y="4791935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61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E5E1CEA-27DC-A573-C13E-B6EB0114A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" r="223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F584D-0EC7-2A49-B203-0A6F4A2C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alibri"/>
                <a:cs typeface="Calibri"/>
                <a:hlinkClick r:id="rId3"/>
              </a:rPr>
              <a:t>Обучение технике дзюдо. Семинар. Катаниши. Бельгия 2015. </a:t>
            </a:r>
            <a:endParaRPr lang="ru-RU" sz="2800" b="1" dirty="0">
              <a:latin typeface="Calibri"/>
              <a:cs typeface="Calibri"/>
            </a:endParaRPr>
          </a:p>
          <a:p>
            <a:pPr algn="ctr"/>
            <a:endParaRPr lang="ru-RU" sz="2800"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902019-A7CB-3FE1-E23D-5A60798EA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500" b="1" dirty="0">
                <a:ea typeface="+mn-lt"/>
                <a:cs typeface="+mn-lt"/>
              </a:rPr>
              <a:t>Техника дзюдо, которую </a:t>
            </a:r>
            <a:r>
              <a:rPr lang="ru-RU" sz="1500" b="1" dirty="0" err="1">
                <a:ea typeface="+mn-lt"/>
                <a:cs typeface="+mn-lt"/>
              </a:rPr>
              <a:t>Катаниши</a:t>
            </a:r>
            <a:r>
              <a:rPr lang="ru-RU" sz="1500" b="1" dirty="0">
                <a:ea typeface="+mn-lt"/>
                <a:cs typeface="+mn-lt"/>
              </a:rPr>
              <a:t> проанализировал на семинаре относится к работе ногами. Это подсечка в темп шагов (De-</a:t>
            </a:r>
            <a:r>
              <a:rPr lang="ru-RU" sz="1500" b="1" dirty="0" err="1">
                <a:ea typeface="+mn-lt"/>
                <a:cs typeface="+mn-lt"/>
              </a:rPr>
              <a:t>ashi</a:t>
            </a:r>
            <a:r>
              <a:rPr lang="ru-RU" sz="1500" b="1" dirty="0">
                <a:ea typeface="+mn-lt"/>
                <a:cs typeface="+mn-lt"/>
              </a:rPr>
              <a:t>-</a:t>
            </a:r>
            <a:r>
              <a:rPr lang="ru-RU" sz="1500" b="1" dirty="0" err="1">
                <a:ea typeface="+mn-lt"/>
                <a:cs typeface="+mn-lt"/>
              </a:rPr>
              <a:t>barai</a:t>
            </a:r>
            <a:r>
              <a:rPr lang="ru-RU" sz="1500" b="1" dirty="0">
                <a:ea typeface="+mn-lt"/>
                <a:cs typeface="+mn-lt"/>
              </a:rPr>
              <a:t>), передняя подсечка (</a:t>
            </a:r>
            <a:r>
              <a:rPr lang="ru-RU" sz="1500" b="1" dirty="0" err="1">
                <a:ea typeface="+mn-lt"/>
                <a:cs typeface="+mn-lt"/>
              </a:rPr>
              <a:t>Sasae-tsurikomi-ashi</a:t>
            </a:r>
            <a:r>
              <a:rPr lang="ru-RU" sz="1500" b="1" dirty="0">
                <a:ea typeface="+mn-lt"/>
                <a:cs typeface="+mn-lt"/>
              </a:rPr>
              <a:t>), </a:t>
            </a:r>
            <a:r>
              <a:rPr lang="ru-RU" sz="1500" b="1" dirty="0" err="1">
                <a:ea typeface="+mn-lt"/>
                <a:cs typeface="+mn-lt"/>
              </a:rPr>
              <a:t>отхват</a:t>
            </a:r>
            <a:r>
              <a:rPr lang="ru-RU" sz="1500" b="1" dirty="0">
                <a:ea typeface="+mn-lt"/>
                <a:cs typeface="+mn-lt"/>
              </a:rPr>
              <a:t> (O-</a:t>
            </a:r>
            <a:r>
              <a:rPr lang="ru-RU" sz="1500" b="1" dirty="0" err="1">
                <a:ea typeface="+mn-lt"/>
                <a:cs typeface="+mn-lt"/>
              </a:rPr>
              <a:t>soto</a:t>
            </a:r>
            <a:r>
              <a:rPr lang="ru-RU" sz="1500" b="1" dirty="0">
                <a:ea typeface="+mn-lt"/>
                <a:cs typeface="+mn-lt"/>
              </a:rPr>
              <a:t>-</a:t>
            </a:r>
            <a:r>
              <a:rPr lang="ru-RU" sz="1500" b="1" dirty="0" err="1">
                <a:ea typeface="+mn-lt"/>
                <a:cs typeface="+mn-lt"/>
              </a:rPr>
              <a:t>gari</a:t>
            </a:r>
            <a:r>
              <a:rPr lang="ru-RU" sz="1500" b="1" dirty="0">
                <a:ea typeface="+mn-lt"/>
                <a:cs typeface="+mn-lt"/>
              </a:rPr>
              <a:t>), зацеп изнутри (Co-</a:t>
            </a:r>
            <a:r>
              <a:rPr lang="ru-RU" sz="1500" b="1" dirty="0" err="1">
                <a:ea typeface="+mn-lt"/>
                <a:cs typeface="+mn-lt"/>
              </a:rPr>
              <a:t>uchi</a:t>
            </a:r>
            <a:r>
              <a:rPr lang="ru-RU" sz="1500" b="1" dirty="0">
                <a:ea typeface="+mn-lt"/>
                <a:cs typeface="+mn-lt"/>
              </a:rPr>
              <a:t>-</a:t>
            </a:r>
            <a:r>
              <a:rPr lang="ru-RU" sz="1500" b="1" dirty="0" err="1">
                <a:ea typeface="+mn-lt"/>
                <a:cs typeface="+mn-lt"/>
              </a:rPr>
              <a:t>gari</a:t>
            </a:r>
            <a:r>
              <a:rPr lang="ru-RU" sz="1500" b="1" dirty="0">
                <a:ea typeface="+mn-lt"/>
                <a:cs typeface="+mn-lt"/>
              </a:rPr>
              <a:t>), а так же он рассказал о положениях борьбы лёжа, о способах передвижения в борьбе лёжа. Семинар предназначен для тренеров и спортсменов не ниже 1 юн. разряда. Фильм на французском языке но по способу преподавания и наглядности обучения он будет понятен для специалистов и без перевода.</a:t>
            </a:r>
            <a:endParaRPr lang="ru-RU" sz="1500" b="1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39285-8596-3B8F-5CFB-F063741AE1CC}"/>
              </a:ext>
            </a:extLst>
          </p:cNvPr>
          <p:cNvSpPr txBox="1"/>
          <p:nvPr/>
        </p:nvSpPr>
        <p:spPr>
          <a:xfrm>
            <a:off x="2759725" y="5954616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  <a:hlinkClick r:id="rId4"/>
              </a:rPr>
              <a:t>kfvideo.ru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  <a:p>
            <a:r>
              <a:rPr lang="en-US" sz="2000" b="1" dirty="0">
                <a:ea typeface="+mn-lt"/>
                <a:cs typeface="+mn-lt"/>
              </a:rPr>
              <a:t>+7-916-124-59-49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</p:txBody>
      </p:sp>
      <p:pic>
        <p:nvPicPr>
          <p:cNvPr id="6" name="Рисунок 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2257002B-6AB6-60CE-310F-781FB48F9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770" y="4782755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36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59A2D1C-6F07-E325-330B-DF6CF4EAB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" r="856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D1EAD-93B2-A766-DEBE-85A2851FE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alibri"/>
                <a:cs typeface="Calibri"/>
                <a:hlinkClick r:id="rId3"/>
              </a:rPr>
              <a:t>Обучение технике дзюдо. Семинар. Катаниши. Бельгия 2015. </a:t>
            </a:r>
            <a:endParaRPr lang="ru-RU" sz="2800" b="1" dirty="0">
              <a:latin typeface="Calibri"/>
              <a:cs typeface="Calibri"/>
            </a:endParaRPr>
          </a:p>
          <a:p>
            <a:pPr algn="ctr"/>
            <a:endParaRPr lang="ru-RU" sz="2800"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303339-D0A5-EEC0-41EB-AA1B04C9B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500" b="1" dirty="0">
                <a:ea typeface="+mn-lt"/>
                <a:cs typeface="+mn-lt"/>
              </a:rPr>
              <a:t>Если вам надо ознакомиться с настоящим японским дзюдо, то семинары под руководством </a:t>
            </a:r>
            <a:r>
              <a:rPr lang="ru-RU" sz="1500" b="1" dirty="0" err="1">
                <a:ea typeface="+mn-lt"/>
                <a:cs typeface="+mn-lt"/>
              </a:rPr>
              <a:t>Катаниши</a:t>
            </a:r>
            <a:r>
              <a:rPr lang="ru-RU" sz="1500" b="1" dirty="0">
                <a:ea typeface="+mn-lt"/>
                <a:cs typeface="+mn-lt"/>
              </a:rPr>
              <a:t> полностью вас обрадуют. </a:t>
            </a:r>
            <a:r>
              <a:rPr lang="ru-RU" sz="1500" b="1" dirty="0" err="1">
                <a:ea typeface="+mn-lt"/>
                <a:cs typeface="+mn-lt"/>
              </a:rPr>
              <a:t>Катаниши</a:t>
            </a:r>
            <a:r>
              <a:rPr lang="ru-RU" sz="1500" b="1" dirty="0">
                <a:ea typeface="+mn-lt"/>
                <a:cs typeface="+mn-lt"/>
              </a:rPr>
              <a:t> отличный демонстратор техники дзюдо. Его умение показать приём, остановиться в нужном месте, замедлить исполнение или наоборот выполнить всё быстро, является большим подспорьем для тренера. Иногда кажется то, что он показывает выполнить не возможно. Красота техники бросков граничит с экономичностью, рациональностью, эффективностью. Просто надо посмотреть.</a:t>
            </a:r>
            <a:endParaRPr lang="ru-RU" sz="1500" b="1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C2C3A-CDA5-7546-74A8-2849CC5BFB33}"/>
              </a:ext>
            </a:extLst>
          </p:cNvPr>
          <p:cNvSpPr txBox="1"/>
          <p:nvPr/>
        </p:nvSpPr>
        <p:spPr>
          <a:xfrm>
            <a:off x="2704641" y="5789363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  <a:hlinkClick r:id="rId4"/>
              </a:rPr>
              <a:t>kfvideo.ru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  <a:p>
            <a:r>
              <a:rPr lang="en-US" sz="2000" b="1" dirty="0">
                <a:ea typeface="+mn-lt"/>
                <a:cs typeface="+mn-lt"/>
              </a:rPr>
              <a:t>+7-916-124-59-49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</p:txBody>
      </p:sp>
      <p:pic>
        <p:nvPicPr>
          <p:cNvPr id="6" name="Рисунок 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2C8D4A87-2022-5DE3-D14E-6155D9D67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481" y="4883742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1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E05E-31B8-5B5C-2DB4-EE4C2C52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3100" b="1" dirty="0">
                <a:latin typeface="Calibri"/>
                <a:cs typeface="Calibri"/>
                <a:hlinkClick r:id="rId2"/>
              </a:rPr>
              <a:t>Обучение технике дзюдо. Семинар. Катаниши. Бельгия 2015. </a:t>
            </a:r>
            <a:endParaRPr lang="ru-RU" sz="3100" b="1" dirty="0">
              <a:latin typeface="Calibri"/>
              <a:cs typeface="Calibri"/>
            </a:endParaRPr>
          </a:p>
          <a:p>
            <a:endParaRPr lang="ru-RU" sz="310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CA62F-8CFB-226F-EF60-EB0A92F1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900" b="1" dirty="0">
                <a:ea typeface="+mn-lt"/>
                <a:cs typeface="+mn-lt"/>
              </a:rPr>
              <a:t>Каллиста фильм предлагает разнообразную продукцию для самостоятельного обучения. Вы посетили магазин учебной литературы, DVD фильмов, наглядных пособий о борьбе самбо и дзюдо. Вся продукция делиться на категории.</a:t>
            </a:r>
            <a:br>
              <a:rPr lang="ru-RU" sz="900" b="1" dirty="0">
                <a:ea typeface="+mn-lt"/>
                <a:cs typeface="+mn-lt"/>
              </a:rPr>
            </a:br>
            <a:endParaRPr lang="ru-RU" sz="900" b="1" dirty="0">
              <a:ea typeface="+mn-lt"/>
              <a:cs typeface="+mn-lt"/>
            </a:endParaRPr>
          </a:p>
          <a:p>
            <a:r>
              <a:rPr lang="ru-RU" sz="900" b="1" dirty="0">
                <a:ea typeface="+mn-lt"/>
                <a:cs typeface="+mn-lt"/>
              </a:rPr>
              <a:t> </a:t>
            </a:r>
            <a:r>
              <a:rPr lang="ru-RU" sz="900" b="1" dirty="0">
                <a:ea typeface="+mn-lt"/>
                <a:cs typeface="+mn-lt"/>
                <a:hlinkClick r:id="rId3"/>
              </a:rPr>
              <a:t>Дзюдо на DVD. </a:t>
            </a:r>
            <a:r>
              <a:rPr lang="ru-RU" sz="900" b="1" dirty="0">
                <a:ea typeface="+mn-lt"/>
                <a:cs typeface="+mn-lt"/>
              </a:rPr>
              <a:t>Здесь вы  познакомитесь с видео фильмами о технике и методике дзюдо.</a:t>
            </a:r>
            <a:endParaRPr lang="ru-RU" sz="900" b="1" dirty="0">
              <a:cs typeface="Calibri"/>
            </a:endParaRPr>
          </a:p>
          <a:p>
            <a:r>
              <a:rPr lang="ru-RU" sz="900" b="1" dirty="0">
                <a:ea typeface="+mn-lt"/>
                <a:cs typeface="+mn-lt"/>
              </a:rPr>
              <a:t> </a:t>
            </a:r>
            <a:r>
              <a:rPr lang="ru-RU" sz="900" b="1" dirty="0">
                <a:ea typeface="+mn-lt"/>
                <a:cs typeface="+mn-lt"/>
                <a:hlinkClick r:id="rId4"/>
              </a:rPr>
              <a:t>Сабо на DVD. </a:t>
            </a:r>
            <a:r>
              <a:rPr lang="ru-RU" sz="900" b="1" dirty="0">
                <a:ea typeface="+mn-lt"/>
                <a:cs typeface="+mn-lt"/>
              </a:rPr>
              <a:t>В эту категорию входят видео фильмами о технике и методике борьбы самбо.</a:t>
            </a:r>
            <a:endParaRPr lang="ru-RU" sz="900" b="1" dirty="0">
              <a:cs typeface="Calibri"/>
            </a:endParaRPr>
          </a:p>
          <a:p>
            <a:r>
              <a:rPr lang="ru-RU" sz="900" b="1" dirty="0">
                <a:ea typeface="+mn-lt"/>
                <a:cs typeface="+mn-lt"/>
              </a:rPr>
              <a:t> </a:t>
            </a:r>
            <a:r>
              <a:rPr lang="ru-RU" sz="900" b="1" dirty="0">
                <a:ea typeface="+mn-lt"/>
                <a:cs typeface="+mn-lt"/>
                <a:hlinkClick r:id="rId5"/>
              </a:rPr>
              <a:t>Дзюдо книги. </a:t>
            </a:r>
            <a:r>
              <a:rPr lang="ru-RU" sz="900" b="1" dirty="0">
                <a:ea typeface="+mn-lt"/>
                <a:cs typeface="+mn-lt"/>
              </a:rPr>
              <a:t>Этот раздел состоит из книг и DVD фильмами о технике и методике дзюдо изданными в Японии. Авторы этих книг и фильмов, лучшие тренера и преподаватели  Японии. Демонстрируют технику  чемпионы Японии, чемпионы Мира, Олимпийские чемпионы по дзюдо.</a:t>
            </a:r>
            <a:endParaRPr lang="ru-RU" sz="900" b="1" dirty="0">
              <a:cs typeface="Calibri"/>
            </a:endParaRPr>
          </a:p>
          <a:p>
            <a:r>
              <a:rPr lang="ru-RU" sz="900" b="1" dirty="0">
                <a:ea typeface="+mn-lt"/>
                <a:cs typeface="+mn-lt"/>
                <a:hlinkClick r:id="rId6"/>
              </a:rPr>
              <a:t>Самбо плакаты.</a:t>
            </a:r>
            <a:r>
              <a:rPr lang="ru-RU" sz="900" b="1" dirty="0">
                <a:ea typeface="+mn-lt"/>
                <a:cs typeface="+mn-lt"/>
              </a:rPr>
              <a:t>  Если вам нужны наглядные пособия по борьбе самбо или вам нужно украсить спортивный зал, то  этот раздел для вас.</a:t>
            </a:r>
            <a:br>
              <a:rPr lang="ru-RU" sz="900" b="1" dirty="0">
                <a:ea typeface="+mn-lt"/>
                <a:cs typeface="+mn-lt"/>
              </a:rPr>
            </a:br>
            <a:endParaRPr lang="ru-RU" sz="900" b="1" dirty="0">
              <a:ea typeface="+mn-lt"/>
              <a:cs typeface="+mn-lt"/>
            </a:endParaRPr>
          </a:p>
          <a:p>
            <a:r>
              <a:rPr lang="ru-RU" sz="900" b="1" dirty="0">
                <a:ea typeface="+mn-lt"/>
                <a:cs typeface="+mn-lt"/>
                <a:hlinkClick r:id="rId7"/>
              </a:rPr>
              <a:t>Дзюдо плакаты. </a:t>
            </a:r>
            <a:r>
              <a:rPr lang="ru-RU" sz="900" b="1" dirty="0">
                <a:ea typeface="+mn-lt"/>
                <a:cs typeface="+mn-lt"/>
              </a:rPr>
              <a:t>Познакомьтесь с этим разделом повнимательней. Здесь вы найдёте ответы на следующие вопросы. Сколько поясов в дзюдо и какие приёмы надо знать при сдаче экзамена на пояс. Плакаты продаются в нескольких форматах. Для украшения спортивного зала и переносной вариант.</a:t>
            </a:r>
            <a:br>
              <a:rPr lang="ru-RU" sz="900" b="1" dirty="0">
                <a:ea typeface="+mn-lt"/>
                <a:cs typeface="+mn-lt"/>
              </a:rPr>
            </a:br>
            <a:endParaRPr lang="ru-RU" sz="900" b="1" dirty="0">
              <a:ea typeface="+mn-lt"/>
              <a:cs typeface="+mn-lt"/>
            </a:endParaRPr>
          </a:p>
          <a:p>
            <a:r>
              <a:rPr lang="ru-RU" sz="900" b="1" dirty="0">
                <a:ea typeface="+mn-lt"/>
                <a:cs typeface="+mn-lt"/>
                <a:hlinkClick r:id="rId8"/>
              </a:rPr>
              <a:t>Товары со скидкой.</a:t>
            </a:r>
            <a:r>
              <a:rPr lang="ru-RU" sz="900" b="1" dirty="0">
                <a:ea typeface="+mn-lt"/>
                <a:cs typeface="+mn-lt"/>
              </a:rPr>
              <a:t> Загляните в этот раздел. Здесь вы увидите сочетание различных товаров, сборников, которые можно купить со скидкой до 50%.</a:t>
            </a:r>
            <a:endParaRPr lang="ru-RU" sz="900" b="1" dirty="0">
              <a:cs typeface="Calibri"/>
            </a:endParaRPr>
          </a:p>
          <a:p>
            <a:r>
              <a:rPr lang="ru-RU" sz="900" b="1" dirty="0">
                <a:ea typeface="+mn-lt"/>
                <a:cs typeface="+mn-lt"/>
                <a:hlinkClick r:id="rId9"/>
              </a:rPr>
              <a:t>Эконом вариант. </a:t>
            </a:r>
            <a:r>
              <a:rPr lang="ru-RU" sz="900" b="1" dirty="0">
                <a:ea typeface="+mn-lt"/>
                <a:cs typeface="+mn-lt"/>
              </a:rPr>
              <a:t>Этот раздел нужен тем покупателям кто интересуется только одним фильмом. Обратите внимание этот раздел делиться на </a:t>
            </a:r>
            <a:r>
              <a:rPr lang="ru-RU" sz="900" b="1" dirty="0">
                <a:ea typeface="+mn-lt"/>
                <a:cs typeface="+mn-lt"/>
                <a:hlinkClick r:id="rId10"/>
              </a:rPr>
              <a:t>Эконом вариант дзюдо</a:t>
            </a:r>
            <a:r>
              <a:rPr lang="ru-RU" sz="900" b="1" dirty="0">
                <a:ea typeface="+mn-lt"/>
                <a:cs typeface="+mn-lt"/>
              </a:rPr>
              <a:t> и </a:t>
            </a:r>
            <a:r>
              <a:rPr lang="ru-RU" sz="900" b="1" dirty="0">
                <a:ea typeface="+mn-lt"/>
                <a:cs typeface="+mn-lt"/>
                <a:hlinkClick r:id="rId11"/>
              </a:rPr>
              <a:t>Эконом вариант самбо.</a:t>
            </a:r>
            <a:br>
              <a:rPr lang="ru-RU" sz="900" b="1" dirty="0">
                <a:ea typeface="+mn-lt"/>
                <a:cs typeface="+mn-lt"/>
              </a:rPr>
            </a:br>
            <a:endParaRPr lang="ru-RU" sz="900" b="1" dirty="0">
              <a:ea typeface="+mn-lt"/>
              <a:cs typeface="+mn-lt"/>
            </a:endParaRPr>
          </a:p>
          <a:p>
            <a:r>
              <a:rPr lang="ru-RU" sz="900" b="1" dirty="0">
                <a:ea typeface="+mn-lt"/>
                <a:cs typeface="+mn-lt"/>
              </a:rPr>
              <a:t>Бесплатная продукция. Товары этого раздела можно будет получать бесплатно.</a:t>
            </a:r>
            <a:endParaRPr lang="ru-RU" sz="900" b="1" dirty="0">
              <a:cs typeface="Calibri"/>
            </a:endParaRPr>
          </a:p>
          <a:p>
            <a:pPr marL="0" indent="0">
              <a:buNone/>
            </a:pPr>
            <a:endParaRPr lang="ru-RU" sz="900" b="1" dirty="0">
              <a:cs typeface="Calibri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49999D5-0A76-6083-7D42-D663F3D8938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527" r="30804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F9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EE53BE-6BED-DBCA-1567-7952D579394A}"/>
              </a:ext>
            </a:extLst>
          </p:cNvPr>
          <p:cNvSpPr txBox="1"/>
          <p:nvPr/>
        </p:nvSpPr>
        <p:spPr>
          <a:xfrm>
            <a:off x="1015388" y="4742760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  <a:hlinkClick r:id="rId13"/>
              </a:rPr>
              <a:t>kfvideo.ru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  <a:p>
            <a:r>
              <a:rPr lang="en-US" sz="2000" b="1" dirty="0">
                <a:ea typeface="+mn-lt"/>
                <a:cs typeface="+mn-lt"/>
              </a:rPr>
              <a:t>+7-916-124-59-49</a:t>
            </a:r>
            <a:r>
              <a:rPr lang="ru-RU" sz="2000" b="1" dirty="0">
                <a:ea typeface="+mn-lt"/>
                <a:cs typeface="+mn-lt"/>
              </a:rPr>
              <a:t> </a:t>
            </a:r>
            <a:endParaRPr lang="ru-RU" sz="2000" b="1">
              <a:cs typeface="Calibri"/>
            </a:endParaRPr>
          </a:p>
        </p:txBody>
      </p:sp>
      <p:pic>
        <p:nvPicPr>
          <p:cNvPr id="6" name="Рисунок 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32BFD85A-4A8B-D321-4DC2-AC25CBB0F3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3602" y="5361140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17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Обучение технике дзюдо. Семинар. Катаниши. Бельгия 2015.  </vt:lpstr>
      <vt:lpstr>Обучение технике дзюдо. Семинар. Катаниши. Бельгия 2015.  </vt:lpstr>
      <vt:lpstr>Обучение технике дзюдо. Семинар. Катаниши. Бельгия 2015.  </vt:lpstr>
      <vt:lpstr>Обучение технике дзюдо. Семинар. Катаниши. Бельгия 2015.  </vt:lpstr>
      <vt:lpstr>Обучение технике дзюдо. Семинар. Катаниши. Бельгия 2015.  </vt:lpstr>
      <vt:lpstr>Обучение технике дзюдо. Семинар. Катаниши. Бельгия 2015.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128</cp:revision>
  <dcterms:created xsi:type="dcterms:W3CDTF">2022-04-08T07:43:03Z</dcterms:created>
  <dcterms:modified xsi:type="dcterms:W3CDTF">2022-04-08T08:23:14Z</dcterms:modified>
</cp:coreProperties>
</file>