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7" r:id="rId4"/>
    <p:sldId id="261" r:id="rId5"/>
    <p:sldId id="269" r:id="rId6"/>
    <p:sldId id="270" r:id="rId7"/>
    <p:sldId id="285" r:id="rId8"/>
    <p:sldId id="284" r:id="rId9"/>
    <p:sldId id="291" r:id="rId10"/>
    <p:sldId id="278" r:id="rId11"/>
    <p:sldId id="286" r:id="rId12"/>
    <p:sldId id="292" r:id="rId13"/>
    <p:sldId id="287" r:id="rId14"/>
    <p:sldId id="281" r:id="rId15"/>
    <p:sldId id="279" r:id="rId16"/>
    <p:sldId id="282" r:id="rId17"/>
    <p:sldId id="288" r:id="rId18"/>
    <p:sldId id="257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C3"/>
    <a:srgbClr val="2921D1"/>
    <a:srgbClr val="ECFCFE"/>
    <a:srgbClr val="D0F9FE"/>
    <a:srgbClr val="E2FBFE"/>
    <a:srgbClr val="E1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662"/>
            <a:ext cx="9073008" cy="6794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1484784"/>
            <a:ext cx="54749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ЯЗЫК</a:t>
            </a:r>
            <a:b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а класс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1896723_1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949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Дифференцированная работа по уровням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12976"/>
            <a:ext cx="8424936" cy="34563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3949" y="3429002"/>
            <a:ext cx="7393974" cy="1440158"/>
          </a:xfrm>
          <a:prstGeom prst="roundRect">
            <a:avLst/>
          </a:prstGeom>
          <a:solidFill>
            <a:srgbClr val="E1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тимдятелтрьбгбелкаоькдотонп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встснежокбрлюлшгелесаыук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бполисаепоалотенгмзимамигв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4" r="50481" b="42650"/>
          <a:stretch/>
        </p:blipFill>
        <p:spPr bwMode="auto">
          <a:xfrm>
            <a:off x="1490262" y="1556792"/>
            <a:ext cx="712879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059" y="1556791"/>
            <a:ext cx="1296144" cy="1575687"/>
          </a:xfrm>
          <a:prstGeom prst="rect">
            <a:avLst/>
          </a:prstGeom>
          <a:solidFill>
            <a:srgbClr val="F01E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069" y="3429001"/>
            <a:ext cx="1296144" cy="1606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069" y="5445225"/>
            <a:ext cx="1296144" cy="13256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4220" y="5251723"/>
            <a:ext cx="7393974" cy="1519121"/>
          </a:xfrm>
          <a:prstGeom prst="roundRect">
            <a:avLst/>
          </a:prstGeom>
          <a:solidFill>
            <a:srgbClr val="E1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Составить предложения на тему </a:t>
            </a:r>
            <a:r>
              <a:rPr lang="ru-RU" sz="2000" b="1" dirty="0" smtClean="0">
                <a:solidFill>
                  <a:schemeClr val="tx1"/>
                </a:solidFill>
              </a:rPr>
              <a:t>«Берегите природу!», </a:t>
            </a:r>
            <a:r>
              <a:rPr lang="ru-RU" b="1" dirty="0" smtClean="0">
                <a:solidFill>
                  <a:schemeClr val="tx1"/>
                </a:solidFill>
              </a:rPr>
              <a:t>употребив одушевленные и неодушевленные существительные.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47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662"/>
            <a:ext cx="9073008" cy="67946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46329" r="1221" b="30871"/>
          <a:stretch/>
        </p:blipFill>
        <p:spPr bwMode="auto">
          <a:xfrm>
            <a:off x="827584" y="1268760"/>
            <a:ext cx="7630616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68596"/>
            <a:ext cx="4132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662"/>
            <a:ext cx="9073008" cy="6794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6762" r="6947" b="7323"/>
          <a:stretch/>
        </p:blipFill>
        <p:spPr>
          <a:xfrm>
            <a:off x="1691680" y="1340768"/>
            <a:ext cx="54726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3" name="Прямоугольник 2"/>
          <p:cNvSpPr/>
          <p:nvPr/>
        </p:nvSpPr>
        <p:spPr>
          <a:xfrm>
            <a:off x="390364" y="292367"/>
            <a:ext cx="836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одушевленные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неодушевленные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                                       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                                                 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                                          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моряк                                               книга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        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                                           пароход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                                                    дым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тюльпан</a:t>
            </a:r>
          </a:p>
        </p:txBody>
      </p:sp>
    </p:spTree>
    <p:extLst>
      <p:ext uri="{BB962C8B-B14F-4D97-AF65-F5344CB8AC3E}">
        <p14:creationId xmlns:p14="http://schemas.microsoft.com/office/powerpoint/2010/main" val="19592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МЫШКА</a:t>
            </a:r>
            <a:endParaRPr lang="ru-RU" sz="54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752" y="1842685"/>
            <a:ext cx="1664607" cy="4101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13135" y="1842685"/>
            <a:ext cx="1215751" cy="5997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4" y="2276872"/>
            <a:ext cx="2952296" cy="3565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07068"/>
            <a:ext cx="3136544" cy="35752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045890"/>
            <a:ext cx="150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одуш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6659" y="5894162"/>
            <a:ext cx="202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неодуш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ГУСЕНИЦА</a:t>
            </a:r>
            <a:endParaRPr lang="ru-RU" sz="54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90056" y="1875512"/>
            <a:ext cx="1664607" cy="4101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86239" y="1875512"/>
            <a:ext cx="1215751" cy="5997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9" y="2475249"/>
            <a:ext cx="3312368" cy="3185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28" y="2475248"/>
            <a:ext cx="3422155" cy="31859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3608" y="6045890"/>
            <a:ext cx="150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одуш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974" y="5957556"/>
            <a:ext cx="202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неодуш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РОЗА</a:t>
            </a:r>
            <a:endParaRPr lang="ru-RU" sz="54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0287" y="1866675"/>
            <a:ext cx="1664607" cy="4101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54006" y="1862900"/>
            <a:ext cx="1215751" cy="41397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43608" y="6045890"/>
            <a:ext cx="150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одуш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6659" y="5894162"/>
            <a:ext cx="202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неодуш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024336" cy="3293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2622823" cy="30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3" name="Прямоугольник 2"/>
          <p:cNvSpPr/>
          <p:nvPr/>
        </p:nvSpPr>
        <p:spPr>
          <a:xfrm>
            <a:off x="390364" y="292367"/>
            <a:ext cx="836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одушевленные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неодушевленные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                                       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                                                 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                                          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моряк                                               книга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        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                                           пароход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                                                    дым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тюльпан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92276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84854-5e973d20183587d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764704"/>
            <a:ext cx="8352928" cy="4968552"/>
          </a:xfrm>
          <a:prstGeom prst="roundRect">
            <a:avLst/>
          </a:prstGeom>
          <a:solidFill>
            <a:srgbClr val="EC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Дополни правило: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• Имя существительное обозначает…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•Имя существительное отвечает на вопрос … и …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• Одушевленные имена существительные отвечают на вопрос …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• Неодушевленные имена  существительные отвечают на вопрос 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490" y="764704"/>
            <a:ext cx="8352928" cy="4968552"/>
          </a:xfrm>
          <a:prstGeom prst="roundRect">
            <a:avLst/>
          </a:prstGeom>
          <a:solidFill>
            <a:srgbClr val="EC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Дополни правило: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• Имя существительное обозначает…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•Имя существительное отвечает на вопрос … и …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• Одушевленные имена существительные отвечают на вопрос …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• Неодушевленные имена  существительные отвечают на вопрос …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662"/>
            <a:ext cx="9073008" cy="6794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2" y="209178"/>
            <a:ext cx="3391272" cy="3391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73528"/>
            <a:ext cx="3456383" cy="3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662"/>
            <a:ext cx="9073008" cy="6794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01000" cy="6693471"/>
          </a:xfrm>
        </p:spPr>
      </p:pic>
    </p:spTree>
    <p:extLst>
      <p:ext uri="{BB962C8B-B14F-4D97-AF65-F5344CB8AC3E}">
        <p14:creationId xmlns:p14="http://schemas.microsoft.com/office/powerpoint/2010/main" val="28683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0558" y="846138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Словарная работа:</a:t>
            </a:r>
          </a:p>
          <a:p>
            <a:endParaRPr lang="ru-RU" sz="4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Вет_р</a:t>
            </a:r>
            <a:r>
              <a:rPr lang="ru-RU" sz="4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4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в_рона</a:t>
            </a:r>
            <a:r>
              <a:rPr lang="ru-RU" sz="4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в_р_бей</a:t>
            </a:r>
            <a:r>
              <a:rPr lang="ru-RU" sz="4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4800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за_ц</a:t>
            </a:r>
            <a:r>
              <a:rPr lang="ru-RU" sz="4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4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м_роз</a:t>
            </a:r>
            <a:r>
              <a:rPr lang="ru-RU" sz="4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</a:t>
            </a:r>
            <a:r>
              <a:rPr lang="ru-RU" sz="4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ин_й</a:t>
            </a:r>
            <a:r>
              <a:rPr lang="ru-RU" sz="4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4800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д_кабрьский</a:t>
            </a:r>
            <a:r>
              <a:rPr lang="ru-RU" sz="4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р_бята</a:t>
            </a:r>
            <a:r>
              <a:rPr lang="ru-RU" sz="4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0558" y="846138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ПРОВЕРЯЕМ:</a:t>
            </a:r>
          </a:p>
          <a:p>
            <a:endParaRPr lang="ru-RU" sz="4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Вет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рона</a:t>
            </a: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бей</a:t>
            </a: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</a:t>
            </a: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кабрьский</a:t>
            </a: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бята.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841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0558" y="846138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урока:</a:t>
            </a:r>
          </a:p>
          <a:p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ОДУШЕВЛЕННЫЕ И НЕОДУШЕВЛЕНЫЕ СУЩЕСТВИТЕЛЬНЫЕ</a:t>
            </a:r>
          </a:p>
          <a:p>
            <a:endParaRPr lang="ru-RU" sz="4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" y="44624"/>
            <a:ext cx="9093164" cy="6696744"/>
          </a:xfrm>
        </p:spPr>
      </p:pic>
      <p:sp>
        <p:nvSpPr>
          <p:cNvPr id="5" name="Прямоугольник 4"/>
          <p:cNvSpPr/>
          <p:nvPr/>
        </p:nvSpPr>
        <p:spPr>
          <a:xfrm>
            <a:off x="325430" y="521092"/>
            <a:ext cx="85072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Заколдован невидимкой, 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Дремлет лес под сказку сна.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Словно белою косынкой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Подвязалася сосна.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Понагнулась, как старушка,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Оперлася на клюку,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под самою макушкой,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Долбит дятел на суку.</a:t>
            </a:r>
          </a:p>
          <a:p>
            <a:pPr>
              <a:spcAft>
                <a:spcPts val="0"/>
              </a:spcAft>
            </a:pP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С.ЕСЕНИН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55" y="44624"/>
            <a:ext cx="26750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1489092" y="476672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Заколдован невидимкой, 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Дремлет лес под сказку сна.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Словно белою косынкой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Подвязалася сосна.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Понагнулась, как старушка,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Оперлася на клюку,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под самою макушкой,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Долбит дятел на суку.</a:t>
            </a:r>
          </a:p>
        </p:txBody>
      </p:sp>
    </p:spTree>
    <p:extLst>
      <p:ext uri="{BB962C8B-B14F-4D97-AF65-F5344CB8AC3E}">
        <p14:creationId xmlns:p14="http://schemas.microsoft.com/office/powerpoint/2010/main" val="42563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662"/>
            <a:ext cx="9073008" cy="6794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468596"/>
            <a:ext cx="4084773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</a:t>
            </a:r>
          </a:p>
          <a:p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solidFill>
                  <a:srgbClr val="FFFF00"/>
                </a:solidFill>
              </a:rPr>
              <a:t>Стр</a:t>
            </a:r>
            <a:r>
              <a:rPr lang="ru-RU" sz="4400" dirty="0" smtClean="0">
                <a:solidFill>
                  <a:srgbClr val="FFFF00"/>
                </a:solidFill>
              </a:rPr>
              <a:t> 117. </a:t>
            </a:r>
            <a:r>
              <a:rPr lang="ru-RU" sz="4400" dirty="0" err="1" smtClean="0">
                <a:solidFill>
                  <a:srgbClr val="FFFF00"/>
                </a:solidFill>
              </a:rPr>
              <a:t>упр</a:t>
            </a:r>
            <a:r>
              <a:rPr lang="ru-RU" sz="4400" dirty="0" smtClean="0">
                <a:solidFill>
                  <a:srgbClr val="FFFF00"/>
                </a:solidFill>
              </a:rPr>
              <a:t> 219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7" t="1824" b="60053"/>
          <a:stretch/>
        </p:blipFill>
        <p:spPr bwMode="auto">
          <a:xfrm>
            <a:off x="1187624" y="2632710"/>
            <a:ext cx="7270576" cy="3532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19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206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Дифференцированная работа по уровням.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Аллочка</cp:lastModifiedBy>
  <cp:revision>46</cp:revision>
  <dcterms:created xsi:type="dcterms:W3CDTF">2014-12-19T07:20:16Z</dcterms:created>
  <dcterms:modified xsi:type="dcterms:W3CDTF">2016-12-07T15:20:03Z</dcterms:modified>
</cp:coreProperties>
</file>