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3" r:id="rId8"/>
    <p:sldId id="260" r:id="rId9"/>
    <p:sldId id="261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E6E"/>
    <a:srgbClr val="FF0000"/>
    <a:srgbClr val="FF5050"/>
    <a:srgbClr val="DAEFC3"/>
    <a:srgbClr val="000000"/>
    <a:srgbClr val="FFFF99"/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FFFF00">
                <a:alpha val="65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ы для презинтаций\kids__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49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3" y="1700808"/>
            <a:ext cx="5616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556793"/>
            <a:ext cx="6408711" cy="41044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42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Кабинет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0070C0"/>
              </a:solidFill>
            </a:endParaRP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</a:rPr>
              <a:t>Биологии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C:\Users\Home\Desktop\Мои документы\Мои рисунки\evolutia biologic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2304256" cy="170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68380" cy="577379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204864"/>
            <a:ext cx="8568952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Wave4">
              <a:avLst>
                <a:gd name="adj1" fmla="val 6248"/>
                <a:gd name="adj2" fmla="val 227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Удивительный </a:t>
            </a:r>
          </a:p>
          <a:p>
            <a:pPr algn="ctr"/>
            <a:r>
              <a:rPr lang="ru-RU" sz="96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ПРИРОДЫ</a:t>
            </a:r>
            <a:r>
              <a:rPr lang="ru-RU" sz="8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endParaRPr lang="ru-RU" sz="8800" b="1" cap="none" spc="0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68380" cy="56297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836712"/>
            <a:ext cx="7056784" cy="40829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9600" b="1" cap="none" spc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Вокруг </a:t>
            </a:r>
          </a:p>
          <a:p>
            <a:pPr algn="ctr"/>
            <a:r>
              <a:rPr lang="ru-RU" sz="96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нас</a:t>
            </a:r>
            <a:endParaRPr lang="ru-RU" sz="9600" b="1" cap="none" spc="0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668380" cy="562978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67544" y="1124744"/>
            <a:ext cx="8473256" cy="3574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29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экологический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68380" cy="562978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67544" y="1124744"/>
            <a:ext cx="8473256" cy="3574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29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467544" y="1772816"/>
            <a:ext cx="8424936" cy="27737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325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вестник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2348880"/>
          <a:ext cx="4248472" cy="34710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24236"/>
                <a:gridCol w="2124236"/>
              </a:tblGrid>
              <a:tr h="507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haroni" pitchFamily="2" charset="-79"/>
                        </a:rPr>
                        <a:t>Дни недели</a:t>
                      </a:r>
                      <a:endParaRPr lang="ru-RU" sz="20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haroni" pitchFamily="2" charset="-79"/>
                        </a:rPr>
                        <a:t>Мотузникова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haroni" pitchFamily="2" charset="-79"/>
                        </a:rPr>
                        <a:t> Т.С.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439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Понедельник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8.30-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14.00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439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Вторник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-------------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439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Среда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-------------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549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Четверг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8.30- 14.00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549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Пятница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8.30- 14.00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  <a:tr h="329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Суббота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8.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 30 – 10.00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45196" marR="45196" marT="0" marB="0"/>
                </a:tc>
              </a:tr>
            </a:tbl>
          </a:graphicData>
        </a:graphic>
      </p:graphicFrame>
      <p:pic>
        <p:nvPicPr>
          <p:cNvPr id="3" name="Рисунок 2" descr="C:\Users\Home\Desktop\для класса\i (1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1296144" cy="16823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C:\Users\Home\Desktop\для класса\i (18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1672332" cy="19442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79712" y="0"/>
            <a:ext cx="69847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абинета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27584" y="594928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кабинетом: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Мотузникова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Т.С.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" name="Picture 2" descr="F:\картинки\0_6d510_177909b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2878585" cy="266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66967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endParaRPr lang="ru-RU" sz="88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F:\картинки\0_6d510_177909b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4320480" cy="2949154"/>
          </a:xfrm>
          <a:prstGeom prst="rect">
            <a:avLst/>
          </a:prstGeom>
          <a:noFill/>
        </p:spPr>
      </p:pic>
      <p:pic>
        <p:nvPicPr>
          <p:cNvPr id="4" name="Рисунок 3" descr="C:\Documents and Settings\начальник\Мои документы\Ульяна\Ульяна винкс\00000300\0000259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8604">
            <a:off x="6973540" y="562051"/>
            <a:ext cx="1834162" cy="20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для класса\i (1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296144" cy="16823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91276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 </a:t>
            </a:r>
            <a:endParaRPr lang="ru-RU" sz="80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9 классов</a:t>
            </a:r>
            <a:endParaRPr lang="ru-RU" sz="8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:\картинки\0_6d510_177909b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3816424" cy="3024336"/>
          </a:xfrm>
          <a:prstGeom prst="rect">
            <a:avLst/>
          </a:prstGeom>
          <a:noFill/>
        </p:spPr>
      </p:pic>
      <p:pic>
        <p:nvPicPr>
          <p:cNvPr id="4" name="Рисунок 3" descr="C:\Documents and Settings\начальник\Мои документы\Ульяна\Ульяна винкс\00000300\0000259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8604">
            <a:off x="6807889" y="382028"/>
            <a:ext cx="1834162" cy="20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для класса\i (1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296144" cy="16823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знаниям </a:t>
            </a:r>
          </a:p>
          <a:p>
            <a:pPr algn="ctr"/>
            <a:r>
              <a:rPr lang="ru-RU" sz="9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умениям</a:t>
            </a:r>
          </a:p>
        </p:txBody>
      </p:sp>
      <p:pic>
        <p:nvPicPr>
          <p:cNvPr id="3" name="Picture 2" descr="F:\картинки\0_6d510_177909b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176464" cy="2949154"/>
          </a:xfrm>
          <a:prstGeom prst="rect">
            <a:avLst/>
          </a:prstGeom>
          <a:noFill/>
        </p:spPr>
      </p:pic>
      <p:pic>
        <p:nvPicPr>
          <p:cNvPr id="4" name="Рисунок 3" descr="C:\Documents and Settings\начальник\Мои документы\Ульяна\Ульяна винкс\00000300\0000259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8604">
            <a:off x="7272595" y="319309"/>
            <a:ext cx="1517323" cy="16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для класса\i (1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1224136" cy="16823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68380" cy="5629783"/>
          </a:xfrm>
          <a:prstGeom prst="rect">
            <a:avLst/>
          </a:prstGeom>
          <a:ln w="38100">
            <a:solidFill>
              <a:srgbClr val="FF5050"/>
            </a:solidFill>
          </a:ln>
          <a:effectLst>
            <a:softEdge rad="112500"/>
          </a:effectLst>
        </p:spPr>
      </p:pic>
      <p:sp>
        <p:nvSpPr>
          <p:cNvPr id="4" name="Горизонтальный свиток 3"/>
          <p:cNvSpPr/>
          <p:nvPr/>
        </p:nvSpPr>
        <p:spPr>
          <a:xfrm rot="10800000">
            <a:off x="1403648" y="1484784"/>
            <a:ext cx="6624736" cy="4464496"/>
          </a:xfrm>
          <a:prstGeom prst="horizontalScroll">
            <a:avLst>
              <a:gd name="adj" fmla="val 16422"/>
            </a:avLst>
          </a:prstGeom>
          <a:solidFill>
            <a:srgbClr val="FF0000">
              <a:alpha val="38039"/>
            </a:srgb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06084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3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книга </a:t>
            </a:r>
            <a:endParaRPr lang="ru-RU" sz="96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3">
                    <a:lumMod val="60000"/>
                    <a:lumOff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начальник\Мои документы\Ульяна\Ульяна винкс\00000300\0000259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689">
            <a:off x="5039331" y="3453486"/>
            <a:ext cx="1691339" cy="18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Мои документы\Мои рисунки\Tulip-Flower-720x1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68380" cy="5629783"/>
          </a:xfrm>
          <a:prstGeom prst="rect">
            <a:avLst/>
          </a:prstGeom>
          <a:solidFill>
            <a:srgbClr val="DAEFC3">
              <a:alpha val="87059"/>
            </a:srgbClr>
          </a:solidFill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2132856"/>
            <a:ext cx="66247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Ростовской </a:t>
            </a:r>
          </a:p>
          <a:p>
            <a:pPr algn="ctr"/>
            <a:r>
              <a:rPr lang="ru-RU" sz="8800" b="1" i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8800" b="1" i="1" cap="none" spc="0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30</cp:revision>
  <dcterms:modified xsi:type="dcterms:W3CDTF">2015-11-08T19:50:13Z</dcterms:modified>
</cp:coreProperties>
</file>