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8" r:id="rId3"/>
    <p:sldId id="265" r:id="rId4"/>
    <p:sldId id="266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67DB5-D213-4810-84FA-93F525AF2C6B}" type="doc">
      <dgm:prSet loTypeId="urn:microsoft.com/office/officeart/2011/layout/HexagonRadial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906004-6DDC-4875-8134-1E3B692BEE48}">
      <dgm:prSet phldrT="[Текст]" custT="1"/>
      <dgm:spPr/>
      <dgm:t>
        <a:bodyPr/>
        <a:lstStyle/>
        <a:p>
          <a:r>
            <a:rPr lang="ru-RU" sz="15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Медиабілімнің</a:t>
          </a:r>
          <a:r>
            <a:rPr 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</a:t>
          </a:r>
          <a:r>
            <a:rPr 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5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басымдығын</a:t>
          </a:r>
          <a:r>
            <a:rPr 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айқындайтын</a:t>
          </a:r>
          <a:r>
            <a:rPr 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себептері</a:t>
          </a:r>
          <a:endParaRPr lang="ru-RU" sz="15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68D0E-8D7B-42AD-BE9D-BFFAB99683D3}" type="parTrans" cxnId="{1679D2F7-3614-4C8C-868C-A03BDB07FA6F}">
      <dgm:prSet/>
      <dgm:spPr/>
      <dgm:t>
        <a:bodyPr/>
        <a:lstStyle/>
        <a:p>
          <a:endParaRPr lang="ru-RU"/>
        </a:p>
      </dgm:t>
    </dgm:pt>
    <dgm:pt modelId="{F92C9B4D-E66D-44E6-A48A-2E7A1EFC5304}" type="sibTrans" cxnId="{1679D2F7-3614-4C8C-868C-A03BDB07FA6F}">
      <dgm:prSet/>
      <dgm:spPr/>
      <dgm:t>
        <a:bodyPr/>
        <a:lstStyle/>
        <a:p>
          <a:endParaRPr lang="ru-RU"/>
        </a:p>
      </dgm:t>
    </dgm:pt>
    <dgm:pt modelId="{F0AAEAED-0D08-4763-9070-9B48144AB139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Болашақ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талаптарға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бағдарланған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оқытудың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қажеттілігі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504D8-AE74-49BB-BDB8-4B5CE1D714CD}" type="sibTrans" cxnId="{025C31F8-0455-4722-8EBB-7349A8F63075}">
      <dgm:prSet/>
      <dgm:spPr/>
      <dgm:t>
        <a:bodyPr/>
        <a:lstStyle/>
        <a:p>
          <a:endParaRPr lang="ru-RU"/>
        </a:p>
      </dgm:t>
    </dgm:pt>
    <dgm:pt modelId="{9A92B729-C188-46CB-BF65-8996F8A97E65}" type="parTrans" cxnId="{025C31F8-0455-4722-8EBB-7349A8F63075}">
      <dgm:prSet/>
      <dgm:spPr/>
      <dgm:t>
        <a:bodyPr/>
        <a:lstStyle/>
        <a:p>
          <a:endParaRPr lang="ru-RU"/>
        </a:p>
      </dgm:t>
    </dgm:pt>
    <dgm:pt modelId="{B27E00B9-82B3-4037-A4C6-DF043A956AE0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Барлық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салада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визуалды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коммуникация мен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ақпарат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артуы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B9E86-DAC8-459B-86D4-39B6AD34F87F}" type="sibTrans" cxnId="{2CEBEC90-F4A3-4A51-8F2A-C4AF55425B86}">
      <dgm:prSet/>
      <dgm:spPr/>
      <dgm:t>
        <a:bodyPr/>
        <a:lstStyle/>
        <a:p>
          <a:endParaRPr lang="ru-RU"/>
        </a:p>
      </dgm:t>
    </dgm:pt>
    <dgm:pt modelId="{45421E4D-E886-4C4F-88EF-F16EC2C94A6B}" type="parTrans" cxnId="{2CEBEC90-F4A3-4A51-8F2A-C4AF55425B86}">
      <dgm:prSet/>
      <dgm:spPr/>
      <dgm:t>
        <a:bodyPr/>
        <a:lstStyle/>
        <a:p>
          <a:endParaRPr lang="ru-RU"/>
        </a:p>
      </dgm:t>
    </dgm:pt>
    <dgm:pt modelId="{584E1B47-AF8A-4018-868F-F31CDA9AB399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процестерге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медианың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ену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интенсивтілігі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98B21-E32E-4FCE-8811-F05DC6F1A5D9}" type="sibTrans" cxnId="{808558FA-6BA3-4FC0-A207-860B04F6FDEA}">
      <dgm:prSet/>
      <dgm:spPr/>
      <dgm:t>
        <a:bodyPr/>
        <a:lstStyle/>
        <a:p>
          <a:endParaRPr lang="ru-RU"/>
        </a:p>
      </dgm:t>
    </dgm:pt>
    <dgm:pt modelId="{5BB5E68E-2C93-4B8E-9597-13E57673C579}" type="parTrans" cxnId="{808558FA-6BA3-4FC0-A207-860B04F6FDEA}">
      <dgm:prSet/>
      <dgm:spPr/>
      <dgm:t>
        <a:bodyPr/>
        <a:lstStyle/>
        <a:p>
          <a:endParaRPr lang="ru-RU"/>
        </a:p>
      </dgm:t>
    </dgm:pt>
    <dgm:pt modelId="{89DA77B3-F193-4A03-ACC9-F06B19EDC9B0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Медиаақпарат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санының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жылдам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өсуі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оны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басқару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тарату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тетіктерінің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күшеюі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8ED0C-41AE-4931-9468-2EF84CAB2487}" type="sibTrans" cxnId="{55B8EB5C-0F3E-446B-A8AC-1DF1DA74B4DE}">
      <dgm:prSet/>
      <dgm:spPr/>
      <dgm:t>
        <a:bodyPr/>
        <a:lstStyle/>
        <a:p>
          <a:endParaRPr lang="ru-RU"/>
        </a:p>
      </dgm:t>
    </dgm:pt>
    <dgm:pt modelId="{AD76C320-5D3A-4D71-ACF3-D15C5B38B6B5}" type="parTrans" cxnId="{55B8EB5C-0F3E-446B-A8AC-1DF1DA74B4DE}">
      <dgm:prSet/>
      <dgm:spPr/>
      <dgm:t>
        <a:bodyPr/>
        <a:lstStyle/>
        <a:p>
          <a:endParaRPr lang="ru-RU"/>
        </a:p>
      </dgm:t>
    </dgm:pt>
    <dgm:pt modelId="{A6CE710F-C94D-48BC-A421-7E7B0266311F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Медианың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идеологиялық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өнеркәсіптің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саласы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ретінде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аудиторияның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санасына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ықпалы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28704-EA85-4081-9865-F69872784245}" type="sibTrans" cxnId="{03627975-4FAD-49ED-A11C-98FD05D7E70C}">
      <dgm:prSet/>
      <dgm:spPr/>
      <dgm:t>
        <a:bodyPr/>
        <a:lstStyle/>
        <a:p>
          <a:endParaRPr lang="ru-RU"/>
        </a:p>
      </dgm:t>
    </dgm:pt>
    <dgm:pt modelId="{2E4C11FA-3899-4A74-A93A-10C2558C2868}" type="parTrans" cxnId="{03627975-4FAD-49ED-A11C-98FD05D7E70C}">
      <dgm:prSet/>
      <dgm:spPr/>
      <dgm:t>
        <a:bodyPr/>
        <a:lstStyle/>
        <a:p>
          <a:endParaRPr lang="ru-RU"/>
        </a:p>
      </dgm:t>
    </dgm:pt>
    <dgm:pt modelId="{AA24C090-E247-4FA9-82DC-0746E91F71E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Медианы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тұтынудың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жоғары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деңгейі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қазіргі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қоғамда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бұқаралық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ақпарат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құралдарының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шектен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көптігі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11FB2-FAB9-4C66-81C6-05E224BFCC87}" type="sibTrans" cxnId="{2EF6C02B-AF4D-44E7-A338-08C7C14FBE3C}">
      <dgm:prSet/>
      <dgm:spPr/>
      <dgm:t>
        <a:bodyPr/>
        <a:lstStyle/>
        <a:p>
          <a:endParaRPr lang="ru-RU"/>
        </a:p>
      </dgm:t>
    </dgm:pt>
    <dgm:pt modelId="{E3F80FE5-E589-4128-99B9-290BBB28B854}" type="parTrans" cxnId="{2EF6C02B-AF4D-44E7-A338-08C7C14FBE3C}">
      <dgm:prSet/>
      <dgm:spPr/>
      <dgm:t>
        <a:bodyPr/>
        <a:lstStyle/>
        <a:p>
          <a:endParaRPr lang="ru-RU"/>
        </a:p>
      </dgm:t>
    </dgm:pt>
    <dgm:pt modelId="{0F522CCF-6BDB-4236-AEC4-3AF700B7360C}">
      <dgm:prSet phldrT="[Текст]"/>
      <dgm:spPr/>
    </dgm:pt>
    <dgm:pt modelId="{6D4EE7F4-F70A-45CB-8AF1-6302E400E635}" type="parTrans" cxnId="{A011299D-6D38-4A3C-8907-0E71A2D876F1}">
      <dgm:prSet/>
      <dgm:spPr/>
      <dgm:t>
        <a:bodyPr/>
        <a:lstStyle/>
        <a:p>
          <a:endParaRPr lang="ru-RU"/>
        </a:p>
      </dgm:t>
    </dgm:pt>
    <dgm:pt modelId="{44F8F482-F01A-46B9-A011-90EEA5B8A35C}" type="sibTrans" cxnId="{A011299D-6D38-4A3C-8907-0E71A2D876F1}">
      <dgm:prSet/>
      <dgm:spPr/>
      <dgm:t>
        <a:bodyPr/>
        <a:lstStyle/>
        <a:p>
          <a:endParaRPr lang="ru-RU"/>
        </a:p>
      </dgm:t>
    </dgm:pt>
    <dgm:pt modelId="{55CA7E7D-D58F-43E0-AA40-B804AD643A9C}" type="pres">
      <dgm:prSet presAssocID="{0A567DB5-D213-4810-84FA-93F525AF2C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0F497E2-AAC8-4562-9AAF-3EE42A0905C3}" type="pres">
      <dgm:prSet presAssocID="{0C906004-6DDC-4875-8134-1E3B692BEE4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95057953-455C-4446-B3A4-D1E445E71D87}" type="pres">
      <dgm:prSet presAssocID="{AA24C090-E247-4FA9-82DC-0746E91F71E2}" presName="Accent1" presStyleCnt="0"/>
      <dgm:spPr/>
    </dgm:pt>
    <dgm:pt modelId="{C29DDC70-781A-4AD3-BAC2-8787252FC9F2}" type="pres">
      <dgm:prSet presAssocID="{AA24C090-E247-4FA9-82DC-0746E91F71E2}" presName="Accent" presStyleLbl="bgShp" presStyleIdx="0" presStyleCnt="6"/>
      <dgm:spPr/>
    </dgm:pt>
    <dgm:pt modelId="{1ABF6AD9-53EE-4706-899E-8FC4AFC4E56A}" type="pres">
      <dgm:prSet presAssocID="{AA24C090-E247-4FA9-82DC-0746E91F71E2}" presName="Child1" presStyleLbl="node1" presStyleIdx="0" presStyleCnt="6" custScaleX="105957" custScaleY="101812" custLinFactNeighborX="-1976" custLinFactNeighborY="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CC8CF-20A0-4675-8E93-A0DD36EE5F01}" type="pres">
      <dgm:prSet presAssocID="{A6CE710F-C94D-48BC-A421-7E7B0266311F}" presName="Accent2" presStyleCnt="0"/>
      <dgm:spPr/>
    </dgm:pt>
    <dgm:pt modelId="{313EF057-3913-4D4F-9DA2-FFC1F911E24E}" type="pres">
      <dgm:prSet presAssocID="{A6CE710F-C94D-48BC-A421-7E7B0266311F}" presName="Accent" presStyleLbl="bgShp" presStyleIdx="1" presStyleCnt="6" custLinFactX="265036" custLinFactY="100000" custLinFactNeighborX="300000" custLinFactNeighborY="186781"/>
      <dgm:spPr/>
    </dgm:pt>
    <dgm:pt modelId="{72C0CB2A-D6E2-40DC-8E1C-89B7B06E3619}" type="pres">
      <dgm:prSet presAssocID="{A6CE710F-C94D-48BC-A421-7E7B0266311F}" presName="Child2" presStyleLbl="node1" presStyleIdx="1" presStyleCnt="6" custScaleX="109781" custScaleY="107937" custLinFactNeighborX="10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F3B91-8BCD-4DCE-9A9C-1089AB75750E}" type="pres">
      <dgm:prSet presAssocID="{89DA77B3-F193-4A03-ACC9-F06B19EDC9B0}" presName="Accent3" presStyleCnt="0"/>
      <dgm:spPr/>
    </dgm:pt>
    <dgm:pt modelId="{92A42265-BD3B-4D51-A4BE-722C3A95DDF3}" type="pres">
      <dgm:prSet presAssocID="{89DA77B3-F193-4A03-ACC9-F06B19EDC9B0}" presName="Accent" presStyleLbl="bgShp" presStyleIdx="2" presStyleCnt="6" custLinFactX="300000" custLinFactY="248808" custLinFactNeighborX="356731" custLinFactNeighborY="300000"/>
      <dgm:spPr/>
    </dgm:pt>
    <dgm:pt modelId="{31026A8F-7419-4B6C-800A-98CA15A67157}" type="pres">
      <dgm:prSet presAssocID="{89DA77B3-F193-4A03-ACC9-F06B19EDC9B0}" presName="Child3" presStyleLbl="node1" presStyleIdx="2" presStyleCnt="6" custScaleX="106305" custScaleY="109611" custLinFactNeighborX="10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E540C-B768-428E-BAA2-33CE254F839B}" type="pres">
      <dgm:prSet presAssocID="{584E1B47-AF8A-4018-868F-F31CDA9AB399}" presName="Accent4" presStyleCnt="0"/>
      <dgm:spPr/>
    </dgm:pt>
    <dgm:pt modelId="{4751A435-F3ED-4A35-8A66-22AF30CBB917}" type="pres">
      <dgm:prSet presAssocID="{584E1B47-AF8A-4018-868F-F31CDA9AB399}" presName="Accent" presStyleLbl="bgShp" presStyleIdx="3" presStyleCnt="6" custLinFactX="38044" custLinFactY="129286" custLinFactNeighborX="100000" custLinFactNeighborY="200000"/>
      <dgm:spPr/>
    </dgm:pt>
    <dgm:pt modelId="{8CDC7CA5-DB66-4838-A90D-38887012E175}" type="pres">
      <dgm:prSet presAssocID="{584E1B47-AF8A-4018-868F-F31CDA9AB399}" presName="Child4" presStyleLbl="node1" presStyleIdx="3" presStyleCnt="6" custScaleX="105115" custLinFactNeighborX="1104" custLinFactNeighborY="-1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52E29-F5E8-4982-8954-132E488DB502}" type="pres">
      <dgm:prSet presAssocID="{B27E00B9-82B3-4037-A4C6-DF043A956AE0}" presName="Accent5" presStyleCnt="0"/>
      <dgm:spPr/>
    </dgm:pt>
    <dgm:pt modelId="{99C28C41-B25A-412B-B0DA-37FD6CAF85B6}" type="pres">
      <dgm:prSet presAssocID="{B27E00B9-82B3-4037-A4C6-DF043A956AE0}" presName="Accent" presStyleLbl="bgShp" presStyleIdx="4" presStyleCnt="6" custLinFactX="-600000" custLinFactY="-4537601" custLinFactNeighborX="-654033" custLinFactNeighborY="-46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76E493-D439-4D62-9F53-C04B5E5482D8}" type="pres">
      <dgm:prSet presAssocID="{B27E00B9-82B3-4037-A4C6-DF043A956AE0}" presName="Child5" presStyleLbl="node1" presStyleIdx="4" presStyleCnt="6" custScaleX="100603" custScaleY="108130" custLinFactNeighborX="-8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2E2E4-A39A-4259-8937-98371F6535C5}" type="pres">
      <dgm:prSet presAssocID="{F0AAEAED-0D08-4763-9070-9B48144AB139}" presName="Accent6" presStyleCnt="0"/>
      <dgm:spPr/>
    </dgm:pt>
    <dgm:pt modelId="{05F3A505-15A3-4EB9-B840-E142F8E15C8D}" type="pres">
      <dgm:prSet presAssocID="{F0AAEAED-0D08-4763-9070-9B48144AB139}" presName="Accent" presStyleLbl="bgShp" presStyleIdx="5" presStyleCnt="6" custLinFactNeighborX="-19062" custLinFactNeighborY="1388"/>
      <dgm:spPr/>
    </dgm:pt>
    <dgm:pt modelId="{ECF30D04-386D-4DE3-B80C-5D41BCDB565C}" type="pres">
      <dgm:prSet presAssocID="{F0AAEAED-0D08-4763-9070-9B48144AB139}" presName="Child6" presStyleLbl="node1" presStyleIdx="5" presStyleCnt="6" custScaleX="111676" custScaleY="112659" custLinFactNeighborX="-10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1B631-50D5-42A6-AE1D-2DD90D63DCD4}" type="presOf" srcId="{B27E00B9-82B3-4037-A4C6-DF043A956AE0}" destId="{0276E493-D439-4D62-9F53-C04B5E5482D8}" srcOrd="0" destOrd="0" presId="urn:microsoft.com/office/officeart/2011/layout/HexagonRadial"/>
    <dgm:cxn modelId="{03627975-4FAD-49ED-A11C-98FD05D7E70C}" srcId="{0C906004-6DDC-4875-8134-1E3B692BEE48}" destId="{A6CE710F-C94D-48BC-A421-7E7B0266311F}" srcOrd="1" destOrd="0" parTransId="{2E4C11FA-3899-4A74-A93A-10C2558C2868}" sibTransId="{01028704-EA85-4081-9865-F69872784245}"/>
    <dgm:cxn modelId="{1679D2F7-3614-4C8C-868C-A03BDB07FA6F}" srcId="{0A567DB5-D213-4810-84FA-93F525AF2C6B}" destId="{0C906004-6DDC-4875-8134-1E3B692BEE48}" srcOrd="0" destOrd="0" parTransId="{44068D0E-8D7B-42AD-BE9D-BFFAB99683D3}" sibTransId="{F92C9B4D-E66D-44E6-A48A-2E7A1EFC5304}"/>
    <dgm:cxn modelId="{55B8EB5C-0F3E-446B-A8AC-1DF1DA74B4DE}" srcId="{0C906004-6DDC-4875-8134-1E3B692BEE48}" destId="{89DA77B3-F193-4A03-ACC9-F06B19EDC9B0}" srcOrd="2" destOrd="0" parTransId="{AD76C320-5D3A-4D71-ACF3-D15C5B38B6B5}" sibTransId="{F338ED0C-41AE-4931-9468-2EF84CAB2487}"/>
    <dgm:cxn modelId="{6CF6CF23-1F5B-4A45-A86D-282308BAC052}" type="presOf" srcId="{A6CE710F-C94D-48BC-A421-7E7B0266311F}" destId="{72C0CB2A-D6E2-40DC-8E1C-89B7B06E3619}" srcOrd="0" destOrd="0" presId="urn:microsoft.com/office/officeart/2011/layout/HexagonRadial"/>
    <dgm:cxn modelId="{9F8B8ACF-697A-4E6F-AED7-793868AD71F1}" type="presOf" srcId="{F0AAEAED-0D08-4763-9070-9B48144AB139}" destId="{ECF30D04-386D-4DE3-B80C-5D41BCDB565C}" srcOrd="0" destOrd="0" presId="urn:microsoft.com/office/officeart/2011/layout/HexagonRadial"/>
    <dgm:cxn modelId="{A011299D-6D38-4A3C-8907-0E71A2D876F1}" srcId="{0C906004-6DDC-4875-8134-1E3B692BEE48}" destId="{0F522CCF-6BDB-4236-AEC4-3AF700B7360C}" srcOrd="6" destOrd="0" parTransId="{6D4EE7F4-F70A-45CB-8AF1-6302E400E635}" sibTransId="{44F8F482-F01A-46B9-A011-90EEA5B8A35C}"/>
    <dgm:cxn modelId="{4030E3AF-ACE7-4034-8896-2BA4A3C23D57}" type="presOf" srcId="{584E1B47-AF8A-4018-868F-F31CDA9AB399}" destId="{8CDC7CA5-DB66-4838-A90D-38887012E175}" srcOrd="0" destOrd="0" presId="urn:microsoft.com/office/officeart/2011/layout/HexagonRadial"/>
    <dgm:cxn modelId="{F5586495-9341-4F28-9840-DF6E0D41BB41}" type="presOf" srcId="{0C906004-6DDC-4875-8134-1E3B692BEE48}" destId="{F0F497E2-AAC8-4562-9AAF-3EE42A0905C3}" srcOrd="0" destOrd="0" presId="urn:microsoft.com/office/officeart/2011/layout/HexagonRadial"/>
    <dgm:cxn modelId="{808558FA-6BA3-4FC0-A207-860B04F6FDEA}" srcId="{0C906004-6DDC-4875-8134-1E3B692BEE48}" destId="{584E1B47-AF8A-4018-868F-F31CDA9AB399}" srcOrd="3" destOrd="0" parTransId="{5BB5E68E-2C93-4B8E-9597-13E57673C579}" sibTransId="{3F298B21-E32E-4FCE-8811-F05DC6F1A5D9}"/>
    <dgm:cxn modelId="{025C31F8-0455-4722-8EBB-7349A8F63075}" srcId="{0C906004-6DDC-4875-8134-1E3B692BEE48}" destId="{F0AAEAED-0D08-4763-9070-9B48144AB139}" srcOrd="5" destOrd="0" parTransId="{9A92B729-C188-46CB-BF65-8996F8A97E65}" sibTransId="{749504D8-AE74-49BB-BDB8-4B5CE1D714CD}"/>
    <dgm:cxn modelId="{1E9896D5-9118-4E5E-82B8-AD8773F44463}" type="presOf" srcId="{0A567DB5-D213-4810-84FA-93F525AF2C6B}" destId="{55CA7E7D-D58F-43E0-AA40-B804AD643A9C}" srcOrd="0" destOrd="0" presId="urn:microsoft.com/office/officeart/2011/layout/HexagonRadial"/>
    <dgm:cxn modelId="{2CEBEC90-F4A3-4A51-8F2A-C4AF55425B86}" srcId="{0C906004-6DDC-4875-8134-1E3B692BEE48}" destId="{B27E00B9-82B3-4037-A4C6-DF043A956AE0}" srcOrd="4" destOrd="0" parTransId="{45421E4D-E886-4C4F-88EF-F16EC2C94A6B}" sibTransId="{240B9E86-DAC8-459B-86D4-39B6AD34F87F}"/>
    <dgm:cxn modelId="{40916614-EABE-46E7-AC44-6EB94710A2AA}" type="presOf" srcId="{89DA77B3-F193-4A03-ACC9-F06B19EDC9B0}" destId="{31026A8F-7419-4B6C-800A-98CA15A67157}" srcOrd="0" destOrd="0" presId="urn:microsoft.com/office/officeart/2011/layout/HexagonRadial"/>
    <dgm:cxn modelId="{2EF6C02B-AF4D-44E7-A338-08C7C14FBE3C}" srcId="{0C906004-6DDC-4875-8134-1E3B692BEE48}" destId="{AA24C090-E247-4FA9-82DC-0746E91F71E2}" srcOrd="0" destOrd="0" parTransId="{E3F80FE5-E589-4128-99B9-290BBB28B854}" sibTransId="{CBC11FB2-FAB9-4C66-81C6-05E224BFCC87}"/>
    <dgm:cxn modelId="{936E929F-68D4-47A8-952E-20457DEDF25E}" type="presOf" srcId="{AA24C090-E247-4FA9-82DC-0746E91F71E2}" destId="{1ABF6AD9-53EE-4706-899E-8FC4AFC4E56A}" srcOrd="0" destOrd="0" presId="urn:microsoft.com/office/officeart/2011/layout/HexagonRadial"/>
    <dgm:cxn modelId="{389057F9-AD98-4D9C-A7F5-CF395D9B3B73}" type="presParOf" srcId="{55CA7E7D-D58F-43E0-AA40-B804AD643A9C}" destId="{F0F497E2-AAC8-4562-9AAF-3EE42A0905C3}" srcOrd="0" destOrd="0" presId="urn:microsoft.com/office/officeart/2011/layout/HexagonRadial"/>
    <dgm:cxn modelId="{13A6B207-1239-4E8F-814A-440DF73FD937}" type="presParOf" srcId="{55CA7E7D-D58F-43E0-AA40-B804AD643A9C}" destId="{95057953-455C-4446-B3A4-D1E445E71D87}" srcOrd="1" destOrd="0" presId="urn:microsoft.com/office/officeart/2011/layout/HexagonRadial"/>
    <dgm:cxn modelId="{D2E74CB1-AB8A-44E7-996C-C76BAB5BC2E6}" type="presParOf" srcId="{95057953-455C-4446-B3A4-D1E445E71D87}" destId="{C29DDC70-781A-4AD3-BAC2-8787252FC9F2}" srcOrd="0" destOrd="0" presId="urn:microsoft.com/office/officeart/2011/layout/HexagonRadial"/>
    <dgm:cxn modelId="{83679656-A687-489E-A92D-FD3C68F8E5B7}" type="presParOf" srcId="{55CA7E7D-D58F-43E0-AA40-B804AD643A9C}" destId="{1ABF6AD9-53EE-4706-899E-8FC4AFC4E56A}" srcOrd="2" destOrd="0" presId="urn:microsoft.com/office/officeart/2011/layout/HexagonRadial"/>
    <dgm:cxn modelId="{E50C2627-A26B-4FE1-AF05-B869227C7F4F}" type="presParOf" srcId="{55CA7E7D-D58F-43E0-AA40-B804AD643A9C}" destId="{886CC8CF-20A0-4675-8E93-A0DD36EE5F01}" srcOrd="3" destOrd="0" presId="urn:microsoft.com/office/officeart/2011/layout/HexagonRadial"/>
    <dgm:cxn modelId="{8CEA1108-AC6D-45A0-8006-E09912A4506E}" type="presParOf" srcId="{886CC8CF-20A0-4675-8E93-A0DD36EE5F01}" destId="{313EF057-3913-4D4F-9DA2-FFC1F911E24E}" srcOrd="0" destOrd="0" presId="urn:microsoft.com/office/officeart/2011/layout/HexagonRadial"/>
    <dgm:cxn modelId="{E0F8193A-4B83-4B0F-848E-87F5DED23C69}" type="presParOf" srcId="{55CA7E7D-D58F-43E0-AA40-B804AD643A9C}" destId="{72C0CB2A-D6E2-40DC-8E1C-89B7B06E3619}" srcOrd="4" destOrd="0" presId="urn:microsoft.com/office/officeart/2011/layout/HexagonRadial"/>
    <dgm:cxn modelId="{CDF87F00-0E80-4694-9269-BA34B4ACC1AE}" type="presParOf" srcId="{55CA7E7D-D58F-43E0-AA40-B804AD643A9C}" destId="{21FF3B91-8BCD-4DCE-9A9C-1089AB75750E}" srcOrd="5" destOrd="0" presId="urn:microsoft.com/office/officeart/2011/layout/HexagonRadial"/>
    <dgm:cxn modelId="{E4F36825-4471-404F-85EB-538AA0A36779}" type="presParOf" srcId="{21FF3B91-8BCD-4DCE-9A9C-1089AB75750E}" destId="{92A42265-BD3B-4D51-A4BE-722C3A95DDF3}" srcOrd="0" destOrd="0" presId="urn:microsoft.com/office/officeart/2011/layout/HexagonRadial"/>
    <dgm:cxn modelId="{F7D52203-D80C-471D-A5B1-B5D03CF49CA2}" type="presParOf" srcId="{55CA7E7D-D58F-43E0-AA40-B804AD643A9C}" destId="{31026A8F-7419-4B6C-800A-98CA15A67157}" srcOrd="6" destOrd="0" presId="urn:microsoft.com/office/officeart/2011/layout/HexagonRadial"/>
    <dgm:cxn modelId="{0CB870E8-5015-49C2-AFD7-2D7F4AE29716}" type="presParOf" srcId="{55CA7E7D-D58F-43E0-AA40-B804AD643A9C}" destId="{439E540C-B768-428E-BAA2-33CE254F839B}" srcOrd="7" destOrd="0" presId="urn:microsoft.com/office/officeart/2011/layout/HexagonRadial"/>
    <dgm:cxn modelId="{8E8BE01F-7F16-449A-BF45-60ACD775F65A}" type="presParOf" srcId="{439E540C-B768-428E-BAA2-33CE254F839B}" destId="{4751A435-F3ED-4A35-8A66-22AF30CBB917}" srcOrd="0" destOrd="0" presId="urn:microsoft.com/office/officeart/2011/layout/HexagonRadial"/>
    <dgm:cxn modelId="{8E1C6807-13D0-4ACF-AF93-ED73042C72AE}" type="presParOf" srcId="{55CA7E7D-D58F-43E0-AA40-B804AD643A9C}" destId="{8CDC7CA5-DB66-4838-A90D-38887012E175}" srcOrd="8" destOrd="0" presId="urn:microsoft.com/office/officeart/2011/layout/HexagonRadial"/>
    <dgm:cxn modelId="{B3CEDAB5-D221-4E38-9E73-4117653BA7AE}" type="presParOf" srcId="{55CA7E7D-D58F-43E0-AA40-B804AD643A9C}" destId="{3C952E29-F5E8-4982-8954-132E488DB502}" srcOrd="9" destOrd="0" presId="urn:microsoft.com/office/officeart/2011/layout/HexagonRadial"/>
    <dgm:cxn modelId="{BB6CC221-58FB-4804-BC9E-DE9ED8C400C8}" type="presParOf" srcId="{3C952E29-F5E8-4982-8954-132E488DB502}" destId="{99C28C41-B25A-412B-B0DA-37FD6CAF85B6}" srcOrd="0" destOrd="0" presId="urn:microsoft.com/office/officeart/2011/layout/HexagonRadial"/>
    <dgm:cxn modelId="{E56E07FA-2173-4F48-A26B-CEFE22B6FFC2}" type="presParOf" srcId="{55CA7E7D-D58F-43E0-AA40-B804AD643A9C}" destId="{0276E493-D439-4D62-9F53-C04B5E5482D8}" srcOrd="10" destOrd="0" presId="urn:microsoft.com/office/officeart/2011/layout/HexagonRadial"/>
    <dgm:cxn modelId="{5A062B9F-2F2F-4BCA-BA19-EF71804F8BCA}" type="presParOf" srcId="{55CA7E7D-D58F-43E0-AA40-B804AD643A9C}" destId="{8CE2E2E4-A39A-4259-8937-98371F6535C5}" srcOrd="11" destOrd="0" presId="urn:microsoft.com/office/officeart/2011/layout/HexagonRadial"/>
    <dgm:cxn modelId="{8F938AE9-1B69-4463-8BCE-2F10BAA87FBC}" type="presParOf" srcId="{8CE2E2E4-A39A-4259-8937-98371F6535C5}" destId="{05F3A505-15A3-4EB9-B840-E142F8E15C8D}" srcOrd="0" destOrd="0" presId="urn:microsoft.com/office/officeart/2011/layout/HexagonRadial"/>
    <dgm:cxn modelId="{C209FB45-B719-416A-9C3C-1BA5A67BA700}" type="presParOf" srcId="{55CA7E7D-D58F-43E0-AA40-B804AD643A9C}" destId="{ECF30D04-386D-4DE3-B80C-5D41BCDB565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8F1A3-81AA-4730-B74C-27099E72C466}" type="doc">
      <dgm:prSet loTypeId="urn:microsoft.com/office/officeart/2008/layout/RadialCluster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BCB8F2-50FF-4369-A84C-DE43AA08250C}">
      <dgm:prSet phldrT="[Текст]" custT="1"/>
      <dgm:spPr/>
      <dgm:t>
        <a:bodyPr/>
        <a:lstStyle/>
        <a:p>
          <a:pPr algn="ctr"/>
          <a:r>
            <a: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Медиасабақ 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0CDA4-F246-4CC6-ABF5-C16D773FFD87}" type="parTrans" cxnId="{6B525305-3E09-464B-8CE2-7414490C29EF}">
      <dgm:prSet/>
      <dgm:spPr/>
      <dgm:t>
        <a:bodyPr/>
        <a:lstStyle/>
        <a:p>
          <a:pPr algn="ctr"/>
          <a:endParaRPr lang="ru-RU"/>
        </a:p>
      </dgm:t>
    </dgm:pt>
    <dgm:pt modelId="{038721E9-1382-4A73-B29B-E19FCB8F6821}" type="sibTrans" cxnId="{6B525305-3E09-464B-8CE2-7414490C29EF}">
      <dgm:prSet/>
      <dgm:spPr/>
      <dgm:t>
        <a:bodyPr/>
        <a:lstStyle/>
        <a:p>
          <a:pPr algn="ctr"/>
          <a:endParaRPr lang="ru-RU"/>
        </a:p>
      </dgm:t>
    </dgm:pt>
    <dgm:pt modelId="{D96895B7-6DAB-4078-A32C-35C28C5DB7E7}">
      <dgm:prSet phldrT="[Текст]"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Графика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2AD02-7BD8-49BF-A581-3789CAD5963B}" type="parTrans" cxnId="{BCB768A6-8FD6-48AF-B05F-CE770A730524}">
      <dgm:prSet/>
      <dgm:spPr/>
      <dgm:t>
        <a:bodyPr/>
        <a:lstStyle/>
        <a:p>
          <a:pPr algn="ctr"/>
          <a:endParaRPr lang="ru-RU"/>
        </a:p>
      </dgm:t>
    </dgm:pt>
    <dgm:pt modelId="{35063FFA-473A-44BC-AEEA-792E31325588}" type="sibTrans" cxnId="{BCB768A6-8FD6-48AF-B05F-CE770A730524}">
      <dgm:prSet/>
      <dgm:spPr/>
      <dgm:t>
        <a:bodyPr/>
        <a:lstStyle/>
        <a:p>
          <a:pPr algn="ctr"/>
          <a:endParaRPr lang="ru-RU"/>
        </a:p>
      </dgm:t>
    </dgm:pt>
    <dgm:pt modelId="{A52C6E09-6474-4B10-9CB5-6DACEF8957A1}">
      <dgm:prSet phldrT="[Текст]"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Бейнежазба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0B55D-0D7B-4F7A-956C-5F53D555AE06}" type="parTrans" cxnId="{9E0239B7-B2D9-4DD7-824F-2C73FCD652FD}">
      <dgm:prSet/>
      <dgm:spPr/>
      <dgm:t>
        <a:bodyPr/>
        <a:lstStyle/>
        <a:p>
          <a:pPr algn="ctr"/>
          <a:endParaRPr lang="ru-RU"/>
        </a:p>
      </dgm:t>
    </dgm:pt>
    <dgm:pt modelId="{757F2854-375B-4BBA-AB0F-1C2649BEF320}" type="sibTrans" cxnId="{9E0239B7-B2D9-4DD7-824F-2C73FCD652FD}">
      <dgm:prSet/>
      <dgm:spPr/>
      <dgm:t>
        <a:bodyPr/>
        <a:lstStyle/>
        <a:p>
          <a:pPr algn="ctr"/>
          <a:endParaRPr lang="ru-RU"/>
        </a:p>
      </dgm:t>
    </dgm:pt>
    <dgm:pt modelId="{308A6FE9-B0FC-477E-A10A-2DFFCFB49083}">
      <dgm:prSet phldrT="[Текст]"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Мультипликация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7EA2D-6CEE-4709-B628-7CC286783AAB}" type="parTrans" cxnId="{CF22814D-31D9-4E59-AB67-8FD33D9ADEB7}">
      <dgm:prSet/>
      <dgm:spPr/>
      <dgm:t>
        <a:bodyPr/>
        <a:lstStyle/>
        <a:p>
          <a:pPr algn="ctr"/>
          <a:endParaRPr lang="ru-RU"/>
        </a:p>
      </dgm:t>
    </dgm:pt>
    <dgm:pt modelId="{4A670BA1-53D7-4184-A85C-003247AEEB6D}" type="sibTrans" cxnId="{CF22814D-31D9-4E59-AB67-8FD33D9ADEB7}">
      <dgm:prSet/>
      <dgm:spPr/>
      <dgm:t>
        <a:bodyPr/>
        <a:lstStyle/>
        <a:p>
          <a:pPr algn="ctr"/>
          <a:endParaRPr lang="ru-RU"/>
        </a:p>
      </dgm:t>
    </dgm:pt>
    <dgm:pt modelId="{5F22A723-CE0C-4CA0-A69F-08D2A99D2BE0}">
      <dgm:prSet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Гипермәтін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71B4D-15A2-4083-B409-50B41C4C1465}" type="parTrans" cxnId="{1A32378B-C7C4-46E9-957E-70D07FF3EF07}">
      <dgm:prSet/>
      <dgm:spPr/>
      <dgm:t>
        <a:bodyPr/>
        <a:lstStyle/>
        <a:p>
          <a:pPr algn="ctr"/>
          <a:endParaRPr lang="ru-RU"/>
        </a:p>
      </dgm:t>
    </dgm:pt>
    <dgm:pt modelId="{ECB05842-0F33-4AAF-8C92-10B88563D797}" type="sibTrans" cxnId="{1A32378B-C7C4-46E9-957E-70D07FF3EF07}">
      <dgm:prSet/>
      <dgm:spPr/>
      <dgm:t>
        <a:bodyPr/>
        <a:lstStyle/>
        <a:p>
          <a:pPr algn="ctr"/>
          <a:endParaRPr lang="ru-RU"/>
        </a:p>
      </dgm:t>
    </dgm:pt>
    <dgm:pt modelId="{1E562E55-206D-4E52-8A39-4A7A9339C8B3}">
      <dgm:prSet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Аудиожазба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1540B-8B72-4EFE-ABBE-0096025DDA10}" type="parTrans" cxnId="{FF30BAD0-2243-480D-89F7-C92BECD26D66}">
      <dgm:prSet/>
      <dgm:spPr/>
      <dgm:t>
        <a:bodyPr/>
        <a:lstStyle/>
        <a:p>
          <a:pPr algn="ctr"/>
          <a:endParaRPr lang="ru-RU"/>
        </a:p>
      </dgm:t>
    </dgm:pt>
    <dgm:pt modelId="{BA7F096C-9827-4E64-AD97-2E0557B0269B}" type="sibTrans" cxnId="{FF30BAD0-2243-480D-89F7-C92BECD26D66}">
      <dgm:prSet/>
      <dgm:spPr/>
      <dgm:t>
        <a:bodyPr/>
        <a:lstStyle/>
        <a:p>
          <a:pPr algn="ctr"/>
          <a:endParaRPr lang="ru-RU"/>
        </a:p>
      </dgm:t>
    </dgm:pt>
    <dgm:pt modelId="{85237C2B-3E1D-457C-A8CA-AAE9379A35BB}">
      <dgm:prSet custT="1"/>
      <dgm:spPr/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 сайттары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6B0C6-66FC-4AA7-AFC6-B20356711D31}" type="parTrans" cxnId="{CF94DA00-08B1-4099-89FA-CFD6961F8DEF}">
      <dgm:prSet/>
      <dgm:spPr/>
      <dgm:t>
        <a:bodyPr/>
        <a:lstStyle/>
        <a:p>
          <a:pPr algn="ctr"/>
          <a:endParaRPr lang="ru-RU"/>
        </a:p>
      </dgm:t>
    </dgm:pt>
    <dgm:pt modelId="{493D800D-1603-4607-AE35-C7838CA24827}" type="sibTrans" cxnId="{CF94DA00-08B1-4099-89FA-CFD6961F8DEF}">
      <dgm:prSet/>
      <dgm:spPr/>
      <dgm:t>
        <a:bodyPr/>
        <a:lstStyle/>
        <a:p>
          <a:pPr algn="ctr"/>
          <a:endParaRPr lang="ru-RU"/>
        </a:p>
      </dgm:t>
    </dgm:pt>
    <dgm:pt modelId="{1A68BC51-5D29-4824-B1BB-9DCE48E71A42}" type="pres">
      <dgm:prSet presAssocID="{D078F1A3-81AA-4730-B74C-27099E72C4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725DA9-969B-40F2-8C26-35621962358D}" type="pres">
      <dgm:prSet presAssocID="{F7BCB8F2-50FF-4369-A84C-DE43AA08250C}" presName="singleCycle" presStyleCnt="0"/>
      <dgm:spPr/>
    </dgm:pt>
    <dgm:pt modelId="{60D17647-61E9-4BE3-A440-49384A025C04}" type="pres">
      <dgm:prSet presAssocID="{F7BCB8F2-50FF-4369-A84C-DE43AA08250C}" presName="singleCenter" presStyleLbl="node1" presStyleIdx="0" presStyleCnt="7" custScaleX="166353" custScaleY="94500" custLinFactNeighborX="-5114" custLinFactNeighborY="3202">
        <dgm:presLayoutVars>
          <dgm:chMax val="7"/>
          <dgm:chPref val="7"/>
        </dgm:presLayoutVars>
      </dgm:prSet>
      <dgm:spPr/>
    </dgm:pt>
    <dgm:pt modelId="{1D98E7BA-FF3F-402D-AE79-9BC9DAB18AF6}" type="pres">
      <dgm:prSet presAssocID="{B062AD02-7BD8-49BF-A581-3789CAD5963B}" presName="Name56" presStyleLbl="parChTrans1D2" presStyleIdx="0" presStyleCnt="6"/>
      <dgm:spPr/>
    </dgm:pt>
    <dgm:pt modelId="{16152FE6-4F1E-4B63-8486-996AB1651F4F}" type="pres">
      <dgm:prSet presAssocID="{D96895B7-6DAB-4078-A32C-35C28C5DB7E7}" presName="text0" presStyleLbl="node1" presStyleIdx="1" presStyleCnt="7" custScaleX="176690" custRadScaleRad="93707" custRadScaleInc="-17782">
        <dgm:presLayoutVars>
          <dgm:bulletEnabled val="1"/>
        </dgm:presLayoutVars>
      </dgm:prSet>
      <dgm:spPr/>
    </dgm:pt>
    <dgm:pt modelId="{7B2B23C8-7C98-4479-8D0A-B9ABDD290556}" type="pres">
      <dgm:prSet presAssocID="{FBD71B4D-15A2-4083-B409-50B41C4C1465}" presName="Name56" presStyleLbl="parChTrans1D2" presStyleIdx="1" presStyleCnt="6"/>
      <dgm:spPr/>
    </dgm:pt>
    <dgm:pt modelId="{4842D508-6562-4E31-8FD4-931944E05D69}" type="pres">
      <dgm:prSet presAssocID="{5F22A723-CE0C-4CA0-A69F-08D2A99D2BE0}" presName="text0" presStyleLbl="node1" presStyleIdx="2" presStyleCnt="7" custScaleX="188866" custRadScaleRad="139878" custRadScaleInc="14590">
        <dgm:presLayoutVars>
          <dgm:bulletEnabled val="1"/>
        </dgm:presLayoutVars>
      </dgm:prSet>
      <dgm:spPr/>
    </dgm:pt>
    <dgm:pt modelId="{A4ABD662-7DF9-4366-B726-1002F7D79343}" type="pres">
      <dgm:prSet presAssocID="{5C51540B-8B72-4EFE-ABBE-0096025DDA10}" presName="Name56" presStyleLbl="parChTrans1D2" presStyleIdx="2" presStyleCnt="6"/>
      <dgm:spPr/>
    </dgm:pt>
    <dgm:pt modelId="{030A73A6-F330-4FD7-ADBF-26E51528CC18}" type="pres">
      <dgm:prSet presAssocID="{1E562E55-206D-4E52-8A39-4A7A9339C8B3}" presName="text0" presStyleLbl="node1" presStyleIdx="3" presStyleCnt="7" custScaleX="204712" custRadScaleRad="150621" custRadScaleInc="-64903">
        <dgm:presLayoutVars>
          <dgm:bulletEnabled val="1"/>
        </dgm:presLayoutVars>
      </dgm:prSet>
      <dgm:spPr/>
    </dgm:pt>
    <dgm:pt modelId="{EAE8E3FE-B561-4958-91AC-D303FCD33383}" type="pres">
      <dgm:prSet presAssocID="{A806B0C6-66FC-4AA7-AFC6-B20356711D31}" presName="Name56" presStyleLbl="parChTrans1D2" presStyleIdx="3" presStyleCnt="6"/>
      <dgm:spPr/>
    </dgm:pt>
    <dgm:pt modelId="{20D4FA16-217A-4D1B-A4D8-A2CFB32B0019}" type="pres">
      <dgm:prSet presAssocID="{85237C2B-3E1D-457C-A8CA-AAE9379A35BB}" presName="text0" presStyleLbl="node1" presStyleIdx="4" presStyleCnt="7" custScaleX="193845">
        <dgm:presLayoutVars>
          <dgm:bulletEnabled val="1"/>
        </dgm:presLayoutVars>
      </dgm:prSet>
      <dgm:spPr/>
    </dgm:pt>
    <dgm:pt modelId="{9C742400-47AE-4B67-BE16-42CD30B99BD7}" type="pres">
      <dgm:prSet presAssocID="{EDE0B55D-0D7B-4F7A-956C-5F53D555AE06}" presName="Name56" presStyleLbl="parChTrans1D2" presStyleIdx="4" presStyleCnt="6"/>
      <dgm:spPr/>
    </dgm:pt>
    <dgm:pt modelId="{1D7FDBAF-9F4B-4246-8A0C-B66B97A001DE}" type="pres">
      <dgm:prSet presAssocID="{A52C6E09-6474-4B10-9CB5-6DACEF8957A1}" presName="text0" presStyleLbl="node1" presStyleIdx="5" presStyleCnt="7" custScaleX="192133" custRadScaleRad="147203" custRadScaleInc="57302">
        <dgm:presLayoutVars>
          <dgm:bulletEnabled val="1"/>
        </dgm:presLayoutVars>
      </dgm:prSet>
      <dgm:spPr/>
    </dgm:pt>
    <dgm:pt modelId="{85AEF649-C966-4AB8-AF29-9B5A38CF80CA}" type="pres">
      <dgm:prSet presAssocID="{6697EA2D-6CEE-4709-B628-7CC286783AAB}" presName="Name56" presStyleLbl="parChTrans1D2" presStyleIdx="5" presStyleCnt="6"/>
      <dgm:spPr/>
    </dgm:pt>
    <dgm:pt modelId="{BB2D94AE-FE28-4566-9242-0DC3041351FE}" type="pres">
      <dgm:prSet presAssocID="{308A6FE9-B0FC-477E-A10A-2DFFCFB49083}" presName="text0" presStyleLbl="node1" presStyleIdx="6" presStyleCnt="7" custScaleX="225869" custRadScaleRad="162603" custRadScaleInc="-16343">
        <dgm:presLayoutVars>
          <dgm:bulletEnabled val="1"/>
        </dgm:presLayoutVars>
      </dgm:prSet>
      <dgm:spPr/>
    </dgm:pt>
  </dgm:ptLst>
  <dgm:cxnLst>
    <dgm:cxn modelId="{BCB768A6-8FD6-48AF-B05F-CE770A730524}" srcId="{F7BCB8F2-50FF-4369-A84C-DE43AA08250C}" destId="{D96895B7-6DAB-4078-A32C-35C28C5DB7E7}" srcOrd="0" destOrd="0" parTransId="{B062AD02-7BD8-49BF-A581-3789CAD5963B}" sibTransId="{35063FFA-473A-44BC-AEEA-792E31325588}"/>
    <dgm:cxn modelId="{229271B1-EDA4-4C83-8565-1DBBF611A4A8}" type="presOf" srcId="{A806B0C6-66FC-4AA7-AFC6-B20356711D31}" destId="{EAE8E3FE-B561-4958-91AC-D303FCD33383}" srcOrd="0" destOrd="0" presId="urn:microsoft.com/office/officeart/2008/layout/RadialCluster"/>
    <dgm:cxn modelId="{CF94DA00-08B1-4099-89FA-CFD6961F8DEF}" srcId="{F7BCB8F2-50FF-4369-A84C-DE43AA08250C}" destId="{85237C2B-3E1D-457C-A8CA-AAE9379A35BB}" srcOrd="3" destOrd="0" parTransId="{A806B0C6-66FC-4AA7-AFC6-B20356711D31}" sibTransId="{493D800D-1603-4607-AE35-C7838CA24827}"/>
    <dgm:cxn modelId="{2C240460-0424-4AC9-95DD-25E46A0A3FAC}" type="presOf" srcId="{B062AD02-7BD8-49BF-A581-3789CAD5963B}" destId="{1D98E7BA-FF3F-402D-AE79-9BC9DAB18AF6}" srcOrd="0" destOrd="0" presId="urn:microsoft.com/office/officeart/2008/layout/RadialCluster"/>
    <dgm:cxn modelId="{FF30BAD0-2243-480D-89F7-C92BECD26D66}" srcId="{F7BCB8F2-50FF-4369-A84C-DE43AA08250C}" destId="{1E562E55-206D-4E52-8A39-4A7A9339C8B3}" srcOrd="2" destOrd="0" parTransId="{5C51540B-8B72-4EFE-ABBE-0096025DDA10}" sibTransId="{BA7F096C-9827-4E64-AD97-2E0557B0269B}"/>
    <dgm:cxn modelId="{D7E5CB11-03B7-4846-BF22-9D9B2A3B706F}" type="presOf" srcId="{6697EA2D-6CEE-4709-B628-7CC286783AAB}" destId="{85AEF649-C966-4AB8-AF29-9B5A38CF80CA}" srcOrd="0" destOrd="0" presId="urn:microsoft.com/office/officeart/2008/layout/RadialCluster"/>
    <dgm:cxn modelId="{2235EEFB-CA5F-41C0-AA15-F521DA4C407A}" type="presOf" srcId="{5F22A723-CE0C-4CA0-A69F-08D2A99D2BE0}" destId="{4842D508-6562-4E31-8FD4-931944E05D69}" srcOrd="0" destOrd="0" presId="urn:microsoft.com/office/officeart/2008/layout/RadialCluster"/>
    <dgm:cxn modelId="{2A7A80A3-9519-4CFE-B0AE-84E22E36F87A}" type="presOf" srcId="{1E562E55-206D-4E52-8A39-4A7A9339C8B3}" destId="{030A73A6-F330-4FD7-ADBF-26E51528CC18}" srcOrd="0" destOrd="0" presId="urn:microsoft.com/office/officeart/2008/layout/RadialCluster"/>
    <dgm:cxn modelId="{9E0239B7-B2D9-4DD7-824F-2C73FCD652FD}" srcId="{F7BCB8F2-50FF-4369-A84C-DE43AA08250C}" destId="{A52C6E09-6474-4B10-9CB5-6DACEF8957A1}" srcOrd="4" destOrd="0" parTransId="{EDE0B55D-0D7B-4F7A-956C-5F53D555AE06}" sibTransId="{757F2854-375B-4BBA-AB0F-1C2649BEF320}"/>
    <dgm:cxn modelId="{CF22814D-31D9-4E59-AB67-8FD33D9ADEB7}" srcId="{F7BCB8F2-50FF-4369-A84C-DE43AA08250C}" destId="{308A6FE9-B0FC-477E-A10A-2DFFCFB49083}" srcOrd="5" destOrd="0" parTransId="{6697EA2D-6CEE-4709-B628-7CC286783AAB}" sibTransId="{4A670BA1-53D7-4184-A85C-003247AEEB6D}"/>
    <dgm:cxn modelId="{D03A4F69-CE9A-4F8C-8EE9-34F115EDA4A2}" type="presOf" srcId="{A52C6E09-6474-4B10-9CB5-6DACEF8957A1}" destId="{1D7FDBAF-9F4B-4246-8A0C-B66B97A001DE}" srcOrd="0" destOrd="0" presId="urn:microsoft.com/office/officeart/2008/layout/RadialCluster"/>
    <dgm:cxn modelId="{1A32378B-C7C4-46E9-957E-70D07FF3EF07}" srcId="{F7BCB8F2-50FF-4369-A84C-DE43AA08250C}" destId="{5F22A723-CE0C-4CA0-A69F-08D2A99D2BE0}" srcOrd="1" destOrd="0" parTransId="{FBD71B4D-15A2-4083-B409-50B41C4C1465}" sibTransId="{ECB05842-0F33-4AAF-8C92-10B88563D797}"/>
    <dgm:cxn modelId="{05519CB8-BBAE-4A37-8F77-0EDF1D2C17E8}" type="presOf" srcId="{308A6FE9-B0FC-477E-A10A-2DFFCFB49083}" destId="{BB2D94AE-FE28-4566-9242-0DC3041351FE}" srcOrd="0" destOrd="0" presId="urn:microsoft.com/office/officeart/2008/layout/RadialCluster"/>
    <dgm:cxn modelId="{E7203D97-4ABF-4136-BF07-986393BBCB3D}" type="presOf" srcId="{F7BCB8F2-50FF-4369-A84C-DE43AA08250C}" destId="{60D17647-61E9-4BE3-A440-49384A025C04}" srcOrd="0" destOrd="0" presId="urn:microsoft.com/office/officeart/2008/layout/RadialCluster"/>
    <dgm:cxn modelId="{98F32D13-9EB5-4D2E-9276-A28CF0C41F58}" type="presOf" srcId="{85237C2B-3E1D-457C-A8CA-AAE9379A35BB}" destId="{20D4FA16-217A-4D1B-A4D8-A2CFB32B0019}" srcOrd="0" destOrd="0" presId="urn:microsoft.com/office/officeart/2008/layout/RadialCluster"/>
    <dgm:cxn modelId="{2A06ED2A-665E-43DD-A5F4-D309441D5252}" type="presOf" srcId="{D96895B7-6DAB-4078-A32C-35C28C5DB7E7}" destId="{16152FE6-4F1E-4B63-8486-996AB1651F4F}" srcOrd="0" destOrd="0" presId="urn:microsoft.com/office/officeart/2008/layout/RadialCluster"/>
    <dgm:cxn modelId="{36A1A0E2-57BA-4244-AE31-ADA087B402A3}" type="presOf" srcId="{EDE0B55D-0D7B-4F7A-956C-5F53D555AE06}" destId="{9C742400-47AE-4B67-BE16-42CD30B99BD7}" srcOrd="0" destOrd="0" presId="urn:microsoft.com/office/officeart/2008/layout/RadialCluster"/>
    <dgm:cxn modelId="{D7650F04-1376-4E8C-9717-D5D1B7154A96}" type="presOf" srcId="{D078F1A3-81AA-4730-B74C-27099E72C466}" destId="{1A68BC51-5D29-4824-B1BB-9DCE48E71A42}" srcOrd="0" destOrd="0" presId="urn:microsoft.com/office/officeart/2008/layout/RadialCluster"/>
    <dgm:cxn modelId="{ED088DCB-6F17-4453-BF6E-4C7313EB360D}" type="presOf" srcId="{5C51540B-8B72-4EFE-ABBE-0096025DDA10}" destId="{A4ABD662-7DF9-4366-B726-1002F7D79343}" srcOrd="0" destOrd="0" presId="urn:microsoft.com/office/officeart/2008/layout/RadialCluster"/>
    <dgm:cxn modelId="{3D42EE5C-5DB9-45C6-9855-8FA00DECF0EB}" type="presOf" srcId="{FBD71B4D-15A2-4083-B409-50B41C4C1465}" destId="{7B2B23C8-7C98-4479-8D0A-B9ABDD290556}" srcOrd="0" destOrd="0" presId="urn:microsoft.com/office/officeart/2008/layout/RadialCluster"/>
    <dgm:cxn modelId="{6B525305-3E09-464B-8CE2-7414490C29EF}" srcId="{D078F1A3-81AA-4730-B74C-27099E72C466}" destId="{F7BCB8F2-50FF-4369-A84C-DE43AA08250C}" srcOrd="0" destOrd="0" parTransId="{90C0CDA4-F246-4CC6-ABF5-C16D773FFD87}" sibTransId="{038721E9-1382-4A73-B29B-E19FCB8F6821}"/>
    <dgm:cxn modelId="{F34A8D96-45AE-4BAC-82D5-5498DB1E3426}" type="presParOf" srcId="{1A68BC51-5D29-4824-B1BB-9DCE48E71A42}" destId="{9D725DA9-969B-40F2-8C26-35621962358D}" srcOrd="0" destOrd="0" presId="urn:microsoft.com/office/officeart/2008/layout/RadialCluster"/>
    <dgm:cxn modelId="{2C789D22-BAE9-4DB1-95B3-3F88A5AA4630}" type="presParOf" srcId="{9D725DA9-969B-40F2-8C26-35621962358D}" destId="{60D17647-61E9-4BE3-A440-49384A025C04}" srcOrd="0" destOrd="0" presId="urn:microsoft.com/office/officeart/2008/layout/RadialCluster"/>
    <dgm:cxn modelId="{EFAC49B9-390E-49F8-AAC1-750FB7F596E0}" type="presParOf" srcId="{9D725DA9-969B-40F2-8C26-35621962358D}" destId="{1D98E7BA-FF3F-402D-AE79-9BC9DAB18AF6}" srcOrd="1" destOrd="0" presId="urn:microsoft.com/office/officeart/2008/layout/RadialCluster"/>
    <dgm:cxn modelId="{D603495E-F23B-4D43-854A-175F70AB3D41}" type="presParOf" srcId="{9D725DA9-969B-40F2-8C26-35621962358D}" destId="{16152FE6-4F1E-4B63-8486-996AB1651F4F}" srcOrd="2" destOrd="0" presId="urn:microsoft.com/office/officeart/2008/layout/RadialCluster"/>
    <dgm:cxn modelId="{8ECD0A4B-9FDA-4D6C-AA21-52662D38E049}" type="presParOf" srcId="{9D725DA9-969B-40F2-8C26-35621962358D}" destId="{7B2B23C8-7C98-4479-8D0A-B9ABDD290556}" srcOrd="3" destOrd="0" presId="urn:microsoft.com/office/officeart/2008/layout/RadialCluster"/>
    <dgm:cxn modelId="{AAC500B5-028D-45FF-8A67-2D868E31EBBE}" type="presParOf" srcId="{9D725DA9-969B-40F2-8C26-35621962358D}" destId="{4842D508-6562-4E31-8FD4-931944E05D69}" srcOrd="4" destOrd="0" presId="urn:microsoft.com/office/officeart/2008/layout/RadialCluster"/>
    <dgm:cxn modelId="{85123C2A-872A-4A57-9938-B3D2C7253273}" type="presParOf" srcId="{9D725DA9-969B-40F2-8C26-35621962358D}" destId="{A4ABD662-7DF9-4366-B726-1002F7D79343}" srcOrd="5" destOrd="0" presId="urn:microsoft.com/office/officeart/2008/layout/RadialCluster"/>
    <dgm:cxn modelId="{4900B803-3960-4367-8E61-628C9DCDF3A8}" type="presParOf" srcId="{9D725DA9-969B-40F2-8C26-35621962358D}" destId="{030A73A6-F330-4FD7-ADBF-26E51528CC18}" srcOrd="6" destOrd="0" presId="urn:microsoft.com/office/officeart/2008/layout/RadialCluster"/>
    <dgm:cxn modelId="{2B805607-7A5C-4B1F-8931-7E220B1EF833}" type="presParOf" srcId="{9D725DA9-969B-40F2-8C26-35621962358D}" destId="{EAE8E3FE-B561-4958-91AC-D303FCD33383}" srcOrd="7" destOrd="0" presId="urn:microsoft.com/office/officeart/2008/layout/RadialCluster"/>
    <dgm:cxn modelId="{BE375219-7887-4F91-91ED-9C12735052D6}" type="presParOf" srcId="{9D725DA9-969B-40F2-8C26-35621962358D}" destId="{20D4FA16-217A-4D1B-A4D8-A2CFB32B0019}" srcOrd="8" destOrd="0" presId="urn:microsoft.com/office/officeart/2008/layout/RadialCluster"/>
    <dgm:cxn modelId="{55E8BA19-E80F-40AC-BE31-8DEDEC2B88CC}" type="presParOf" srcId="{9D725DA9-969B-40F2-8C26-35621962358D}" destId="{9C742400-47AE-4B67-BE16-42CD30B99BD7}" srcOrd="9" destOrd="0" presId="urn:microsoft.com/office/officeart/2008/layout/RadialCluster"/>
    <dgm:cxn modelId="{4F71ED39-F63E-478D-B3D2-1E9ACA17866C}" type="presParOf" srcId="{9D725DA9-969B-40F2-8C26-35621962358D}" destId="{1D7FDBAF-9F4B-4246-8A0C-B66B97A001DE}" srcOrd="10" destOrd="0" presId="urn:microsoft.com/office/officeart/2008/layout/RadialCluster"/>
    <dgm:cxn modelId="{E2A7FBCC-7B7A-463C-AE82-24266AC7E135}" type="presParOf" srcId="{9D725DA9-969B-40F2-8C26-35621962358D}" destId="{85AEF649-C966-4AB8-AF29-9B5A38CF80CA}" srcOrd="11" destOrd="0" presId="urn:microsoft.com/office/officeart/2008/layout/RadialCluster"/>
    <dgm:cxn modelId="{88BF2AC0-B926-4947-AB7B-EAC46272869D}" type="presParOf" srcId="{9D725DA9-969B-40F2-8C26-35621962358D}" destId="{BB2D94AE-FE28-4566-9242-0DC3041351F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93082-85D0-48EB-8F83-2C5A07770331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19FB3EB-4FBA-4DF7-AE53-CAA9976FBC3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b="1" dirty="0" smtClean="0">
              <a:solidFill>
                <a:srgbClr val="FFFF00"/>
              </a:solidFill>
            </a:rPr>
            <a:t>Гиперсілтемелік жобалар</a:t>
          </a:r>
          <a:endParaRPr lang="ru-RU" b="1" dirty="0">
            <a:solidFill>
              <a:srgbClr val="FFFF00"/>
            </a:solidFill>
          </a:endParaRPr>
        </a:p>
      </dgm:t>
    </dgm:pt>
    <dgm:pt modelId="{C7967B79-AF28-4CF0-B644-0DA27602DB7F}" type="parTrans" cxnId="{A02DBBB0-0E9F-4B07-B6FC-D35CB1BB31AC}">
      <dgm:prSet/>
      <dgm:spPr/>
      <dgm:t>
        <a:bodyPr/>
        <a:lstStyle/>
        <a:p>
          <a:endParaRPr lang="ru-RU"/>
        </a:p>
      </dgm:t>
    </dgm:pt>
    <dgm:pt modelId="{0FD6AEDA-E53E-4235-8CAF-C7C14AF8C67A}" type="sibTrans" cxnId="{A02DBBB0-0E9F-4B07-B6FC-D35CB1BB31AC}">
      <dgm:prSet/>
      <dgm:spPr/>
      <dgm:t>
        <a:bodyPr/>
        <a:lstStyle/>
        <a:p>
          <a:endParaRPr lang="ru-RU"/>
        </a:p>
      </dgm:t>
    </dgm:pt>
    <dgm:pt modelId="{0292863A-3396-4381-865E-4A66295BFFE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b="1" dirty="0" smtClean="0">
              <a:solidFill>
                <a:srgbClr val="FFFF00"/>
              </a:solidFill>
            </a:rPr>
            <a:t>Электрондық оқулық</a:t>
          </a:r>
          <a:endParaRPr lang="ru-RU" b="1" dirty="0">
            <a:solidFill>
              <a:srgbClr val="FFFF00"/>
            </a:solidFill>
          </a:endParaRPr>
        </a:p>
      </dgm:t>
    </dgm:pt>
    <dgm:pt modelId="{EC7641FE-9FAA-4D10-AFD2-4103FA2338DC}" type="parTrans" cxnId="{20083246-70D6-4FE4-B435-E374EDF23BEF}">
      <dgm:prSet/>
      <dgm:spPr/>
      <dgm:t>
        <a:bodyPr/>
        <a:lstStyle/>
        <a:p>
          <a:endParaRPr lang="ru-RU"/>
        </a:p>
      </dgm:t>
    </dgm:pt>
    <dgm:pt modelId="{96787257-A60E-4B05-9C11-8AD116297378}" type="sibTrans" cxnId="{20083246-70D6-4FE4-B435-E374EDF23BEF}">
      <dgm:prSet/>
      <dgm:spPr/>
      <dgm:t>
        <a:bodyPr/>
        <a:lstStyle/>
        <a:p>
          <a:endParaRPr lang="ru-RU"/>
        </a:p>
      </dgm:t>
    </dgm:pt>
    <dgm:pt modelId="{88ABE431-ADE4-4A0A-949B-E28CF0FB679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b="1" dirty="0" smtClean="0">
              <a:solidFill>
                <a:srgbClr val="FFFF00"/>
              </a:solidFill>
            </a:rPr>
            <a:t>Локальды тестілеу</a:t>
          </a:r>
          <a:endParaRPr lang="ru-RU" b="1" dirty="0">
            <a:solidFill>
              <a:srgbClr val="FFFF00"/>
            </a:solidFill>
          </a:endParaRPr>
        </a:p>
      </dgm:t>
    </dgm:pt>
    <dgm:pt modelId="{5D12951E-CD37-49F2-A19B-74A0D1B28D7C}" type="parTrans" cxnId="{E757BF2C-1880-4D95-803A-0A4C03579B17}">
      <dgm:prSet/>
      <dgm:spPr/>
      <dgm:t>
        <a:bodyPr/>
        <a:lstStyle/>
        <a:p>
          <a:endParaRPr lang="ru-RU"/>
        </a:p>
      </dgm:t>
    </dgm:pt>
    <dgm:pt modelId="{68EF1278-5D7A-4CC4-B8A2-E80899ACEB40}" type="sibTrans" cxnId="{E757BF2C-1880-4D95-803A-0A4C03579B17}">
      <dgm:prSet/>
      <dgm:spPr/>
      <dgm:t>
        <a:bodyPr/>
        <a:lstStyle/>
        <a:p>
          <a:endParaRPr lang="ru-RU"/>
        </a:p>
      </dgm:t>
    </dgm:pt>
    <dgm:pt modelId="{C2A7185C-0CB8-4C1F-B218-44D633B8727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b="1" smtClean="0">
              <a:solidFill>
                <a:srgbClr val="FFFF00"/>
              </a:solidFill>
            </a:rPr>
            <a:t>Бейне сабақ</a:t>
          </a:r>
          <a:endParaRPr lang="ru-RU" b="1" dirty="0">
            <a:solidFill>
              <a:srgbClr val="FFFF00"/>
            </a:solidFill>
          </a:endParaRPr>
        </a:p>
      </dgm:t>
    </dgm:pt>
    <dgm:pt modelId="{08952AAC-B597-457B-AB5D-37993DFF561C}" type="parTrans" cxnId="{1F991C34-5111-4B26-8065-90F270F6A2CF}">
      <dgm:prSet/>
      <dgm:spPr/>
      <dgm:t>
        <a:bodyPr/>
        <a:lstStyle/>
        <a:p>
          <a:endParaRPr lang="ru-RU"/>
        </a:p>
      </dgm:t>
    </dgm:pt>
    <dgm:pt modelId="{3468087E-38E8-48D1-8254-30FA8EDBA016}" type="sibTrans" cxnId="{1F991C34-5111-4B26-8065-90F270F6A2CF}">
      <dgm:prSet/>
      <dgm:spPr/>
      <dgm:t>
        <a:bodyPr/>
        <a:lstStyle/>
        <a:p>
          <a:endParaRPr lang="ru-RU"/>
        </a:p>
      </dgm:t>
    </dgm:pt>
    <dgm:pt modelId="{663B7F7B-958C-4E4D-91CC-CFB3595728D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dirty="0" smtClean="0"/>
            <a:t> </a:t>
          </a:r>
          <a:r>
            <a:rPr lang="kk-KZ" b="1" dirty="0" smtClean="0">
              <a:solidFill>
                <a:srgbClr val="FFFF00"/>
              </a:solidFill>
            </a:rPr>
            <a:t>Оқушы  шығармашылығы</a:t>
          </a:r>
          <a:endParaRPr lang="ru-RU" b="1" dirty="0">
            <a:solidFill>
              <a:srgbClr val="FFFF00"/>
            </a:solidFill>
          </a:endParaRPr>
        </a:p>
      </dgm:t>
    </dgm:pt>
    <dgm:pt modelId="{0EA1370E-BFFE-41AB-8516-D97764A9106F}" type="parTrans" cxnId="{5F63BB2D-99EB-4537-A734-4D37649866BC}">
      <dgm:prSet/>
      <dgm:spPr/>
      <dgm:t>
        <a:bodyPr/>
        <a:lstStyle/>
        <a:p>
          <a:endParaRPr lang="ru-RU"/>
        </a:p>
      </dgm:t>
    </dgm:pt>
    <dgm:pt modelId="{0E9CABBE-2177-4AE6-A218-C39FF96331DB}" type="sibTrans" cxnId="{5F63BB2D-99EB-4537-A734-4D37649866BC}">
      <dgm:prSet/>
      <dgm:spPr/>
      <dgm:t>
        <a:bodyPr/>
        <a:lstStyle/>
        <a:p>
          <a:endParaRPr lang="ru-RU"/>
        </a:p>
      </dgm:t>
    </dgm:pt>
    <dgm:pt modelId="{4EEFB7AE-EB2A-4C14-BD00-DDBB52BD6ED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dirty="0" smtClean="0">
              <a:solidFill>
                <a:srgbClr val="FFFF00"/>
              </a:solidFill>
            </a:rPr>
            <a:t>Медиа сабақ</a:t>
          </a:r>
          <a:endParaRPr lang="ru-RU" dirty="0">
            <a:solidFill>
              <a:srgbClr val="FFFF00"/>
            </a:solidFill>
          </a:endParaRPr>
        </a:p>
      </dgm:t>
    </dgm:pt>
    <dgm:pt modelId="{E7C5E82C-CD01-45BE-882E-D8893E742C96}" type="sibTrans" cxnId="{667D2DC2-107C-4AB3-92A7-285D2A3CF51A}">
      <dgm:prSet/>
      <dgm:spPr/>
      <dgm:t>
        <a:bodyPr/>
        <a:lstStyle/>
        <a:p>
          <a:endParaRPr lang="ru-RU"/>
        </a:p>
      </dgm:t>
    </dgm:pt>
    <dgm:pt modelId="{66A0DC7E-945F-4A6F-8311-0E3A38A91AB1}" type="parTrans" cxnId="{667D2DC2-107C-4AB3-92A7-285D2A3CF51A}">
      <dgm:prSet/>
      <dgm:spPr/>
      <dgm:t>
        <a:bodyPr/>
        <a:lstStyle/>
        <a:p>
          <a:endParaRPr lang="ru-RU"/>
        </a:p>
      </dgm:t>
    </dgm:pt>
    <dgm:pt modelId="{425268C2-879C-448B-BFDB-7110DB98EBE1}" type="pres">
      <dgm:prSet presAssocID="{B3493082-85D0-48EB-8F83-2C5A07770331}" presName="linearFlow" presStyleCnt="0">
        <dgm:presLayoutVars>
          <dgm:dir/>
          <dgm:resizeHandles val="exact"/>
        </dgm:presLayoutVars>
      </dgm:prSet>
      <dgm:spPr/>
    </dgm:pt>
    <dgm:pt modelId="{FC244F34-EB50-4313-9D81-A2386D03AC1E}" type="pres">
      <dgm:prSet presAssocID="{4EEFB7AE-EB2A-4C14-BD00-DDBB52BD6EDD}" presName="composite" presStyleCnt="0"/>
      <dgm:spPr/>
    </dgm:pt>
    <dgm:pt modelId="{97250671-72BF-4658-9B1C-9FA56773B7C4}" type="pres">
      <dgm:prSet presAssocID="{4EEFB7AE-EB2A-4C14-BD00-DDBB52BD6EDD}" presName="imgShp" presStyleLbl="fgImgPlace1" presStyleIdx="0" presStyleCnt="6" custScaleX="298225" custScaleY="2594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9C2F0B-7F29-4F51-9586-EA4FC50A5F4D}" type="pres">
      <dgm:prSet presAssocID="{4EEFB7AE-EB2A-4C14-BD00-DDBB52BD6EDD}" presName="txShp" presStyleLbl="node1" presStyleIdx="0" presStyleCnt="6" custScaleY="135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F014-EACF-4E46-A912-5C443534C9D8}" type="pres">
      <dgm:prSet presAssocID="{E7C5E82C-CD01-45BE-882E-D8893E742C96}" presName="spacing" presStyleCnt="0"/>
      <dgm:spPr/>
    </dgm:pt>
    <dgm:pt modelId="{7CD6AC48-D83A-464F-B0B2-96CC08117947}" type="pres">
      <dgm:prSet presAssocID="{819FB3EB-4FBA-4DF7-AE53-CAA9976FBC3B}" presName="composite" presStyleCnt="0"/>
      <dgm:spPr/>
    </dgm:pt>
    <dgm:pt modelId="{886D218F-BB7A-4FFC-A4B2-ECC32A731367}" type="pres">
      <dgm:prSet presAssocID="{819FB3EB-4FBA-4DF7-AE53-CAA9976FBC3B}" presName="imgShp" presStyleLbl="fgImgPlace1" presStyleIdx="1" presStyleCnt="6" custScaleX="252465" custScaleY="2596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0EDD2B4-3F35-4E14-BDBA-ECB246FCBF94}" type="pres">
      <dgm:prSet presAssocID="{819FB3EB-4FBA-4DF7-AE53-CAA9976FBC3B}" presName="txShp" presStyleLbl="node1" presStyleIdx="1" presStyleCnt="6" custScaleX="109327" custScaleY="207890" custLinFactNeighborX="5742" custLinFactNeighborY="-4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20B0F-012F-4BAB-AB70-5AD0D3B0ED91}" type="pres">
      <dgm:prSet presAssocID="{0FD6AEDA-E53E-4235-8CAF-C7C14AF8C67A}" presName="spacing" presStyleCnt="0"/>
      <dgm:spPr/>
    </dgm:pt>
    <dgm:pt modelId="{54658B8C-D459-4231-9DDE-2B8ACE519919}" type="pres">
      <dgm:prSet presAssocID="{0292863A-3396-4381-865E-4A66295BFFEE}" presName="composite" presStyleCnt="0"/>
      <dgm:spPr/>
    </dgm:pt>
    <dgm:pt modelId="{0798656F-804D-4010-A1BD-79F0A3C20249}" type="pres">
      <dgm:prSet presAssocID="{0292863A-3396-4381-865E-4A66295BFFEE}" presName="imgShp" presStyleLbl="fgImgPlace1" presStyleIdx="2" presStyleCnt="6" custScaleX="390432" custScaleY="194889" custLinFactNeighborX="-33583" custLinFactNeighborY="-40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3ABCED9-E149-4FB6-9D63-C23A9C085368}" type="pres">
      <dgm:prSet presAssocID="{0292863A-3396-4381-865E-4A66295BFFEE}" presName="txShp" presStyleLbl="node1" presStyleIdx="2" presStyleCnt="6" custScaleY="16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CD8B8-8A12-44B6-A858-A57BF07FDCEB}" type="pres">
      <dgm:prSet presAssocID="{96787257-A60E-4B05-9C11-8AD116297378}" presName="spacing" presStyleCnt="0"/>
      <dgm:spPr/>
    </dgm:pt>
    <dgm:pt modelId="{EBD492E7-B399-4EE1-993E-27558DC6AE94}" type="pres">
      <dgm:prSet presAssocID="{88ABE431-ADE4-4A0A-949B-E28CF0FB679F}" presName="composite" presStyleCnt="0"/>
      <dgm:spPr/>
    </dgm:pt>
    <dgm:pt modelId="{36FC429E-0889-448F-9C8D-9FBCB3BA3EBE}" type="pres">
      <dgm:prSet presAssocID="{88ABE431-ADE4-4A0A-949B-E28CF0FB679F}" presName="imgShp" presStyleLbl="fgImgPlace1" presStyleIdx="3" presStyleCnt="6" custScaleX="424322" custScaleY="185347" custLinFactX="-43549" custLinFactNeighborX="-100000" custLinFactNeighborY="-108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59F012B-A4F8-4627-B9B2-8C7AFB188B98}" type="pres">
      <dgm:prSet presAssocID="{88ABE431-ADE4-4A0A-949B-E28CF0FB679F}" presName="txShp" presStyleLbl="node1" presStyleIdx="3" presStyleCnt="6" custScaleY="214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C360B-EEFC-461B-A2B7-16E9A32803CE}" type="pres">
      <dgm:prSet presAssocID="{68EF1278-5D7A-4CC4-B8A2-E80899ACEB40}" presName="spacing" presStyleCnt="0"/>
      <dgm:spPr/>
    </dgm:pt>
    <dgm:pt modelId="{2A0BC153-1D8E-4AC8-9465-D4E608A25409}" type="pres">
      <dgm:prSet presAssocID="{C2A7185C-0CB8-4C1F-B218-44D633B87279}" presName="composite" presStyleCnt="0"/>
      <dgm:spPr/>
    </dgm:pt>
    <dgm:pt modelId="{F9C78628-BB8C-4D94-90C8-BF86E7A8D869}" type="pres">
      <dgm:prSet presAssocID="{C2A7185C-0CB8-4C1F-B218-44D633B87279}" presName="imgShp" presStyleLbl="fgImgPlace1" presStyleIdx="4" presStyleCnt="6" custScaleX="260217" custScaleY="21073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F0CE57FA-8300-4F7B-8DF2-42656D7551B9}" type="pres">
      <dgm:prSet presAssocID="{C2A7185C-0CB8-4C1F-B218-44D633B87279}" presName="txShp" presStyleLbl="node1" presStyleIdx="4" presStyleCnt="6" custScaleY="197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0583D-B1E8-4A9A-BDD2-EA5AADBE12CA}" type="pres">
      <dgm:prSet presAssocID="{3468087E-38E8-48D1-8254-30FA8EDBA016}" presName="spacing" presStyleCnt="0"/>
      <dgm:spPr/>
    </dgm:pt>
    <dgm:pt modelId="{4DDEF140-C460-49D6-B1AE-39DD6195D8E2}" type="pres">
      <dgm:prSet presAssocID="{663B7F7B-958C-4E4D-91CC-CFB3595728D6}" presName="composite" presStyleCnt="0"/>
      <dgm:spPr/>
    </dgm:pt>
    <dgm:pt modelId="{C55B837F-D910-41CF-A50E-31AD7477FAC1}" type="pres">
      <dgm:prSet presAssocID="{663B7F7B-958C-4E4D-91CC-CFB3595728D6}" presName="imgShp" presStyleLbl="fgImgPlace1" presStyleIdx="5" presStyleCnt="6" custScaleX="257639" custScaleY="180789" custLinFactNeighborX="-5971" custLinFactNeighborY="-1357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96534DC-36EC-47C6-8193-4E372794CD1D}" type="pres">
      <dgm:prSet presAssocID="{663B7F7B-958C-4E4D-91CC-CFB3595728D6}" presName="txShp" presStyleLbl="node1" presStyleIdx="5" presStyleCnt="6" custScaleY="150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D2DC2-107C-4AB3-92A7-285D2A3CF51A}" srcId="{B3493082-85D0-48EB-8F83-2C5A07770331}" destId="{4EEFB7AE-EB2A-4C14-BD00-DDBB52BD6EDD}" srcOrd="0" destOrd="0" parTransId="{66A0DC7E-945F-4A6F-8311-0E3A38A91AB1}" sibTransId="{E7C5E82C-CD01-45BE-882E-D8893E742C96}"/>
    <dgm:cxn modelId="{20083246-70D6-4FE4-B435-E374EDF23BEF}" srcId="{B3493082-85D0-48EB-8F83-2C5A07770331}" destId="{0292863A-3396-4381-865E-4A66295BFFEE}" srcOrd="2" destOrd="0" parTransId="{EC7641FE-9FAA-4D10-AFD2-4103FA2338DC}" sibTransId="{96787257-A60E-4B05-9C11-8AD116297378}"/>
    <dgm:cxn modelId="{5415139F-CF40-4F51-AC46-98336A541206}" type="presOf" srcId="{819FB3EB-4FBA-4DF7-AE53-CAA9976FBC3B}" destId="{00EDD2B4-3F35-4E14-BDBA-ECB246FCBF94}" srcOrd="0" destOrd="0" presId="urn:microsoft.com/office/officeart/2005/8/layout/vList3#2"/>
    <dgm:cxn modelId="{E757BF2C-1880-4D95-803A-0A4C03579B17}" srcId="{B3493082-85D0-48EB-8F83-2C5A07770331}" destId="{88ABE431-ADE4-4A0A-949B-E28CF0FB679F}" srcOrd="3" destOrd="0" parTransId="{5D12951E-CD37-49F2-A19B-74A0D1B28D7C}" sibTransId="{68EF1278-5D7A-4CC4-B8A2-E80899ACEB40}"/>
    <dgm:cxn modelId="{E274439C-62A1-4F63-AFC2-70B66DAA6250}" type="presOf" srcId="{88ABE431-ADE4-4A0A-949B-E28CF0FB679F}" destId="{359F012B-A4F8-4627-B9B2-8C7AFB188B98}" srcOrd="0" destOrd="0" presId="urn:microsoft.com/office/officeart/2005/8/layout/vList3#2"/>
    <dgm:cxn modelId="{5C6B9136-E33D-4D08-BC15-46DD5DC3FB76}" type="presOf" srcId="{C2A7185C-0CB8-4C1F-B218-44D633B87279}" destId="{F0CE57FA-8300-4F7B-8DF2-42656D7551B9}" srcOrd="0" destOrd="0" presId="urn:microsoft.com/office/officeart/2005/8/layout/vList3#2"/>
    <dgm:cxn modelId="{1F991C34-5111-4B26-8065-90F270F6A2CF}" srcId="{B3493082-85D0-48EB-8F83-2C5A07770331}" destId="{C2A7185C-0CB8-4C1F-B218-44D633B87279}" srcOrd="4" destOrd="0" parTransId="{08952AAC-B597-457B-AB5D-37993DFF561C}" sibTransId="{3468087E-38E8-48D1-8254-30FA8EDBA016}"/>
    <dgm:cxn modelId="{B51F8E30-63AB-46CA-B5E8-D1E0A519CD9C}" type="presOf" srcId="{663B7F7B-958C-4E4D-91CC-CFB3595728D6}" destId="{796534DC-36EC-47C6-8193-4E372794CD1D}" srcOrd="0" destOrd="0" presId="urn:microsoft.com/office/officeart/2005/8/layout/vList3#2"/>
    <dgm:cxn modelId="{A02DBBB0-0E9F-4B07-B6FC-D35CB1BB31AC}" srcId="{B3493082-85D0-48EB-8F83-2C5A07770331}" destId="{819FB3EB-4FBA-4DF7-AE53-CAA9976FBC3B}" srcOrd="1" destOrd="0" parTransId="{C7967B79-AF28-4CF0-B644-0DA27602DB7F}" sibTransId="{0FD6AEDA-E53E-4235-8CAF-C7C14AF8C67A}"/>
    <dgm:cxn modelId="{95FAAE91-5FBC-4411-B307-47EBB3B36DA9}" type="presOf" srcId="{4EEFB7AE-EB2A-4C14-BD00-DDBB52BD6EDD}" destId="{579C2F0B-7F29-4F51-9586-EA4FC50A5F4D}" srcOrd="0" destOrd="0" presId="urn:microsoft.com/office/officeart/2005/8/layout/vList3#2"/>
    <dgm:cxn modelId="{C6BE947C-8EAC-4EF9-9154-59AC637C004F}" type="presOf" srcId="{0292863A-3396-4381-865E-4A66295BFFEE}" destId="{03ABCED9-E149-4FB6-9D63-C23A9C085368}" srcOrd="0" destOrd="0" presId="urn:microsoft.com/office/officeart/2005/8/layout/vList3#2"/>
    <dgm:cxn modelId="{5F63BB2D-99EB-4537-A734-4D37649866BC}" srcId="{B3493082-85D0-48EB-8F83-2C5A07770331}" destId="{663B7F7B-958C-4E4D-91CC-CFB3595728D6}" srcOrd="5" destOrd="0" parTransId="{0EA1370E-BFFE-41AB-8516-D97764A9106F}" sibTransId="{0E9CABBE-2177-4AE6-A218-C39FF96331DB}"/>
    <dgm:cxn modelId="{4A2924C4-1006-4633-928A-3585F676F83E}" type="presOf" srcId="{B3493082-85D0-48EB-8F83-2C5A07770331}" destId="{425268C2-879C-448B-BFDB-7110DB98EBE1}" srcOrd="0" destOrd="0" presId="urn:microsoft.com/office/officeart/2005/8/layout/vList3#2"/>
    <dgm:cxn modelId="{1C6A91EB-4B14-43E6-BB3D-812675825830}" type="presParOf" srcId="{425268C2-879C-448B-BFDB-7110DB98EBE1}" destId="{FC244F34-EB50-4313-9D81-A2386D03AC1E}" srcOrd="0" destOrd="0" presId="urn:microsoft.com/office/officeart/2005/8/layout/vList3#2"/>
    <dgm:cxn modelId="{AE3C1E53-E994-4B26-BC15-1900E02E09CB}" type="presParOf" srcId="{FC244F34-EB50-4313-9D81-A2386D03AC1E}" destId="{97250671-72BF-4658-9B1C-9FA56773B7C4}" srcOrd="0" destOrd="0" presId="urn:microsoft.com/office/officeart/2005/8/layout/vList3#2"/>
    <dgm:cxn modelId="{73ABCBA5-2051-453A-8F56-76F547D84DE5}" type="presParOf" srcId="{FC244F34-EB50-4313-9D81-A2386D03AC1E}" destId="{579C2F0B-7F29-4F51-9586-EA4FC50A5F4D}" srcOrd="1" destOrd="0" presId="urn:microsoft.com/office/officeart/2005/8/layout/vList3#2"/>
    <dgm:cxn modelId="{41F21651-0CC6-4E17-A232-64D35ECC5E81}" type="presParOf" srcId="{425268C2-879C-448B-BFDB-7110DB98EBE1}" destId="{D6ABF014-EACF-4E46-A912-5C443534C9D8}" srcOrd="1" destOrd="0" presId="urn:microsoft.com/office/officeart/2005/8/layout/vList3#2"/>
    <dgm:cxn modelId="{D012D2F1-D7DF-437E-BE27-3B1BDBCEF803}" type="presParOf" srcId="{425268C2-879C-448B-BFDB-7110DB98EBE1}" destId="{7CD6AC48-D83A-464F-B0B2-96CC08117947}" srcOrd="2" destOrd="0" presId="urn:microsoft.com/office/officeart/2005/8/layout/vList3#2"/>
    <dgm:cxn modelId="{06933A72-4C4F-4DEF-9F11-CD38AA00D281}" type="presParOf" srcId="{7CD6AC48-D83A-464F-B0B2-96CC08117947}" destId="{886D218F-BB7A-4FFC-A4B2-ECC32A731367}" srcOrd="0" destOrd="0" presId="urn:microsoft.com/office/officeart/2005/8/layout/vList3#2"/>
    <dgm:cxn modelId="{45B0CCD3-CFD2-4F7B-95AB-0F756A4CC759}" type="presParOf" srcId="{7CD6AC48-D83A-464F-B0B2-96CC08117947}" destId="{00EDD2B4-3F35-4E14-BDBA-ECB246FCBF94}" srcOrd="1" destOrd="0" presId="urn:microsoft.com/office/officeart/2005/8/layout/vList3#2"/>
    <dgm:cxn modelId="{5846B496-8201-4A0F-BF33-1577C9C29A83}" type="presParOf" srcId="{425268C2-879C-448B-BFDB-7110DB98EBE1}" destId="{73720B0F-012F-4BAB-AB70-5AD0D3B0ED91}" srcOrd="3" destOrd="0" presId="urn:microsoft.com/office/officeart/2005/8/layout/vList3#2"/>
    <dgm:cxn modelId="{A7E606C1-724A-44EB-8BD2-379F5B18F6F8}" type="presParOf" srcId="{425268C2-879C-448B-BFDB-7110DB98EBE1}" destId="{54658B8C-D459-4231-9DDE-2B8ACE519919}" srcOrd="4" destOrd="0" presId="urn:microsoft.com/office/officeart/2005/8/layout/vList3#2"/>
    <dgm:cxn modelId="{26CEDAE9-081E-4A82-931E-7FC94DAF48B8}" type="presParOf" srcId="{54658B8C-D459-4231-9DDE-2B8ACE519919}" destId="{0798656F-804D-4010-A1BD-79F0A3C20249}" srcOrd="0" destOrd="0" presId="urn:microsoft.com/office/officeart/2005/8/layout/vList3#2"/>
    <dgm:cxn modelId="{03563C84-9421-4B19-8677-ACA1063BF1DE}" type="presParOf" srcId="{54658B8C-D459-4231-9DDE-2B8ACE519919}" destId="{03ABCED9-E149-4FB6-9D63-C23A9C085368}" srcOrd="1" destOrd="0" presId="urn:microsoft.com/office/officeart/2005/8/layout/vList3#2"/>
    <dgm:cxn modelId="{259FA7AF-7975-49B5-ACBC-3320DD635EED}" type="presParOf" srcId="{425268C2-879C-448B-BFDB-7110DB98EBE1}" destId="{0B9CD8B8-8A12-44B6-A858-A57BF07FDCEB}" srcOrd="5" destOrd="0" presId="urn:microsoft.com/office/officeart/2005/8/layout/vList3#2"/>
    <dgm:cxn modelId="{9AE26542-BC3C-4783-9428-4BB34433B0F5}" type="presParOf" srcId="{425268C2-879C-448B-BFDB-7110DB98EBE1}" destId="{EBD492E7-B399-4EE1-993E-27558DC6AE94}" srcOrd="6" destOrd="0" presId="urn:microsoft.com/office/officeart/2005/8/layout/vList3#2"/>
    <dgm:cxn modelId="{F19A0183-1F8B-4351-9F17-818C99CE78AD}" type="presParOf" srcId="{EBD492E7-B399-4EE1-993E-27558DC6AE94}" destId="{36FC429E-0889-448F-9C8D-9FBCB3BA3EBE}" srcOrd="0" destOrd="0" presId="urn:microsoft.com/office/officeart/2005/8/layout/vList3#2"/>
    <dgm:cxn modelId="{D8B3A04B-8781-468C-BBFB-58EADDDFC863}" type="presParOf" srcId="{EBD492E7-B399-4EE1-993E-27558DC6AE94}" destId="{359F012B-A4F8-4627-B9B2-8C7AFB188B98}" srcOrd="1" destOrd="0" presId="urn:microsoft.com/office/officeart/2005/8/layout/vList3#2"/>
    <dgm:cxn modelId="{12CFC813-CCED-466F-8115-6FCAFB5D0FC0}" type="presParOf" srcId="{425268C2-879C-448B-BFDB-7110DB98EBE1}" destId="{F56C360B-EEFC-461B-A2B7-16E9A32803CE}" srcOrd="7" destOrd="0" presId="urn:microsoft.com/office/officeart/2005/8/layout/vList3#2"/>
    <dgm:cxn modelId="{3AFB684F-EB44-4472-AE98-431C7CE1B43D}" type="presParOf" srcId="{425268C2-879C-448B-BFDB-7110DB98EBE1}" destId="{2A0BC153-1D8E-4AC8-9465-D4E608A25409}" srcOrd="8" destOrd="0" presId="urn:microsoft.com/office/officeart/2005/8/layout/vList3#2"/>
    <dgm:cxn modelId="{0B8CAE19-A97D-4497-8964-889C1C68777B}" type="presParOf" srcId="{2A0BC153-1D8E-4AC8-9465-D4E608A25409}" destId="{F9C78628-BB8C-4D94-90C8-BF86E7A8D869}" srcOrd="0" destOrd="0" presId="urn:microsoft.com/office/officeart/2005/8/layout/vList3#2"/>
    <dgm:cxn modelId="{1EF75D1D-A49A-4B14-8282-DC58B31F59CE}" type="presParOf" srcId="{2A0BC153-1D8E-4AC8-9465-D4E608A25409}" destId="{F0CE57FA-8300-4F7B-8DF2-42656D7551B9}" srcOrd="1" destOrd="0" presId="urn:microsoft.com/office/officeart/2005/8/layout/vList3#2"/>
    <dgm:cxn modelId="{50F44F20-EFAF-4A6D-A277-A6B95E58A303}" type="presParOf" srcId="{425268C2-879C-448B-BFDB-7110DB98EBE1}" destId="{D270583D-B1E8-4A9A-BDD2-EA5AADBE12CA}" srcOrd="9" destOrd="0" presId="urn:microsoft.com/office/officeart/2005/8/layout/vList3#2"/>
    <dgm:cxn modelId="{3B47CAF0-1DEA-4038-AB56-A24502362C93}" type="presParOf" srcId="{425268C2-879C-448B-BFDB-7110DB98EBE1}" destId="{4DDEF140-C460-49D6-B1AE-39DD6195D8E2}" srcOrd="10" destOrd="0" presId="urn:microsoft.com/office/officeart/2005/8/layout/vList3#2"/>
    <dgm:cxn modelId="{6D511057-7B54-4FDB-B6F3-4C6A81778151}" type="presParOf" srcId="{4DDEF140-C460-49D6-B1AE-39DD6195D8E2}" destId="{C55B837F-D910-41CF-A50E-31AD7477FAC1}" srcOrd="0" destOrd="0" presId="urn:microsoft.com/office/officeart/2005/8/layout/vList3#2"/>
    <dgm:cxn modelId="{C93E74C3-FED6-4098-BC5D-B64E5FF7E1C1}" type="presParOf" srcId="{4DDEF140-C460-49D6-B1AE-39DD6195D8E2}" destId="{796534DC-36EC-47C6-8193-4E372794CD1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B5667-4A35-44A2-97D9-FB6E1DBCD82F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DCFCED-A962-44ED-9D0F-512351CAAA3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4800" dirty="0" smtClean="0">
              <a:latin typeface="Times New Roman" pitchFamily="18" charset="0"/>
              <a:cs typeface="Times New Roman" pitchFamily="18" charset="0"/>
            </a:rPr>
            <a:t> Кеше</a:t>
          </a:r>
          <a:endParaRPr lang="ru-RU" sz="4800" dirty="0" smtClean="0">
            <a:latin typeface="Times New Roman" pitchFamily="18" charset="0"/>
            <a:cs typeface="Times New Roman" pitchFamily="18" charset="0"/>
          </a:endParaRP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A5A66E21-FA1D-44CE-BAAB-31F6597673D8}" type="parTrans" cxnId="{CBCADDD5-D22B-4AA0-8BC8-7E6063168EC3}">
      <dgm:prSet/>
      <dgm:spPr/>
      <dgm:t>
        <a:bodyPr/>
        <a:lstStyle/>
        <a:p>
          <a:endParaRPr lang="ru-RU"/>
        </a:p>
      </dgm:t>
    </dgm:pt>
    <dgm:pt modelId="{DBD08A07-590C-4159-BE3E-C51594981EC6}" type="sibTrans" cxnId="{CBCADDD5-D22B-4AA0-8BC8-7E6063168EC3}">
      <dgm:prSet/>
      <dgm:spPr/>
      <dgm:t>
        <a:bodyPr/>
        <a:lstStyle/>
        <a:p>
          <a:endParaRPr lang="ru-RU"/>
        </a:p>
      </dgm:t>
    </dgm:pt>
    <dgm:pt modelId="{F6F28163-1DAF-4023-B719-FDCC8E196D9F}">
      <dgm:prSet phldrT="[Текст]" custT="1"/>
      <dgm:spPr>
        <a:solidFill>
          <a:srgbClr val="00B0F0"/>
        </a:solidFill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4800" dirty="0" smtClean="0">
              <a:latin typeface="Times New Roman" pitchFamily="18" charset="0"/>
              <a:cs typeface="Times New Roman" pitchFamily="18" charset="0"/>
            </a:rPr>
            <a:t>Бүгін 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661FE519-09FD-4D9B-85AF-0A57EE214170}" type="parTrans" cxnId="{5F837DCD-6A80-4C15-AC06-395E1332CF37}">
      <dgm:prSet/>
      <dgm:spPr/>
      <dgm:t>
        <a:bodyPr/>
        <a:lstStyle/>
        <a:p>
          <a:endParaRPr lang="ru-RU"/>
        </a:p>
      </dgm:t>
    </dgm:pt>
    <dgm:pt modelId="{5E5CD716-0C4B-41FF-A9B0-DA5621D415FC}" type="sibTrans" cxnId="{5F837DCD-6A80-4C15-AC06-395E1332CF37}">
      <dgm:prSet/>
      <dgm:spPr/>
      <dgm:t>
        <a:bodyPr/>
        <a:lstStyle/>
        <a:p>
          <a:endParaRPr lang="ru-RU"/>
        </a:p>
      </dgm:t>
    </dgm:pt>
    <dgm:pt modelId="{ACF42831-862D-4288-A5C3-EB2E77B7A6A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Ақпарат  көздерін  қолданушы,  насихаттаушы,  жабдықтаушы</a:t>
          </a:r>
          <a:endParaRPr lang="ru-RU" sz="1600" b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A98E31-6729-462C-9571-1118339D18F7}" type="parTrans" cxnId="{D8BC3BC1-6998-431A-81EC-AA492572FEB7}">
      <dgm:prSet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95D67F-A8E8-4F35-843E-51E0DA149F5C}" type="sibTrans" cxnId="{D8BC3BC1-6998-431A-81EC-AA492572FEB7}">
      <dgm:prSet/>
      <dgm:spPr/>
      <dgm:t>
        <a:bodyPr/>
        <a:lstStyle/>
        <a:p>
          <a:endParaRPr lang="ru-RU"/>
        </a:p>
      </dgm:t>
    </dgm:pt>
    <dgm:pt modelId="{05812A13-F3FA-4FD7-AF76-07A26D8E3DA8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4800" dirty="0" smtClean="0">
              <a:latin typeface="Times New Roman" pitchFamily="18" charset="0"/>
              <a:cs typeface="Times New Roman" pitchFamily="18" charset="0"/>
            </a:rPr>
            <a:t>Ертең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977B26DD-31AE-4938-8A1F-4BF9AF689565}" type="parTrans" cxnId="{41352504-6E62-4054-9DDD-9EBFCBC57FC4}">
      <dgm:prSet/>
      <dgm:spPr/>
      <dgm:t>
        <a:bodyPr/>
        <a:lstStyle/>
        <a:p>
          <a:endParaRPr lang="ru-RU"/>
        </a:p>
      </dgm:t>
    </dgm:pt>
    <dgm:pt modelId="{AFFE59FA-FF61-4703-88B4-018A225DC79C}" type="sibTrans" cxnId="{41352504-6E62-4054-9DDD-9EBFCBC57FC4}">
      <dgm:prSet/>
      <dgm:spPr/>
      <dgm:t>
        <a:bodyPr/>
        <a:lstStyle/>
        <a:p>
          <a:endParaRPr lang="ru-RU"/>
        </a:p>
      </dgm:t>
    </dgm:pt>
    <dgm:pt modelId="{C69A10E0-76E5-46A2-992E-5E3FDA0F9AD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Информатика  және электрондық есептеуіш  техника  негіздерін  оқытушы</a:t>
          </a:r>
          <a:endParaRPr lang="ru-RU" sz="1600" b="1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64FE92-369E-45F6-8E96-54CE9E439C8D}" type="parTrans" cxnId="{7DB8043D-72A9-45B1-AE33-5209CEE5B2F9}">
      <dgm:prSet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sz="4800">
            <a:latin typeface="Times New Roman" pitchFamily="18" charset="0"/>
            <a:cs typeface="Times New Roman" pitchFamily="18" charset="0"/>
          </a:endParaRPr>
        </a:p>
      </dgm:t>
    </dgm:pt>
    <dgm:pt modelId="{1E815707-26B7-4091-B874-2086C5428201}" type="sibTrans" cxnId="{7DB8043D-72A9-45B1-AE33-5209CEE5B2F9}">
      <dgm:prSet/>
      <dgm:spPr/>
      <dgm:t>
        <a:bodyPr/>
        <a:lstStyle/>
        <a:p>
          <a:endParaRPr lang="ru-RU"/>
        </a:p>
      </dgm:t>
    </dgm:pt>
    <dgm:pt modelId="{70CB8EA2-A4D2-479E-B735-4EC1AAC2AAE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Бүкіл әлемдік  ұлтаралық “ХХІ  ғасыр ашық білім беру  жүйесі”  бағдарламасын жүзеге  асырушы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8C1F7-76DD-4F03-AC6E-7AE80A2D1B37}" type="parTrans" cxnId="{69258B26-D4B2-4ACF-A97D-92CC65E6414F}">
      <dgm:prSet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D4BD6A2-38B2-4C47-A2AC-B96E059F9894}" type="sibTrans" cxnId="{69258B26-D4B2-4ACF-A97D-92CC65E6414F}">
      <dgm:prSet/>
      <dgm:spPr/>
      <dgm:t>
        <a:bodyPr/>
        <a:lstStyle/>
        <a:p>
          <a:endParaRPr lang="ru-RU"/>
        </a:p>
      </dgm:t>
    </dgm:pt>
    <dgm:pt modelId="{B913E139-53C2-47D3-94B2-6BDDD4DDECBE}" type="pres">
      <dgm:prSet presAssocID="{BAEB5667-4A35-44A2-97D9-FB6E1DBCD8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D51A65-E60B-4981-8D26-6816DAB5BA14}" type="pres">
      <dgm:prSet presAssocID="{FCDCFCED-A962-44ED-9D0F-512351CAAA31}" presName="root" presStyleCnt="0"/>
      <dgm:spPr/>
    </dgm:pt>
    <dgm:pt modelId="{1FDCC53A-2D50-4E53-90F9-4287B8E6DA00}" type="pres">
      <dgm:prSet presAssocID="{FCDCFCED-A962-44ED-9D0F-512351CAAA31}" presName="rootComposite" presStyleCnt="0"/>
      <dgm:spPr/>
    </dgm:pt>
    <dgm:pt modelId="{9C30E0DD-2C65-4BBD-B29B-B21FCE061A22}" type="pres">
      <dgm:prSet presAssocID="{FCDCFCED-A962-44ED-9D0F-512351CAAA31}" presName="rootText" presStyleLbl="node1" presStyleIdx="0" presStyleCnt="3" custLinFactY="15234" custLinFactNeighborX="8161" custLinFactNeighborY="100000"/>
      <dgm:spPr/>
      <dgm:t>
        <a:bodyPr/>
        <a:lstStyle/>
        <a:p>
          <a:endParaRPr lang="ru-RU"/>
        </a:p>
      </dgm:t>
    </dgm:pt>
    <dgm:pt modelId="{D46DBF7E-AF67-4288-A043-3DDE4B9EEE28}" type="pres">
      <dgm:prSet presAssocID="{FCDCFCED-A962-44ED-9D0F-512351CAAA31}" presName="rootConnector" presStyleLbl="node1" presStyleIdx="0" presStyleCnt="3"/>
      <dgm:spPr/>
      <dgm:t>
        <a:bodyPr/>
        <a:lstStyle/>
        <a:p>
          <a:endParaRPr lang="ru-RU"/>
        </a:p>
      </dgm:t>
    </dgm:pt>
    <dgm:pt modelId="{10C84A77-8523-491D-8957-826494826309}" type="pres">
      <dgm:prSet presAssocID="{FCDCFCED-A962-44ED-9D0F-512351CAAA31}" presName="childShape" presStyleCnt="0"/>
      <dgm:spPr/>
    </dgm:pt>
    <dgm:pt modelId="{1296FF0E-451D-487F-988B-7A99681D93C7}" type="pres">
      <dgm:prSet presAssocID="{1164FE92-369E-45F6-8E96-54CE9E439C8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4FAA35A-31AD-42DE-BA44-0AB294EAD131}" type="pres">
      <dgm:prSet presAssocID="{C69A10E0-76E5-46A2-992E-5E3FDA0F9AD2}" presName="childText" presStyleLbl="bgAcc1" presStyleIdx="0" presStyleCnt="3" custLinFactY="83505" custLinFactNeighborX="69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6D5F1-96D8-4B08-9FF5-8845F293C901}" type="pres">
      <dgm:prSet presAssocID="{F6F28163-1DAF-4023-B719-FDCC8E196D9F}" presName="root" presStyleCnt="0"/>
      <dgm:spPr/>
    </dgm:pt>
    <dgm:pt modelId="{014A3255-C0BC-49B6-97BA-5FB5CD7962FA}" type="pres">
      <dgm:prSet presAssocID="{F6F28163-1DAF-4023-B719-FDCC8E196D9F}" presName="rootComposite" presStyleCnt="0"/>
      <dgm:spPr/>
    </dgm:pt>
    <dgm:pt modelId="{7CACCB85-A0BA-440A-8167-32149E220838}" type="pres">
      <dgm:prSet presAssocID="{F6F28163-1DAF-4023-B719-FDCC8E196D9F}" presName="rootText" presStyleLbl="node1" presStyleIdx="1" presStyleCnt="3" custLinFactNeighborX="8730" custLinFactNeighborY="66960"/>
      <dgm:spPr/>
      <dgm:t>
        <a:bodyPr/>
        <a:lstStyle/>
        <a:p>
          <a:endParaRPr lang="ru-RU"/>
        </a:p>
      </dgm:t>
    </dgm:pt>
    <dgm:pt modelId="{6DA941A3-2B9B-471F-9BD5-91767EFA36B9}" type="pres">
      <dgm:prSet presAssocID="{F6F28163-1DAF-4023-B719-FDCC8E196D9F}" presName="rootConnector" presStyleLbl="node1" presStyleIdx="1" presStyleCnt="3"/>
      <dgm:spPr/>
      <dgm:t>
        <a:bodyPr/>
        <a:lstStyle/>
        <a:p>
          <a:endParaRPr lang="ru-RU"/>
        </a:p>
      </dgm:t>
    </dgm:pt>
    <dgm:pt modelId="{2DDB7E07-2AEB-4CF8-A7A2-91F220D0D534}" type="pres">
      <dgm:prSet presAssocID="{F6F28163-1DAF-4023-B719-FDCC8E196D9F}" presName="childShape" presStyleCnt="0"/>
      <dgm:spPr/>
    </dgm:pt>
    <dgm:pt modelId="{151B0229-5E25-4C0F-968F-975AEB3E7EE6}" type="pres">
      <dgm:prSet presAssocID="{33A98E31-6729-462C-9571-1118339D18F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8753E9A-8D3E-4647-BE31-EB103589F072}" type="pres">
      <dgm:prSet presAssocID="{ACF42831-862D-4288-A5C3-EB2E77B7A6AB}" presName="childText" presStyleLbl="bgAcc1" presStyleIdx="1" presStyleCnt="3" custLinFactY="1349" custLinFactNeighborX="1081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6ED34-A5AE-43D1-A2D4-446E44B308F7}" type="pres">
      <dgm:prSet presAssocID="{05812A13-F3FA-4FD7-AF76-07A26D8E3DA8}" presName="root" presStyleCnt="0"/>
      <dgm:spPr/>
    </dgm:pt>
    <dgm:pt modelId="{ECDD49B2-9F87-4713-AEF3-D38C493850BE}" type="pres">
      <dgm:prSet presAssocID="{05812A13-F3FA-4FD7-AF76-07A26D8E3DA8}" presName="rootComposite" presStyleCnt="0"/>
      <dgm:spPr/>
    </dgm:pt>
    <dgm:pt modelId="{A95D4C44-530B-427E-804E-7B76302080EE}" type="pres">
      <dgm:prSet presAssocID="{05812A13-F3FA-4FD7-AF76-07A26D8E3DA8}" presName="rootText" presStyleLbl="node1" presStyleIdx="2" presStyleCnt="3" custLinFactNeighborX="-5267" custLinFactNeighborY="-81043"/>
      <dgm:spPr/>
      <dgm:t>
        <a:bodyPr/>
        <a:lstStyle/>
        <a:p>
          <a:endParaRPr lang="ru-RU"/>
        </a:p>
      </dgm:t>
    </dgm:pt>
    <dgm:pt modelId="{63011B9E-8355-4701-BCF0-A89BE449D90A}" type="pres">
      <dgm:prSet presAssocID="{05812A13-F3FA-4FD7-AF76-07A26D8E3DA8}" presName="rootConnector" presStyleLbl="node1" presStyleIdx="2" presStyleCnt="3"/>
      <dgm:spPr/>
      <dgm:t>
        <a:bodyPr/>
        <a:lstStyle/>
        <a:p>
          <a:endParaRPr lang="ru-RU"/>
        </a:p>
      </dgm:t>
    </dgm:pt>
    <dgm:pt modelId="{F21D859F-DA11-4A09-8996-1C47C07FF014}" type="pres">
      <dgm:prSet presAssocID="{05812A13-F3FA-4FD7-AF76-07A26D8E3DA8}" presName="childShape" presStyleCnt="0"/>
      <dgm:spPr/>
    </dgm:pt>
    <dgm:pt modelId="{B862730B-4C7C-4554-B425-BC821007D56C}" type="pres">
      <dgm:prSet presAssocID="{D9F8C1F7-76DD-4F03-AC6E-7AE80A2D1B3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BD02873-63DC-4A0D-B7A2-1F94D848025E}" type="pres">
      <dgm:prSet presAssocID="{70CB8EA2-A4D2-479E-B735-4EC1AAC2AAE7}" presName="childText" presStyleLbl="bgAcc1" presStyleIdx="2" presStyleCnt="3" custLinFactNeighborX="-10238" custLinFactNeighborY="-63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58B26-D4B2-4ACF-A97D-92CC65E6414F}" srcId="{05812A13-F3FA-4FD7-AF76-07A26D8E3DA8}" destId="{70CB8EA2-A4D2-479E-B735-4EC1AAC2AAE7}" srcOrd="0" destOrd="0" parTransId="{D9F8C1F7-76DD-4F03-AC6E-7AE80A2D1B37}" sibTransId="{BD4BD6A2-38B2-4C47-A2AC-B96E059F9894}"/>
    <dgm:cxn modelId="{7DB8043D-72A9-45B1-AE33-5209CEE5B2F9}" srcId="{FCDCFCED-A962-44ED-9D0F-512351CAAA31}" destId="{C69A10E0-76E5-46A2-992E-5E3FDA0F9AD2}" srcOrd="0" destOrd="0" parTransId="{1164FE92-369E-45F6-8E96-54CE9E439C8D}" sibTransId="{1E815707-26B7-4091-B874-2086C5428201}"/>
    <dgm:cxn modelId="{5872370B-4BB8-4D8B-BDBB-4199FD665DF1}" type="presOf" srcId="{F6F28163-1DAF-4023-B719-FDCC8E196D9F}" destId="{6DA941A3-2B9B-471F-9BD5-91767EFA36B9}" srcOrd="1" destOrd="0" presId="urn:microsoft.com/office/officeart/2005/8/layout/hierarchy3"/>
    <dgm:cxn modelId="{CBCADDD5-D22B-4AA0-8BC8-7E6063168EC3}" srcId="{BAEB5667-4A35-44A2-97D9-FB6E1DBCD82F}" destId="{FCDCFCED-A962-44ED-9D0F-512351CAAA31}" srcOrd="0" destOrd="0" parTransId="{A5A66E21-FA1D-44CE-BAAB-31F6597673D8}" sibTransId="{DBD08A07-590C-4159-BE3E-C51594981EC6}"/>
    <dgm:cxn modelId="{DE54E64E-0E8D-459A-BBCF-F57B0400D114}" type="presOf" srcId="{C69A10E0-76E5-46A2-992E-5E3FDA0F9AD2}" destId="{74FAA35A-31AD-42DE-BA44-0AB294EAD131}" srcOrd="0" destOrd="0" presId="urn:microsoft.com/office/officeart/2005/8/layout/hierarchy3"/>
    <dgm:cxn modelId="{E79862CB-D34F-4C1B-A472-C9C09E9956C3}" type="presOf" srcId="{BAEB5667-4A35-44A2-97D9-FB6E1DBCD82F}" destId="{B913E139-53C2-47D3-94B2-6BDDD4DDECBE}" srcOrd="0" destOrd="0" presId="urn:microsoft.com/office/officeart/2005/8/layout/hierarchy3"/>
    <dgm:cxn modelId="{0E7129B0-036E-4A3A-ABF5-2469B00D069A}" type="presOf" srcId="{05812A13-F3FA-4FD7-AF76-07A26D8E3DA8}" destId="{63011B9E-8355-4701-BCF0-A89BE449D90A}" srcOrd="1" destOrd="0" presId="urn:microsoft.com/office/officeart/2005/8/layout/hierarchy3"/>
    <dgm:cxn modelId="{229F6ACA-36B6-4AB0-9212-B233DC1142C1}" type="presOf" srcId="{33A98E31-6729-462C-9571-1118339D18F7}" destId="{151B0229-5E25-4C0F-968F-975AEB3E7EE6}" srcOrd="0" destOrd="0" presId="urn:microsoft.com/office/officeart/2005/8/layout/hierarchy3"/>
    <dgm:cxn modelId="{897D67DE-932E-4523-BAB8-F2B66F1FF808}" type="presOf" srcId="{D9F8C1F7-76DD-4F03-AC6E-7AE80A2D1B37}" destId="{B862730B-4C7C-4554-B425-BC821007D56C}" srcOrd="0" destOrd="0" presId="urn:microsoft.com/office/officeart/2005/8/layout/hierarchy3"/>
    <dgm:cxn modelId="{999A222D-F0F8-4DDC-8A4C-B4560CEDD090}" type="presOf" srcId="{1164FE92-369E-45F6-8E96-54CE9E439C8D}" destId="{1296FF0E-451D-487F-988B-7A99681D93C7}" srcOrd="0" destOrd="0" presId="urn:microsoft.com/office/officeart/2005/8/layout/hierarchy3"/>
    <dgm:cxn modelId="{5F837DCD-6A80-4C15-AC06-395E1332CF37}" srcId="{BAEB5667-4A35-44A2-97D9-FB6E1DBCD82F}" destId="{F6F28163-1DAF-4023-B719-FDCC8E196D9F}" srcOrd="1" destOrd="0" parTransId="{661FE519-09FD-4D9B-85AF-0A57EE214170}" sibTransId="{5E5CD716-0C4B-41FF-A9B0-DA5621D415FC}"/>
    <dgm:cxn modelId="{C02A608F-A058-451B-8462-F8C6DFF35965}" type="presOf" srcId="{F6F28163-1DAF-4023-B719-FDCC8E196D9F}" destId="{7CACCB85-A0BA-440A-8167-32149E220838}" srcOrd="0" destOrd="0" presId="urn:microsoft.com/office/officeart/2005/8/layout/hierarchy3"/>
    <dgm:cxn modelId="{30BDF365-6C3A-48F6-8356-E6E412336113}" type="presOf" srcId="{FCDCFCED-A962-44ED-9D0F-512351CAAA31}" destId="{D46DBF7E-AF67-4288-A043-3DDE4B9EEE28}" srcOrd="1" destOrd="0" presId="urn:microsoft.com/office/officeart/2005/8/layout/hierarchy3"/>
    <dgm:cxn modelId="{41352504-6E62-4054-9DDD-9EBFCBC57FC4}" srcId="{BAEB5667-4A35-44A2-97D9-FB6E1DBCD82F}" destId="{05812A13-F3FA-4FD7-AF76-07A26D8E3DA8}" srcOrd="2" destOrd="0" parTransId="{977B26DD-31AE-4938-8A1F-4BF9AF689565}" sibTransId="{AFFE59FA-FF61-4703-88B4-018A225DC79C}"/>
    <dgm:cxn modelId="{15462016-9045-43F3-93C9-E961D5686FE0}" type="presOf" srcId="{70CB8EA2-A4D2-479E-B735-4EC1AAC2AAE7}" destId="{8BD02873-63DC-4A0D-B7A2-1F94D848025E}" srcOrd="0" destOrd="0" presId="urn:microsoft.com/office/officeart/2005/8/layout/hierarchy3"/>
    <dgm:cxn modelId="{D8BC3BC1-6998-431A-81EC-AA492572FEB7}" srcId="{F6F28163-1DAF-4023-B719-FDCC8E196D9F}" destId="{ACF42831-862D-4288-A5C3-EB2E77B7A6AB}" srcOrd="0" destOrd="0" parTransId="{33A98E31-6729-462C-9571-1118339D18F7}" sibTransId="{9295D67F-A8E8-4F35-843E-51E0DA149F5C}"/>
    <dgm:cxn modelId="{8A3E5974-29BE-4997-854D-36CD7D399D99}" type="presOf" srcId="{FCDCFCED-A962-44ED-9D0F-512351CAAA31}" destId="{9C30E0DD-2C65-4BBD-B29B-B21FCE061A22}" srcOrd="0" destOrd="0" presId="urn:microsoft.com/office/officeart/2005/8/layout/hierarchy3"/>
    <dgm:cxn modelId="{84AC2AF1-CCA2-49F7-99CD-077253E23CF6}" type="presOf" srcId="{05812A13-F3FA-4FD7-AF76-07A26D8E3DA8}" destId="{A95D4C44-530B-427E-804E-7B76302080EE}" srcOrd="0" destOrd="0" presId="urn:microsoft.com/office/officeart/2005/8/layout/hierarchy3"/>
    <dgm:cxn modelId="{E87492DF-B35F-4C06-97C4-104B2FA0DA2C}" type="presOf" srcId="{ACF42831-862D-4288-A5C3-EB2E77B7A6AB}" destId="{F8753E9A-8D3E-4647-BE31-EB103589F072}" srcOrd="0" destOrd="0" presId="urn:microsoft.com/office/officeart/2005/8/layout/hierarchy3"/>
    <dgm:cxn modelId="{809EF957-E199-44E7-A8E2-A82E48719B78}" type="presParOf" srcId="{B913E139-53C2-47D3-94B2-6BDDD4DDECBE}" destId="{58D51A65-E60B-4981-8D26-6816DAB5BA14}" srcOrd="0" destOrd="0" presId="urn:microsoft.com/office/officeart/2005/8/layout/hierarchy3"/>
    <dgm:cxn modelId="{8C0A656B-EE39-4FD4-BF69-ADEA1633DDBD}" type="presParOf" srcId="{58D51A65-E60B-4981-8D26-6816DAB5BA14}" destId="{1FDCC53A-2D50-4E53-90F9-4287B8E6DA00}" srcOrd="0" destOrd="0" presId="urn:microsoft.com/office/officeart/2005/8/layout/hierarchy3"/>
    <dgm:cxn modelId="{76416123-7C13-4C6B-8CDC-4B9B525157AB}" type="presParOf" srcId="{1FDCC53A-2D50-4E53-90F9-4287B8E6DA00}" destId="{9C30E0DD-2C65-4BBD-B29B-B21FCE061A22}" srcOrd="0" destOrd="0" presId="urn:microsoft.com/office/officeart/2005/8/layout/hierarchy3"/>
    <dgm:cxn modelId="{0FB9EE47-02DC-4682-9FF0-ED9D8533ABDB}" type="presParOf" srcId="{1FDCC53A-2D50-4E53-90F9-4287B8E6DA00}" destId="{D46DBF7E-AF67-4288-A043-3DDE4B9EEE28}" srcOrd="1" destOrd="0" presId="urn:microsoft.com/office/officeart/2005/8/layout/hierarchy3"/>
    <dgm:cxn modelId="{6141C8D1-8FF7-4222-9165-86F7BFC68972}" type="presParOf" srcId="{58D51A65-E60B-4981-8D26-6816DAB5BA14}" destId="{10C84A77-8523-491D-8957-826494826309}" srcOrd="1" destOrd="0" presId="urn:microsoft.com/office/officeart/2005/8/layout/hierarchy3"/>
    <dgm:cxn modelId="{0808A0AD-8D2B-45F2-A535-490E39BEE4A9}" type="presParOf" srcId="{10C84A77-8523-491D-8957-826494826309}" destId="{1296FF0E-451D-487F-988B-7A99681D93C7}" srcOrd="0" destOrd="0" presId="urn:microsoft.com/office/officeart/2005/8/layout/hierarchy3"/>
    <dgm:cxn modelId="{E392C510-2BD8-44BE-AC35-7E5494FB5216}" type="presParOf" srcId="{10C84A77-8523-491D-8957-826494826309}" destId="{74FAA35A-31AD-42DE-BA44-0AB294EAD131}" srcOrd="1" destOrd="0" presId="urn:microsoft.com/office/officeart/2005/8/layout/hierarchy3"/>
    <dgm:cxn modelId="{E6ACEC11-7A38-47CF-86BA-80E9FAD4978F}" type="presParOf" srcId="{B913E139-53C2-47D3-94B2-6BDDD4DDECBE}" destId="{3706D5F1-96D8-4B08-9FF5-8845F293C901}" srcOrd="1" destOrd="0" presId="urn:microsoft.com/office/officeart/2005/8/layout/hierarchy3"/>
    <dgm:cxn modelId="{BA33C516-EBED-4FDD-B6AC-4CE1E524CCCA}" type="presParOf" srcId="{3706D5F1-96D8-4B08-9FF5-8845F293C901}" destId="{014A3255-C0BC-49B6-97BA-5FB5CD7962FA}" srcOrd="0" destOrd="0" presId="urn:microsoft.com/office/officeart/2005/8/layout/hierarchy3"/>
    <dgm:cxn modelId="{592E42A8-F587-4025-B5E8-1B35F260DCDA}" type="presParOf" srcId="{014A3255-C0BC-49B6-97BA-5FB5CD7962FA}" destId="{7CACCB85-A0BA-440A-8167-32149E220838}" srcOrd="0" destOrd="0" presId="urn:microsoft.com/office/officeart/2005/8/layout/hierarchy3"/>
    <dgm:cxn modelId="{3F22A7F0-534C-481D-84C2-5B51A25A1592}" type="presParOf" srcId="{014A3255-C0BC-49B6-97BA-5FB5CD7962FA}" destId="{6DA941A3-2B9B-471F-9BD5-91767EFA36B9}" srcOrd="1" destOrd="0" presId="urn:microsoft.com/office/officeart/2005/8/layout/hierarchy3"/>
    <dgm:cxn modelId="{8846D723-8EEF-4E7E-B51F-89C809CEEFF0}" type="presParOf" srcId="{3706D5F1-96D8-4B08-9FF5-8845F293C901}" destId="{2DDB7E07-2AEB-4CF8-A7A2-91F220D0D534}" srcOrd="1" destOrd="0" presId="urn:microsoft.com/office/officeart/2005/8/layout/hierarchy3"/>
    <dgm:cxn modelId="{41BEB1F0-D21D-471E-80C6-BCAD70896D64}" type="presParOf" srcId="{2DDB7E07-2AEB-4CF8-A7A2-91F220D0D534}" destId="{151B0229-5E25-4C0F-968F-975AEB3E7EE6}" srcOrd="0" destOrd="0" presId="urn:microsoft.com/office/officeart/2005/8/layout/hierarchy3"/>
    <dgm:cxn modelId="{A4C90D38-F560-4D18-A6CF-76C6C64A2F7A}" type="presParOf" srcId="{2DDB7E07-2AEB-4CF8-A7A2-91F220D0D534}" destId="{F8753E9A-8D3E-4647-BE31-EB103589F072}" srcOrd="1" destOrd="0" presId="urn:microsoft.com/office/officeart/2005/8/layout/hierarchy3"/>
    <dgm:cxn modelId="{8C166DB0-733F-48A0-8E64-171C91BB6FFF}" type="presParOf" srcId="{B913E139-53C2-47D3-94B2-6BDDD4DDECBE}" destId="{BFE6ED34-A5AE-43D1-A2D4-446E44B308F7}" srcOrd="2" destOrd="0" presId="urn:microsoft.com/office/officeart/2005/8/layout/hierarchy3"/>
    <dgm:cxn modelId="{552A80BB-C687-4D4B-A563-474589AE946E}" type="presParOf" srcId="{BFE6ED34-A5AE-43D1-A2D4-446E44B308F7}" destId="{ECDD49B2-9F87-4713-AEF3-D38C493850BE}" srcOrd="0" destOrd="0" presId="urn:microsoft.com/office/officeart/2005/8/layout/hierarchy3"/>
    <dgm:cxn modelId="{1B42E034-499F-463E-A603-1831EC745E9C}" type="presParOf" srcId="{ECDD49B2-9F87-4713-AEF3-D38C493850BE}" destId="{A95D4C44-530B-427E-804E-7B76302080EE}" srcOrd="0" destOrd="0" presId="urn:microsoft.com/office/officeart/2005/8/layout/hierarchy3"/>
    <dgm:cxn modelId="{2D4BF0B1-0ADC-4F93-998C-91D5638B2B44}" type="presParOf" srcId="{ECDD49B2-9F87-4713-AEF3-D38C493850BE}" destId="{63011B9E-8355-4701-BCF0-A89BE449D90A}" srcOrd="1" destOrd="0" presId="urn:microsoft.com/office/officeart/2005/8/layout/hierarchy3"/>
    <dgm:cxn modelId="{14A17153-9551-4848-87CE-5DDCEF33E9A4}" type="presParOf" srcId="{BFE6ED34-A5AE-43D1-A2D4-446E44B308F7}" destId="{F21D859F-DA11-4A09-8996-1C47C07FF014}" srcOrd="1" destOrd="0" presId="urn:microsoft.com/office/officeart/2005/8/layout/hierarchy3"/>
    <dgm:cxn modelId="{0795EBD3-D90E-43CF-94DB-C1723DD63CAA}" type="presParOf" srcId="{F21D859F-DA11-4A09-8996-1C47C07FF014}" destId="{B862730B-4C7C-4554-B425-BC821007D56C}" srcOrd="0" destOrd="0" presId="urn:microsoft.com/office/officeart/2005/8/layout/hierarchy3"/>
    <dgm:cxn modelId="{C8EF73E8-9650-45BA-A041-FFFF64338081}" type="presParOf" srcId="{F21D859F-DA11-4A09-8996-1C47C07FF014}" destId="{8BD02873-63DC-4A0D-B7A2-1F94D848025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497E2-AAC8-4562-9AAF-3EE42A0905C3}">
      <dsp:nvSpPr>
        <dsp:cNvPr id="0" name=""/>
        <dsp:cNvSpPr/>
      </dsp:nvSpPr>
      <dsp:spPr>
        <a:xfrm>
          <a:off x="3039070" y="1982591"/>
          <a:ext cx="2509715" cy="217100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Медиабілімнің</a:t>
          </a:r>
          <a:r>
            <a:rPr lang="ru-RU" sz="1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</a:t>
          </a:r>
          <a:r>
            <a:rPr lang="ru-RU" sz="1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5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басымдығын</a:t>
          </a:r>
          <a:r>
            <a:rPr lang="ru-RU" sz="1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айқындайтын</a:t>
          </a:r>
          <a:r>
            <a:rPr lang="ru-RU" sz="1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себептері</a:t>
          </a:r>
          <a:endParaRPr lang="ru-RU" sz="1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965" y="2342357"/>
        <a:ext cx="1677925" cy="1451473"/>
      </dsp:txXfrm>
    </dsp:sp>
    <dsp:sp modelId="{313EF057-3913-4D4F-9DA2-FFC1F911E24E}">
      <dsp:nvSpPr>
        <dsp:cNvPr id="0" name=""/>
        <dsp:cNvSpPr/>
      </dsp:nvSpPr>
      <dsp:spPr>
        <a:xfrm>
          <a:off x="4814046" y="1047153"/>
          <a:ext cx="946908" cy="81588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BF6AD9-53EE-4706-899E-8FC4AFC4E56A}">
      <dsp:nvSpPr>
        <dsp:cNvPr id="0" name=""/>
        <dsp:cNvSpPr/>
      </dsp:nvSpPr>
      <dsp:spPr>
        <a:xfrm>
          <a:off x="3168352" y="0"/>
          <a:ext cx="2179211" cy="181152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Медианы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тұтынудың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жоғары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деңгейі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қазіргі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қоғамда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бұқаралық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ақпарат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құралдарының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шектен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көптігі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2470" y="294369"/>
        <a:ext cx="1470975" cy="1222784"/>
      </dsp:txXfrm>
    </dsp:sp>
    <dsp:sp modelId="{92A42265-BD3B-4D51-A4BE-722C3A95DDF3}">
      <dsp:nvSpPr>
        <dsp:cNvPr id="0" name=""/>
        <dsp:cNvSpPr/>
      </dsp:nvSpPr>
      <dsp:spPr>
        <a:xfrm>
          <a:off x="5952172" y="2666756"/>
          <a:ext cx="946908" cy="81588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2C0CB2A-D6E2-40DC-8E1C-89B7B06E3619}">
      <dsp:nvSpPr>
        <dsp:cNvPr id="0" name=""/>
        <dsp:cNvSpPr/>
      </dsp:nvSpPr>
      <dsp:spPr>
        <a:xfrm>
          <a:off x="5276414" y="1031826"/>
          <a:ext cx="2257859" cy="192050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Медианың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идеологиялық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өнеркәсіптің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саласы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ретінде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аудиторияның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санасына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ықпалы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7465" y="1347437"/>
        <a:ext cx="1515757" cy="1289281"/>
      </dsp:txXfrm>
    </dsp:sp>
    <dsp:sp modelId="{4751A435-F3ED-4A35-8A66-22AF30CBB917}">
      <dsp:nvSpPr>
        <dsp:cNvPr id="0" name=""/>
        <dsp:cNvSpPr/>
      </dsp:nvSpPr>
      <dsp:spPr>
        <a:xfrm>
          <a:off x="4997760" y="4309475"/>
          <a:ext cx="946908" cy="81588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026A8F-7419-4B6C-800A-98CA15A67157}">
      <dsp:nvSpPr>
        <dsp:cNvPr id="0" name=""/>
        <dsp:cNvSpPr/>
      </dsp:nvSpPr>
      <dsp:spPr>
        <a:xfrm>
          <a:off x="5314031" y="3168353"/>
          <a:ext cx="2186368" cy="195028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Медиаақпарат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санының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жылдам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өсуі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оны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басқару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тарату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тетіктерінің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күшеюі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728" y="3498131"/>
        <a:ext cx="1446974" cy="1290732"/>
      </dsp:txXfrm>
    </dsp:sp>
    <dsp:sp modelId="{99C28C41-B25A-412B-B0DA-37FD6CAF85B6}">
      <dsp:nvSpPr>
        <dsp:cNvPr id="0" name=""/>
        <dsp:cNvSpPr/>
      </dsp:nvSpPr>
      <dsp:spPr>
        <a:xfrm>
          <a:off x="2592288" y="1080120"/>
          <a:ext cx="946908" cy="815886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DC7CA5-DB66-4838-A90D-38887012E175}">
      <dsp:nvSpPr>
        <dsp:cNvPr id="0" name=""/>
        <dsp:cNvSpPr/>
      </dsp:nvSpPr>
      <dsp:spPr>
        <a:xfrm>
          <a:off x="3240357" y="4325278"/>
          <a:ext cx="2161893" cy="177928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Негізгі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демократиялық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процестерге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медианың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ену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интенсивтілігі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9962" y="4613010"/>
        <a:ext cx="1462683" cy="1203817"/>
      </dsp:txXfrm>
    </dsp:sp>
    <dsp:sp modelId="{05F3A505-15A3-4EB9-B840-E142F8E15C8D}">
      <dsp:nvSpPr>
        <dsp:cNvPr id="0" name=""/>
        <dsp:cNvSpPr/>
      </dsp:nvSpPr>
      <dsp:spPr>
        <a:xfrm>
          <a:off x="1740027" y="2856319"/>
          <a:ext cx="946908" cy="815886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76E493-D439-4D62-9F53-C04B5E5482D8}">
      <dsp:nvSpPr>
        <dsp:cNvPr id="0" name=""/>
        <dsp:cNvSpPr/>
      </dsp:nvSpPr>
      <dsp:spPr>
        <a:xfrm>
          <a:off x="1197188" y="3182753"/>
          <a:ext cx="2069095" cy="19239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Барлық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салада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визуалды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коммуникация мен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ақпарат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маңыздылығы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артуы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8235" y="3518470"/>
        <a:ext cx="1347001" cy="1252503"/>
      </dsp:txXfrm>
    </dsp:sp>
    <dsp:sp modelId="{ECF30D04-386D-4DE3-B80C-5D41BCDB565C}">
      <dsp:nvSpPr>
        <dsp:cNvPr id="0" name=""/>
        <dsp:cNvSpPr/>
      </dsp:nvSpPr>
      <dsp:spPr>
        <a:xfrm>
          <a:off x="1034678" y="987369"/>
          <a:ext cx="2296833" cy="20045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Болашақ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талаптарға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сәйкес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бағдарланған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оқытудың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қажеттілігі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6978" y="1321014"/>
        <a:ext cx="1532233" cy="1337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17647-61E9-4BE3-A440-49384A025C04}">
      <dsp:nvSpPr>
        <dsp:cNvPr id="0" name=""/>
        <dsp:cNvSpPr/>
      </dsp:nvSpPr>
      <dsp:spPr>
        <a:xfrm>
          <a:off x="3100472" y="1575407"/>
          <a:ext cx="2048365" cy="116361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Медиасабақ 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7275" y="1632210"/>
        <a:ext cx="1934759" cy="1050007"/>
      </dsp:txXfrm>
    </dsp:sp>
    <dsp:sp modelId="{1D98E7BA-FF3F-402D-AE79-9BC9DAB18AF6}">
      <dsp:nvSpPr>
        <dsp:cNvPr id="0" name=""/>
        <dsp:cNvSpPr/>
      </dsp:nvSpPr>
      <dsp:spPr>
        <a:xfrm rot="16252262">
          <a:off x="3818211" y="1255287"/>
          <a:ext cx="6403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31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52FE6-4F1E-4B63-8486-996AB1651F4F}">
      <dsp:nvSpPr>
        <dsp:cNvPr id="0" name=""/>
        <dsp:cNvSpPr/>
      </dsp:nvSpPr>
      <dsp:spPr>
        <a:xfrm>
          <a:off x="3420663" y="110172"/>
          <a:ext cx="1457684" cy="824995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Графика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0936" y="150445"/>
        <a:ext cx="1377138" cy="744449"/>
      </dsp:txXfrm>
    </dsp:sp>
    <dsp:sp modelId="{7B2B23C8-7C98-4479-8D0A-B9ABDD290556}">
      <dsp:nvSpPr>
        <dsp:cNvPr id="0" name=""/>
        <dsp:cNvSpPr/>
      </dsp:nvSpPr>
      <dsp:spPr>
        <a:xfrm rot="20032036">
          <a:off x="5124240" y="1548764"/>
          <a:ext cx="4812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23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2D508-6562-4E31-8FD4-931944E05D69}">
      <dsp:nvSpPr>
        <dsp:cNvPr id="0" name=""/>
        <dsp:cNvSpPr/>
      </dsp:nvSpPr>
      <dsp:spPr>
        <a:xfrm>
          <a:off x="5580882" y="648072"/>
          <a:ext cx="1558136" cy="82499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Гипермәтін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1155" y="688345"/>
        <a:ext cx="1477590" cy="744449"/>
      </dsp:txXfrm>
    </dsp:sp>
    <dsp:sp modelId="{A4ABD662-7DF9-4366-B726-1002F7D79343}">
      <dsp:nvSpPr>
        <dsp:cNvPr id="0" name=""/>
        <dsp:cNvSpPr/>
      </dsp:nvSpPr>
      <dsp:spPr>
        <a:xfrm rot="455920">
          <a:off x="5145618" y="2342319"/>
          <a:ext cx="733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316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A73A6-F330-4FD7-ADBF-26E51528CC18}">
      <dsp:nvSpPr>
        <dsp:cNvPr id="0" name=""/>
        <dsp:cNvSpPr/>
      </dsp:nvSpPr>
      <dsp:spPr>
        <a:xfrm>
          <a:off x="5875568" y="2090947"/>
          <a:ext cx="1688865" cy="82499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Аудиожазба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5841" y="2131220"/>
        <a:ext cx="1608319" cy="744449"/>
      </dsp:txXfrm>
    </dsp:sp>
    <dsp:sp modelId="{EAE8E3FE-B561-4958-91AC-D303FCD33383}">
      <dsp:nvSpPr>
        <dsp:cNvPr id="0" name=""/>
        <dsp:cNvSpPr/>
      </dsp:nvSpPr>
      <dsp:spPr>
        <a:xfrm rot="5025814">
          <a:off x="3946092" y="3009063"/>
          <a:ext cx="5433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30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4FA16-217A-4D1B-A4D8-A2CFB32B0019}">
      <dsp:nvSpPr>
        <dsp:cNvPr id="0" name=""/>
        <dsp:cNvSpPr/>
      </dsp:nvSpPr>
      <dsp:spPr>
        <a:xfrm>
          <a:off x="3492724" y="3279107"/>
          <a:ext cx="1599212" cy="82499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 сайттары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997" y="3319380"/>
        <a:ext cx="1518666" cy="744449"/>
      </dsp:txXfrm>
    </dsp:sp>
    <dsp:sp modelId="{9C742400-47AE-4B67-BE16-42CD30B99BD7}">
      <dsp:nvSpPr>
        <dsp:cNvPr id="0" name=""/>
        <dsp:cNvSpPr/>
      </dsp:nvSpPr>
      <dsp:spPr>
        <a:xfrm rot="10132077">
          <a:off x="2728184" y="2395025"/>
          <a:ext cx="3758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82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FDBAF-9F4B-4246-8A0C-B66B97A001DE}">
      <dsp:nvSpPr>
        <dsp:cNvPr id="0" name=""/>
        <dsp:cNvSpPr/>
      </dsp:nvSpPr>
      <dsp:spPr>
        <a:xfrm>
          <a:off x="1146630" y="2174759"/>
          <a:ext cx="1585088" cy="824995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Бейнежазба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6903" y="2215032"/>
        <a:ext cx="1504542" cy="744449"/>
      </dsp:txXfrm>
    </dsp:sp>
    <dsp:sp modelId="{85AEF649-C966-4AB8-AF29-9B5A38CF80CA}">
      <dsp:nvSpPr>
        <dsp:cNvPr id="0" name=""/>
        <dsp:cNvSpPr/>
      </dsp:nvSpPr>
      <dsp:spPr>
        <a:xfrm rot="12528833">
          <a:off x="2594854" y="1463955"/>
          <a:ext cx="5389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898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D94AE-FE28-4566-9242-0DC3041351FE}">
      <dsp:nvSpPr>
        <dsp:cNvPr id="0" name=""/>
        <dsp:cNvSpPr/>
      </dsp:nvSpPr>
      <dsp:spPr>
        <a:xfrm>
          <a:off x="946614" y="509073"/>
          <a:ext cx="1863409" cy="8249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Мультипликация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6887" y="549346"/>
        <a:ext cx="1782863" cy="744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C2F0B-7F29-4F51-9586-EA4FC50A5F4D}">
      <dsp:nvSpPr>
        <dsp:cNvPr id="0" name=""/>
        <dsp:cNvSpPr/>
      </dsp:nvSpPr>
      <dsp:spPr>
        <a:xfrm rot="10800000">
          <a:off x="1662118" y="241362"/>
          <a:ext cx="5463221" cy="520770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solidFill>
                <a:srgbClr val="FFFF00"/>
              </a:solidFill>
            </a:rPr>
            <a:t>Медиа сабақ</a:t>
          </a:r>
          <a:endParaRPr lang="ru-RU" sz="2100" kern="1200" dirty="0">
            <a:solidFill>
              <a:srgbClr val="FFFF00"/>
            </a:solidFill>
          </a:endParaRPr>
        </a:p>
      </dsp:txBody>
      <dsp:txXfrm rot="10800000">
        <a:off x="1792310" y="241362"/>
        <a:ext cx="5333029" cy="520770"/>
      </dsp:txXfrm>
    </dsp:sp>
    <dsp:sp modelId="{97250671-72BF-4658-9B1C-9FA56773B7C4}">
      <dsp:nvSpPr>
        <dsp:cNvPr id="0" name=""/>
        <dsp:cNvSpPr/>
      </dsp:nvSpPr>
      <dsp:spPr>
        <a:xfrm>
          <a:off x="1090030" y="4029"/>
          <a:ext cx="1144174" cy="9954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DD2B4-3F35-4E14-BDBA-ECB246FCBF94}">
      <dsp:nvSpPr>
        <dsp:cNvPr id="0" name=""/>
        <dsp:cNvSpPr/>
      </dsp:nvSpPr>
      <dsp:spPr>
        <a:xfrm rot="10800000">
          <a:off x="1549759" y="1197023"/>
          <a:ext cx="5972775" cy="797593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8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FFFF00"/>
              </a:solidFill>
            </a:rPr>
            <a:t>Гиперсілтемелік жобалар</a:t>
          </a:r>
          <a:endParaRPr lang="ru-RU" sz="2000" b="1" kern="1200" dirty="0">
            <a:solidFill>
              <a:srgbClr val="FFFF00"/>
            </a:solidFill>
          </a:endParaRPr>
        </a:p>
      </dsp:txBody>
      <dsp:txXfrm rot="10800000">
        <a:off x="1749157" y="1197023"/>
        <a:ext cx="5773377" cy="797593"/>
      </dsp:txXfrm>
    </dsp:sp>
    <dsp:sp modelId="{886D218F-BB7A-4FFC-A4B2-ECC32A731367}">
      <dsp:nvSpPr>
        <dsp:cNvPr id="0" name=""/>
        <dsp:cNvSpPr/>
      </dsp:nvSpPr>
      <dsp:spPr>
        <a:xfrm>
          <a:off x="1006533" y="1113991"/>
          <a:ext cx="968610" cy="9962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CED9-E149-4FB6-9D63-C23A9C085368}">
      <dsp:nvSpPr>
        <dsp:cNvPr id="0" name=""/>
        <dsp:cNvSpPr/>
      </dsp:nvSpPr>
      <dsp:spPr>
        <a:xfrm rot="10800000">
          <a:off x="1750558" y="2281817"/>
          <a:ext cx="5463221" cy="633574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8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900" b="1" kern="1200" dirty="0" smtClean="0">
              <a:solidFill>
                <a:srgbClr val="FFFF00"/>
              </a:solidFill>
            </a:rPr>
            <a:t>Электрондық оқулық</a:t>
          </a:r>
          <a:endParaRPr lang="ru-RU" sz="1900" b="1" kern="1200" dirty="0">
            <a:solidFill>
              <a:srgbClr val="FFFF00"/>
            </a:solidFill>
          </a:endParaRPr>
        </a:p>
      </dsp:txBody>
      <dsp:txXfrm rot="10800000">
        <a:off x="1908951" y="2281817"/>
        <a:ext cx="5304828" cy="633574"/>
      </dsp:txXfrm>
    </dsp:sp>
    <dsp:sp modelId="{0798656F-804D-4010-A1BD-79F0A3C20249}">
      <dsp:nvSpPr>
        <dsp:cNvPr id="0" name=""/>
        <dsp:cNvSpPr/>
      </dsp:nvSpPr>
      <dsp:spPr>
        <a:xfrm>
          <a:off x="872745" y="2209347"/>
          <a:ext cx="1497936" cy="7477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F012B-A4F8-4627-B9B2-8C7AFB188B98}">
      <dsp:nvSpPr>
        <dsp:cNvPr id="0" name=""/>
        <dsp:cNvSpPr/>
      </dsp:nvSpPr>
      <dsp:spPr>
        <a:xfrm rot="10800000">
          <a:off x="1783064" y="3086987"/>
          <a:ext cx="5463221" cy="821407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FFFF00"/>
              </a:solidFill>
            </a:rPr>
            <a:t>Локальды тестілеу</a:t>
          </a:r>
          <a:endParaRPr lang="ru-RU" sz="1800" b="1" kern="1200" dirty="0">
            <a:solidFill>
              <a:srgbClr val="FFFF00"/>
            </a:solidFill>
          </a:endParaRPr>
        </a:p>
      </dsp:txBody>
      <dsp:txXfrm rot="10800000">
        <a:off x="1988416" y="3086987"/>
        <a:ext cx="5257869" cy="821407"/>
      </dsp:txXfrm>
    </dsp:sp>
    <dsp:sp modelId="{36FC429E-0889-448F-9C8D-9FBCB3BA3EBE}">
      <dsp:nvSpPr>
        <dsp:cNvPr id="0" name=""/>
        <dsp:cNvSpPr/>
      </dsp:nvSpPr>
      <dsp:spPr>
        <a:xfrm>
          <a:off x="418342" y="3100557"/>
          <a:ext cx="1627959" cy="71110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E57FA-8300-4F7B-8DF2-42656D7551B9}">
      <dsp:nvSpPr>
        <dsp:cNvPr id="0" name=""/>
        <dsp:cNvSpPr/>
      </dsp:nvSpPr>
      <dsp:spPr>
        <a:xfrm rot="10800000">
          <a:off x="1625662" y="4047910"/>
          <a:ext cx="5463221" cy="758529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smtClean="0">
              <a:solidFill>
                <a:srgbClr val="FFFF00"/>
              </a:solidFill>
            </a:rPr>
            <a:t>Бейне сабақ</a:t>
          </a:r>
          <a:endParaRPr lang="ru-RU" sz="1700" b="1" kern="1200" dirty="0">
            <a:solidFill>
              <a:srgbClr val="FFFF00"/>
            </a:solidFill>
          </a:endParaRPr>
        </a:p>
      </dsp:txBody>
      <dsp:txXfrm rot="10800000">
        <a:off x="1815294" y="4047910"/>
        <a:ext cx="5273589" cy="758529"/>
      </dsp:txXfrm>
    </dsp:sp>
    <dsp:sp modelId="{F9C78628-BB8C-4D94-90C8-BF86E7A8D869}">
      <dsp:nvSpPr>
        <dsp:cNvPr id="0" name=""/>
        <dsp:cNvSpPr/>
      </dsp:nvSpPr>
      <dsp:spPr>
        <a:xfrm>
          <a:off x="1126486" y="4022920"/>
          <a:ext cx="998352" cy="80850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534DC-36EC-47C6-8193-4E372794CD1D}">
      <dsp:nvSpPr>
        <dsp:cNvPr id="0" name=""/>
        <dsp:cNvSpPr/>
      </dsp:nvSpPr>
      <dsp:spPr>
        <a:xfrm rot="10800000">
          <a:off x="1623189" y="5003301"/>
          <a:ext cx="5463221" cy="578925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8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 </a:t>
          </a:r>
          <a:r>
            <a:rPr lang="kk-KZ" sz="1700" b="1" kern="1200" dirty="0" smtClean="0">
              <a:solidFill>
                <a:srgbClr val="FFFF00"/>
              </a:solidFill>
            </a:rPr>
            <a:t>Оқушы  шығармашылығы</a:t>
          </a:r>
          <a:endParaRPr lang="ru-RU" sz="1700" b="1" kern="1200" dirty="0">
            <a:solidFill>
              <a:srgbClr val="FFFF00"/>
            </a:solidFill>
          </a:endParaRPr>
        </a:p>
      </dsp:txBody>
      <dsp:txXfrm rot="10800000">
        <a:off x="1767920" y="5003301"/>
        <a:ext cx="5318490" cy="578925"/>
      </dsp:txXfrm>
    </dsp:sp>
    <dsp:sp modelId="{C55B837F-D910-41CF-A50E-31AD7477FAC1}">
      <dsp:nvSpPr>
        <dsp:cNvPr id="0" name=""/>
        <dsp:cNvSpPr/>
      </dsp:nvSpPr>
      <dsp:spPr>
        <a:xfrm>
          <a:off x="1106050" y="4893884"/>
          <a:ext cx="988461" cy="69361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0E0DD-2C65-4BBD-B29B-B21FCE061A22}">
      <dsp:nvSpPr>
        <dsp:cNvPr id="0" name=""/>
        <dsp:cNvSpPr/>
      </dsp:nvSpPr>
      <dsp:spPr>
        <a:xfrm>
          <a:off x="214276" y="3286122"/>
          <a:ext cx="2611933" cy="13059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4800" kern="1200" dirty="0" smtClean="0">
              <a:latin typeface="Times New Roman" pitchFamily="18" charset="0"/>
              <a:cs typeface="Times New Roman" pitchFamily="18" charset="0"/>
            </a:rPr>
            <a:t> Кеше</a:t>
          </a:r>
          <a:endParaRPr lang="ru-RU" sz="4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526" y="3324372"/>
        <a:ext cx="2535433" cy="1229466"/>
      </dsp:txXfrm>
    </dsp:sp>
    <dsp:sp modelId="{1296FF0E-451D-487F-988B-7A99681D93C7}">
      <dsp:nvSpPr>
        <dsp:cNvPr id="0" name=""/>
        <dsp:cNvSpPr/>
      </dsp:nvSpPr>
      <dsp:spPr>
        <a:xfrm>
          <a:off x="475469" y="4592088"/>
          <a:ext cx="193612" cy="125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761"/>
              </a:lnTo>
              <a:lnTo>
                <a:pt x="193612" y="1255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AA35A-31AD-42DE-BA44-0AB294EAD131}">
      <dsp:nvSpPr>
        <dsp:cNvPr id="0" name=""/>
        <dsp:cNvSpPr/>
      </dsp:nvSpPr>
      <dsp:spPr>
        <a:xfrm>
          <a:off x="669081" y="5194867"/>
          <a:ext cx="2089546" cy="130596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rPr>
            <a:t>Информатика  және электрондық есептеуіш  техника  негіздерін  оқытушы</a:t>
          </a:r>
          <a:endParaRPr lang="ru-RU" sz="1600" b="1" kern="1200" dirty="0">
            <a:solidFill>
              <a:srgbClr val="92D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331" y="5233117"/>
        <a:ext cx="2013046" cy="1229466"/>
      </dsp:txXfrm>
    </dsp:sp>
    <dsp:sp modelId="{7CACCB85-A0BA-440A-8167-32149E220838}">
      <dsp:nvSpPr>
        <dsp:cNvPr id="0" name=""/>
        <dsp:cNvSpPr/>
      </dsp:nvSpPr>
      <dsp:spPr>
        <a:xfrm>
          <a:off x="3494055" y="2655679"/>
          <a:ext cx="2611933" cy="130596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>
              <a:latin typeface="Times New Roman" pitchFamily="18" charset="0"/>
              <a:cs typeface="Times New Roman" pitchFamily="18" charset="0"/>
            </a:rPr>
            <a:t>Бүгін 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2305" y="2693929"/>
        <a:ext cx="2535433" cy="1229466"/>
      </dsp:txXfrm>
    </dsp:sp>
    <dsp:sp modelId="{151B0229-5E25-4C0F-968F-975AEB3E7EE6}">
      <dsp:nvSpPr>
        <dsp:cNvPr id="0" name=""/>
        <dsp:cNvSpPr/>
      </dsp:nvSpPr>
      <dsp:spPr>
        <a:xfrm>
          <a:off x="3755248" y="3961646"/>
          <a:ext cx="259197" cy="1428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584"/>
              </a:lnTo>
              <a:lnTo>
                <a:pt x="259197" y="1428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53E9A-8D3E-4647-BE31-EB103589F072}">
      <dsp:nvSpPr>
        <dsp:cNvPr id="0" name=""/>
        <dsp:cNvSpPr/>
      </dsp:nvSpPr>
      <dsp:spPr>
        <a:xfrm>
          <a:off x="4014446" y="4737247"/>
          <a:ext cx="2089546" cy="130596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Ақпарат  көздерін  қолданушы,  насихаттаушы,  жабдықтаушы</a:t>
          </a:r>
          <a:endParaRPr lang="ru-RU" sz="1600" b="1" kern="12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52696" y="4775497"/>
        <a:ext cx="2013046" cy="1229466"/>
      </dsp:txXfrm>
    </dsp:sp>
    <dsp:sp modelId="{A95D4C44-530B-427E-804E-7B76302080EE}">
      <dsp:nvSpPr>
        <dsp:cNvPr id="0" name=""/>
        <dsp:cNvSpPr/>
      </dsp:nvSpPr>
      <dsp:spPr>
        <a:xfrm>
          <a:off x="6393379" y="722809"/>
          <a:ext cx="2611933" cy="130596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kern="1200" dirty="0" smtClean="0">
              <a:latin typeface="Times New Roman" pitchFamily="18" charset="0"/>
              <a:cs typeface="Times New Roman" pitchFamily="18" charset="0"/>
            </a:rPr>
            <a:t>Ертең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31629" y="761059"/>
        <a:ext cx="2535433" cy="1229466"/>
      </dsp:txXfrm>
    </dsp:sp>
    <dsp:sp modelId="{B862730B-4C7C-4554-B425-BC821007D56C}">
      <dsp:nvSpPr>
        <dsp:cNvPr id="0" name=""/>
        <dsp:cNvSpPr/>
      </dsp:nvSpPr>
      <dsp:spPr>
        <a:xfrm>
          <a:off x="6654573" y="2028776"/>
          <a:ext cx="184836" cy="120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551"/>
              </a:lnTo>
              <a:lnTo>
                <a:pt x="184836" y="12055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02873-63DC-4A0D-B7A2-1F94D848025E}">
      <dsp:nvSpPr>
        <dsp:cNvPr id="0" name=""/>
        <dsp:cNvSpPr/>
      </dsp:nvSpPr>
      <dsp:spPr>
        <a:xfrm>
          <a:off x="6839409" y="2581344"/>
          <a:ext cx="2089546" cy="130596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Бүкіл әлемдік  ұлтаралық “ХХІ  ғасыр ашық білім беру  жүйесі”  бағдарламасын жүзеге  асырушы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77659" y="2619594"/>
        <a:ext cx="2013046" cy="122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71833-2DC7-4D86-A665-EB649266C34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3C71A-63FD-49A0-9058-DF9621790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0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3C71A-63FD-49A0-9058-DF9621790F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0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5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8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1FB5-9FB1-4569-8CDE-0522FB78DC2A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211D-4E82-4DEF-985D-AFE6AFACB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J:\&#1055;&#1088;&#1077;&#1079;&#1077;&#1085;&#1090;&#1072;&#1094;&#1080;&#1103;%20%20&#1074;&#1085;&#1077;%20&#1082;&#1083;&#1072;&#1089;&#1089;.ppt#-1,10,&#1057;&#1083;&#1072;&#1081;&#1076; 10" TargetMode="External"/><Relationship Id="rId13" Type="http://schemas.openxmlformats.org/officeDocument/2006/relationships/hyperlink" Target="Http://beine-sabak.kz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file:///K:\&#1058;&#1072;&#1079;&#1072;%20&#1073;&#1086;&#1083;&#1089;&#1072;%20&#1090;&#1072;&#1073;&#1080;&#1075;&#1072;&#1090;,&#1072;&#1084;&#1072;&#1085;%20&#1073;&#1086;&#1083;&#1072;&#1088;%20&#1072;&#1076;&#1072;&#1084;&#1079;&#1072;&#1090;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hyperlink" Target="file:///J:\&#1073;&#1077;&#1081;&#1085;&#1077;%20&#1090;&#1091;&#1089;&#1080;&#1085;&#1076;&#1080;&#1088;&#1091;_0002.wmv" TargetMode="External"/><Relationship Id="rId5" Type="http://schemas.openxmlformats.org/officeDocument/2006/relationships/diagramQuickStyle" Target="../diagrams/quickStyle3.xml"/><Relationship Id="rId10" Type="http://schemas.openxmlformats.org/officeDocument/2006/relationships/hyperlink" Target="file:///K:\9-&#1089;&#1099;&#1085;&#1099;&#1087;&#1090;&#1072;&#1088;&#1171;&#1072;%20&#1072;&#1088;&#1085;&#1072;&#1083;&#1171;&#1072;&#1085;%20&#1084;&#1077;&#1090;.&#1085;&#1201;&#1089;&#1179;&#1072;&#1091;\testus%209%20&#1089;&#1099;&#1085;&#1099;&#1087;.exe" TargetMode="External"/><Relationship Id="rId4" Type="http://schemas.openxmlformats.org/officeDocument/2006/relationships/diagramLayout" Target="../diagrams/layout3.xml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49" y="2661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934" y="810253"/>
            <a:ext cx="85508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  ҮДЕРІСІНДЕ  МЕДИА МҮМКІНДІКТЕРДІ </a:t>
            </a:r>
          </a:p>
          <a:p>
            <a:pPr algn="ctr"/>
            <a:r>
              <a:rPr lang="kk-KZ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ПАЙДАЛАНУ  ӘДІСТЕРІ</a:t>
            </a:r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330">
            <a:off x="1614555" y="1758368"/>
            <a:ext cx="5672733" cy="40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921">
            <a:off x="3806103" y="3624403"/>
            <a:ext cx="1504701" cy="118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7488"/>
            <a:ext cx="9144000" cy="6857999"/>
          </a:xfrm>
          <a:prstGeom prst="rect">
            <a:avLst/>
          </a:prstGeom>
        </p:spPr>
      </p:pic>
      <p:pic>
        <p:nvPicPr>
          <p:cNvPr id="5" name="Picture 4" descr="Лист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213" r="4505"/>
          <a:stretch/>
        </p:blipFill>
        <p:spPr bwMode="auto">
          <a:xfrm>
            <a:off x="251520" y="730764"/>
            <a:ext cx="8712968" cy="548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168">
            <a:off x="535500" y="174918"/>
            <a:ext cx="1648347" cy="20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20810442">
            <a:off x="1661148" y="1594907"/>
            <a:ext cx="558979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«</a:t>
            </a:r>
            <a:r>
              <a:rPr lang="ru-RU" sz="1600" dirty="0" err="1" smtClean="0">
                <a:solidFill>
                  <a:srgbClr val="002060"/>
                </a:solidFill>
              </a:rPr>
              <a:t>Медиабілім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адамдарды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хабарламаларды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жасауға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коммуникацияға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мейлінше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тиімді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ақпарат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құралын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таңдауға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оқытады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Медиабілім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оқушыларға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өздерінің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ойларын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ақпаратты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еркін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білдіру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құқығын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жүзеге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асыруға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мүмкіндік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береді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Бұл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олардың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жеке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дамуына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ғана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әсер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етіп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қоймай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сондай-ақ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олардың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әлеуметтік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тұрғыда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белсенді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атсалысуын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интербелсенділігін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күшейтеді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Бұл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тұрғыдан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алғанда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медиабілім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демократиялық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азаматтыққа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және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саяси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түсіністікке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дайындайды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Демек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адам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өмірінің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барлық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ағымында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оқыту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тұжырымдамасының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бір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бөлігі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ретінде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медибілімді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дамытқан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тиімді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болып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табылады</a:t>
            </a:r>
            <a:r>
              <a:rPr lang="ru-RU" sz="1600" dirty="0" smtClean="0">
                <a:solidFill>
                  <a:srgbClr val="002060"/>
                </a:solidFill>
              </a:rPr>
              <a:t>.» </a:t>
            </a:r>
          </a:p>
          <a:p>
            <a:pPr algn="r"/>
            <a:r>
              <a:rPr lang="ru-RU" sz="1600" dirty="0" err="1"/>
              <a:t>Л.Мастерман</a:t>
            </a:r>
            <a:r>
              <a:rPr lang="ru-RU" sz="1600" dirty="0"/>
              <a:t> (</a:t>
            </a:r>
            <a:r>
              <a:rPr lang="en-US" sz="1600" dirty="0" err="1"/>
              <a:t>L.Masterman</a:t>
            </a:r>
            <a:r>
              <a:rPr lang="en-US" sz="1600" dirty="0"/>
              <a:t>) </a:t>
            </a:r>
            <a:endParaRPr lang="ru-RU" sz="1600" dirty="0"/>
          </a:p>
          <a:p>
            <a:pPr algn="r"/>
            <a:r>
              <a:rPr lang="ru-RU" sz="1600" dirty="0" smtClean="0"/>
              <a:t>                          </a:t>
            </a:r>
            <a:r>
              <a:rPr lang="ru-RU" sz="1600" dirty="0" err="1" smtClean="0"/>
              <a:t>Медиапедагог</a:t>
            </a:r>
            <a:r>
              <a:rPr lang="ru-RU" sz="1600" dirty="0" smtClean="0"/>
              <a:t>, </a:t>
            </a:r>
            <a:r>
              <a:rPr lang="ru-RU" sz="1600" dirty="0" err="1" smtClean="0"/>
              <a:t>медиатеоретик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70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3071308" y="4725144"/>
            <a:ext cx="946908" cy="81588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3" y="1"/>
            <a:ext cx="9144000" cy="6857999"/>
          </a:xfrm>
          <a:prstGeom prst="rect">
            <a:avLst/>
          </a:prstGeom>
        </p:spPr>
      </p:pic>
      <p:sp>
        <p:nvSpPr>
          <p:cNvPr id="6" name="Шестиугольник 5"/>
          <p:cNvSpPr/>
          <p:nvPr/>
        </p:nvSpPr>
        <p:spPr>
          <a:xfrm>
            <a:off x="3118458" y="4725144"/>
            <a:ext cx="946908" cy="815886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594110"/>
              </p:ext>
            </p:extLst>
          </p:nvPr>
        </p:nvGraphicFramePr>
        <p:xfrm>
          <a:off x="395536" y="404664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4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" y="1"/>
            <a:ext cx="9144000" cy="685799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8510296"/>
              </p:ext>
            </p:extLst>
          </p:nvPr>
        </p:nvGraphicFramePr>
        <p:xfrm>
          <a:off x="431273" y="188640"/>
          <a:ext cx="849738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479" y="4509120"/>
            <a:ext cx="8389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 мен Кино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телеарнаның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тұжырымдалғанына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пәнаралық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зерделеуде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ЮНЕСКО-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education)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теория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қаралатын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теория мен практика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2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" y="1"/>
            <a:ext cx="9144000" cy="685799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8394997"/>
              </p:ext>
            </p:extLst>
          </p:nvPr>
        </p:nvGraphicFramePr>
        <p:xfrm>
          <a:off x="357158" y="500042"/>
          <a:ext cx="821537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utoShape 13"/>
          <p:cNvSpPr>
            <a:spLocks noChangeArrowheads="1"/>
          </p:cNvSpPr>
          <p:nvPr/>
        </p:nvSpPr>
        <p:spPr bwMode="auto">
          <a:xfrm rot="234068">
            <a:off x="611188" y="404813"/>
            <a:ext cx="503237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34068">
            <a:off x="376238" y="3230563"/>
            <a:ext cx="503237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234068">
            <a:off x="7305675" y="3159125"/>
            <a:ext cx="503238" cy="576263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234068">
            <a:off x="8448675" y="6265863"/>
            <a:ext cx="503238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234068">
            <a:off x="447675" y="6265863"/>
            <a:ext cx="503238" cy="576262"/>
          </a:xfrm>
          <a:prstGeom prst="star4">
            <a:avLst>
              <a:gd name="adj" fmla="val 962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234068">
            <a:off x="7877175" y="444500"/>
            <a:ext cx="503238" cy="576263"/>
          </a:xfrm>
          <a:prstGeom prst="star4">
            <a:avLst>
              <a:gd name="adj" fmla="val 1169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Управляющая кнопка: далее 19">
            <a:hlinkClick r:id="" action="ppaction://noaction" highlightClick="1"/>
          </p:cNvPr>
          <p:cNvSpPr/>
          <p:nvPr/>
        </p:nvSpPr>
        <p:spPr>
          <a:xfrm>
            <a:off x="8358188" y="642938"/>
            <a:ext cx="357187" cy="428625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правляющая кнопка: далее 20">
            <a:hlinkClick r:id="rId8" action="ppaction://hlinkpres?slideindex=10&amp;slidetitle=Слайд 10" highlightClick="1"/>
          </p:cNvPr>
          <p:cNvSpPr/>
          <p:nvPr/>
        </p:nvSpPr>
        <p:spPr>
          <a:xfrm>
            <a:off x="8503284" y="1643062"/>
            <a:ext cx="357188" cy="428625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правляющая кнопка: далее 21">
            <a:hlinkClick r:id="rId9" action="ppaction://hlinksldjump" highlightClick="1"/>
          </p:cNvPr>
          <p:cNvSpPr/>
          <p:nvPr/>
        </p:nvSpPr>
        <p:spPr>
          <a:xfrm>
            <a:off x="8501090" y="2714620"/>
            <a:ext cx="357188" cy="428625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правляющая кнопка: далее 22">
            <a:hlinkClick r:id="rId10" action="ppaction://hlinkfile" highlightClick="1"/>
          </p:cNvPr>
          <p:cNvSpPr/>
          <p:nvPr/>
        </p:nvSpPr>
        <p:spPr>
          <a:xfrm>
            <a:off x="8358188" y="3429000"/>
            <a:ext cx="357187" cy="428625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правляющая кнопка: далее 23">
            <a:hlinkClick r:id="rId11" action="ppaction://hlinkfile" highlightClick="1"/>
          </p:cNvPr>
          <p:cNvSpPr/>
          <p:nvPr/>
        </p:nvSpPr>
        <p:spPr>
          <a:xfrm>
            <a:off x="8358188" y="4500563"/>
            <a:ext cx="357187" cy="428625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Управляющая кнопка: далее 24">
            <a:hlinkClick r:id="rId12" action="ppaction://hlinkfile" highlightClick="1"/>
          </p:cNvPr>
          <p:cNvSpPr/>
          <p:nvPr/>
        </p:nvSpPr>
        <p:spPr>
          <a:xfrm>
            <a:off x="8429625" y="5357813"/>
            <a:ext cx="571531" cy="428625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7" name="Прямоугольник 25"/>
          <p:cNvSpPr>
            <a:spLocks noChangeArrowheads="1"/>
          </p:cNvSpPr>
          <p:nvPr/>
        </p:nvSpPr>
        <p:spPr bwMode="auto">
          <a:xfrm>
            <a:off x="5786438" y="478631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13"/>
              </a:rPr>
              <a:t>beine-sabak.kz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17" name="Управляющая кнопка: в конец 16">
            <a:hlinkClick r:id="rId14" action="ppaction://hlinksldjump" highlightClick="1"/>
          </p:cNvPr>
          <p:cNvSpPr/>
          <p:nvPr/>
        </p:nvSpPr>
        <p:spPr>
          <a:xfrm>
            <a:off x="6500826" y="6357958"/>
            <a:ext cx="714380" cy="35716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25"/>
          <p:cNvSpPr>
            <a:spLocks noChangeArrowheads="1"/>
          </p:cNvSpPr>
          <p:nvPr/>
        </p:nvSpPr>
        <p:spPr bwMode="auto">
          <a:xfrm>
            <a:off x="6317766" y="508278"/>
            <a:ext cx="1937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kk-KZ" dirty="0" smtClean="0">
                <a:hlinkClick r:id="rId13"/>
              </a:rPr>
              <a:t> </a:t>
            </a:r>
            <a:r>
              <a:rPr lang="en-US" dirty="0" smtClean="0">
                <a:hlinkClick r:id="rId13"/>
              </a:rPr>
              <a:t>e-sabak.kz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61999"/>
      </p:ext>
    </p:extLst>
  </p:cSld>
  <p:clrMapOvr>
    <a:masterClrMapping/>
  </p:clrMapOvr>
  <p:transition advTm="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0" y="0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 rot="20989688">
            <a:off x="568121" y="780675"/>
            <a:ext cx="5791748" cy="2095580"/>
          </a:xfrm>
          <a:prstGeom prst="rect">
            <a:avLst/>
          </a:prstGeom>
          <a:noFill/>
        </p:spPr>
        <p:txBody>
          <a:bodyPr wrap="none">
            <a:prstTxWarp prst="textCascadeUp">
              <a:avLst>
                <a:gd name="adj" fmla="val 48213"/>
              </a:avLst>
            </a:prstTxWarp>
            <a:spAutoFit/>
          </a:bodyPr>
          <a:lstStyle/>
          <a:p>
            <a:pPr algn="ctr">
              <a:defRPr/>
            </a:pPr>
            <a:r>
              <a:rPr lang="kk-KZ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мұғалім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0210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5" y="267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332066"/>
            <a:ext cx="721704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itchFamily="18" charset="0"/>
              </a:rPr>
              <a:t>Назарларыңызға</a:t>
            </a:r>
            <a:endParaRPr lang="kk-KZ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itchFamily="18" charset="0"/>
              </a:rPr>
              <a:t> </a:t>
            </a:r>
            <a:r>
              <a:rPr lang="ca-E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itchFamily="18" charset="0"/>
              </a:rPr>
              <a:t>рахмет</a:t>
            </a:r>
            <a:r>
              <a:rPr lang="kk-KZ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Book Antiqua" pitchFamily="18" charset="0"/>
              </a:rPr>
              <a:t>!</a:t>
            </a:r>
            <a:endParaRPr lang="ca-E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2642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изика б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бер</Template>
  <TotalTime>291</TotalTime>
  <Words>296</Words>
  <Application>Microsoft Office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физика бер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Куралай</dc:creator>
  <cp:lastModifiedBy>Куралай</cp:lastModifiedBy>
  <cp:revision>22</cp:revision>
  <dcterms:created xsi:type="dcterms:W3CDTF">2015-05-27T16:42:11Z</dcterms:created>
  <dcterms:modified xsi:type="dcterms:W3CDTF">2015-05-27T21:33:22Z</dcterms:modified>
</cp:coreProperties>
</file>