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77" r:id="rId2"/>
    <p:sldId id="258" r:id="rId3"/>
    <p:sldId id="27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3AF81-47A4-468D-85AD-8A0F8C29F0F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B20AB-2205-4847-94D6-77FA2B4FB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56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20AB-2205-4847-94D6-77FA2B4FB69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2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5EA7DAC-3758-4897-BDE1-F4067283C73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01BC772-B5D0-48B3-848E-14F327A77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DAC-3758-4897-BDE1-F4067283C73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C772-B5D0-48B3-848E-14F327A77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DAC-3758-4897-BDE1-F4067283C73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C772-B5D0-48B3-848E-14F327A77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DAC-3758-4897-BDE1-F4067283C73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C772-B5D0-48B3-848E-14F327A77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DAC-3758-4897-BDE1-F4067283C73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C772-B5D0-48B3-848E-14F327A77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DAC-3758-4897-BDE1-F4067283C73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C772-B5D0-48B3-848E-14F327A77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DAC-3758-4897-BDE1-F4067283C73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C772-B5D0-48B3-848E-14F327A77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DAC-3758-4897-BDE1-F4067283C73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C772-B5D0-48B3-848E-14F327A77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DAC-3758-4897-BDE1-F4067283C73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C772-B5D0-48B3-848E-14F327A77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DAC-3758-4897-BDE1-F4067283C73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C772-B5D0-48B3-848E-14F327A77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DAC-3758-4897-BDE1-F4067283C73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C772-B5D0-48B3-848E-14F327A77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5EA7DAC-3758-4897-BDE1-F4067283C73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01BC772-B5D0-48B3-848E-14F327A77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14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6552728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үдерісінде 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сапаның 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жақсаруына 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кедергі?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84984"/>
            <a:ext cx="4536504" cy="2592288"/>
          </a:xfrm>
        </p:spPr>
      </p:pic>
    </p:spTree>
    <p:extLst>
      <p:ext uri="{BB962C8B-B14F-4D97-AF65-F5344CB8AC3E}">
        <p14:creationId xmlns:p14="http://schemas.microsoft.com/office/powerpoint/2010/main" val="412187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08912" cy="61206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kk-KZ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Көзімізді жұмамыз, айналамыз тып – тыныш, ыңғайланып отырып алыңыз.</a:t>
            </a:r>
          </a:p>
          <a:p>
            <a:pPr>
              <a:lnSpc>
                <a:spcPct val="80000"/>
              </a:lnSpc>
            </a:pPr>
            <a:r>
              <a:rPr lang="kk-KZ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Сізге өте жайлы, тып – тыныш, сіз тек менің даусымды естіп тұрсыз. Сіз келе жатырсыз, алдыңызда орман шықты, көз алдыңызға елестетіңізші: яғни қалың орман ба, әлде сирек орман ба – оны өзіңіз таңдайсыз...</a:t>
            </a:r>
          </a:p>
          <a:p>
            <a:pPr>
              <a:lnSpc>
                <a:spcPct val="80000"/>
              </a:lnSpc>
            </a:pPr>
            <a:r>
              <a:rPr lang="kk-KZ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Сіз келе жатырсыз, келе жатырсыз – алдыңызда жол бар, сіз сол жолмен келе жатырсыз – сол жол кең бе, әлде тар ма, - оны өзіңіз таңдайсыз. </a:t>
            </a:r>
          </a:p>
          <a:p>
            <a:pPr>
              <a:lnSpc>
                <a:spcPct val="80000"/>
              </a:lnSpc>
            </a:pPr>
            <a:r>
              <a:rPr lang="kk-KZ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Келе жатырсыз – алдыңызда әмиян (кошелек) көрдіңіз, ол әмиянды аласыз ба, әлде алмайсыз ба – оны да өзіңіз білесіз.</a:t>
            </a:r>
          </a:p>
          <a:p>
            <a:pPr>
              <a:lnSpc>
                <a:spcPct val="80000"/>
              </a:lnSpc>
            </a:pPr>
            <a:r>
              <a:rPr lang="kk-KZ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Сіз келе жатырсыз – алдыңызда үлкен қақпа тұр. Ол қақпадан секіріп өтесіз бе, әлде ашып кіресіз бе немесе айналып өтесіз бе – оны да өзіңіз шешіңіз.</a:t>
            </a:r>
          </a:p>
          <a:p>
            <a:pPr>
              <a:lnSpc>
                <a:spcPct val="80000"/>
              </a:lnSpc>
            </a:pPr>
            <a:r>
              <a:rPr lang="kk-KZ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Сіз әлі келе жатырсыз, алдыңызда үй көрдіңіз. Ол үйге кіресіз бе, әлде кірмей, айналып қасынан өтесіз бе - өзіңіз біліңіз.</a:t>
            </a:r>
          </a:p>
          <a:p>
            <a:pPr>
              <a:lnSpc>
                <a:spcPct val="80000"/>
              </a:lnSpc>
            </a:pPr>
            <a:r>
              <a:rPr lang="kk-KZ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Сіз келе жатырсыз, алдыңызда құмыра көресіз, құмыраны аласыз ба, әлде алмайсыз ба – оны да өзіңіз біліңіз. </a:t>
            </a:r>
          </a:p>
          <a:p>
            <a:pPr>
              <a:lnSpc>
                <a:spcPct val="80000"/>
              </a:lnSpc>
            </a:pPr>
            <a:r>
              <a:rPr lang="kk-KZ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Келе жатырсыз – алыстан бір үйір жылқы көресіз. Сол жылқыға жақындап барасыз ба, әлде айналып өтіп кетесіз бе? - өзіңіз шешіңіз. </a:t>
            </a:r>
          </a:p>
          <a:p>
            <a:pPr>
              <a:lnSpc>
                <a:spcPct val="80000"/>
              </a:lnSpc>
            </a:pPr>
            <a:r>
              <a:rPr lang="kk-KZ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Енді алдыңыздан өзен көресіз – ол өзен жәй толқынмен ағып жатыр ма, әлде шулап тасып жатыр ма? – оны да өзіңіз таңдаңыз.</a:t>
            </a:r>
            <a:endParaRPr lang="ru-RU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1340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430" y="3933056"/>
            <a:ext cx="6892341" cy="237197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kk-KZ" alt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Орман – ол Сіздің проблемаларыңыз, яғни алда кездесетін орман сирек болса, онда Сіздің проблемаларыңыз сирек болады, одан тез өтесіз. Егер қалың орман таңдасаңыз – алда қалың, үлкен проблема тұр.</a:t>
            </a:r>
            <a:endParaRPr lang="ru-RU" alt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7" descr="0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072"/>
            <a:ext cx="7488832" cy="34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68642" cy="1477968"/>
          </a:xfrm>
        </p:spPr>
        <p:txBody>
          <a:bodyPr>
            <a:noAutofit/>
          </a:bodyPr>
          <a:lstStyle/>
          <a:p>
            <a:pPr algn="ctr"/>
            <a:r>
              <a:rPr lang="kk-KZ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Жол – Сіздің </a:t>
            </a:r>
            <a:r>
              <a:rPr lang="kk-KZ" alt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кеңдігіңіз</a:t>
            </a:r>
            <a:br>
              <a:rPr lang="kk-KZ" alt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немесе тарлығыңыз – </a:t>
            </a:r>
            <a:br>
              <a:rPr lang="kk-KZ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таңдаған жолыңызға сәйкес келеді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im1-tub-kz.yandex.net/i?id=96d7f9cf27c8cfb3ecfd6e3487149fab-86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55272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2273" cy="1368152"/>
          </a:xfrm>
        </p:spPr>
        <p:txBody>
          <a:bodyPr>
            <a:noAutofit/>
          </a:bodyPr>
          <a:lstStyle/>
          <a:p>
            <a:pPr algn="ctr"/>
            <a:r>
              <a:rPr lang="kk-KZ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Әмиян – ол Сіздің ақшаңыз, Сіз әмиянды алсаңыз алдағы уақытта Сіздің ақшаңыз көп болады. Егер әмиянды алмасаңыз – қаржы жағынан қысыласыз.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92896"/>
            <a:ext cx="6480720" cy="3312368"/>
          </a:xfrm>
        </p:spPr>
      </p:pic>
    </p:spTree>
    <p:extLst>
      <p:ext uri="{BB962C8B-B14F-4D97-AF65-F5344CB8AC3E}">
        <p14:creationId xmlns:p14="http://schemas.microsoft.com/office/powerpoint/2010/main" val="11674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129" y="404664"/>
            <a:ext cx="7024744" cy="2016224"/>
          </a:xfrm>
        </p:spPr>
        <p:txBody>
          <a:bodyPr>
            <a:noAutofit/>
          </a:bodyPr>
          <a:lstStyle/>
          <a:p>
            <a:pPr algn="ctr"/>
            <a:r>
              <a:rPr lang="kk-KZ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Қақпа – қиындықтан өтуіңіз, қақпаны ашып кірсеңіз – қиындықтан жәй өтесіз, яғни төзесіз, ал секіріп өтсеңіз – қиыншылықтан қиналмайсыз. Ал айналып өтсеңіз, қиыншылықтан қашасыз.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7128792" cy="3384376"/>
          </a:xfrm>
        </p:spPr>
      </p:pic>
    </p:spTree>
    <p:extLst>
      <p:ext uri="{BB962C8B-B14F-4D97-AF65-F5344CB8AC3E}">
        <p14:creationId xmlns:p14="http://schemas.microsoft.com/office/powerpoint/2010/main" val="2896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129" y="126876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kk-KZ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 – ол өзіңіздің жанұяңыз, яғни Сіз үйдің адамысыз немесе үй шаруасына жоқсыз.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6480719" cy="3744416"/>
          </a:xfrm>
        </p:spPr>
      </p:pic>
    </p:spTree>
    <p:extLst>
      <p:ext uri="{BB962C8B-B14F-4D97-AF65-F5344CB8AC3E}">
        <p14:creationId xmlns:p14="http://schemas.microsoft.com/office/powerpoint/2010/main" val="25423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6" y="0"/>
            <a:ext cx="9252520" cy="697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Құмыра – ол Сіздің ата – бабаңыздың байлығы</a:t>
            </a:r>
            <a:r>
              <a:rPr lang="kk-KZ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3140967"/>
            <a:ext cx="2886235" cy="2731221"/>
          </a:xfrm>
        </p:spPr>
      </p:pic>
      <p:pic>
        <p:nvPicPr>
          <p:cNvPr id="2050" name="Picture 2" descr="C:\Users\User\Desktop\har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3058886"/>
            <a:ext cx="2635994" cy="281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таринный-серебряный-кувшин-подарок-на-новый-год-2012-204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3140967"/>
            <a:ext cx="1943100" cy="26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9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912768" cy="1656184"/>
          </a:xfrm>
        </p:spPr>
        <p:txBody>
          <a:bodyPr>
            <a:noAutofit/>
          </a:bodyPr>
          <a:lstStyle/>
          <a:p>
            <a:pPr algn="ctr"/>
            <a:r>
              <a:rPr lang="kk-KZ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Жылқы – аттың қасына жақындасаңыз, Сіз бақытты адамсыз. Айналып өтсеңіз - өз бақытыңыздан айналып кеткеніңіз.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6408712" cy="3456384"/>
          </a:xfrm>
        </p:spPr>
      </p:pic>
    </p:spTree>
    <p:extLst>
      <p:ext uri="{BB962C8B-B14F-4D97-AF65-F5344CB8AC3E}">
        <p14:creationId xmlns:p14="http://schemas.microsoft.com/office/powerpoint/2010/main" val="21105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1955"/>
            <a:ext cx="9361040" cy="707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633" y="143043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altLang="en-US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Өзен – ол жәй болса, сіздің мінезіңіз жайлы болғаны. Ал шулап, тасып жатырса – Сіздің қаттылығыңызды білдіреді</a:t>
            </a:r>
            <a:r>
              <a:rPr lang="kk-KZ" alt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44800"/>
            <a:ext cx="3672408" cy="31956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21429"/>
            <a:ext cx="3888432" cy="322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934" y="857232"/>
            <a:ext cx="7024744" cy="1482520"/>
          </a:xfrm>
        </p:spPr>
        <p:txBody>
          <a:bodyPr>
            <a:noAutofit/>
          </a:bodyPr>
          <a:lstStyle/>
          <a:p>
            <a:pPr algn="ctr"/>
            <a:r>
              <a:rPr lang="kk-KZ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Топтық  жұмыс</a:t>
            </a:r>
            <a:r>
              <a:rPr lang="ru-RU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72816"/>
            <a:ext cx="5832648" cy="38164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>
              <a:buNone/>
            </a:pPr>
            <a: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 топ: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  сапасын  арттыруда оқушылар   тарапынан  кездесетін  кедергілер</a:t>
            </a:r>
          </a:p>
          <a:p>
            <a:pPr marL="68580" indent="0">
              <a:buNone/>
            </a:pPr>
            <a: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 топ:  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Ата аналар  тарапынан кездесетін қандай кедергілер бар</a:t>
            </a:r>
          </a:p>
          <a:p>
            <a:pPr marL="68580" indent="0">
              <a:buNone/>
            </a:pP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 топ</a:t>
            </a:r>
            <a: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 үдерісінде мұғалімдер тарапынан  кездесетін  кедергілер</a:t>
            </a:r>
          </a:p>
          <a:p>
            <a:pPr marL="68580" indent="0">
              <a:buNone/>
            </a:pP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 топ: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Осы кедергілерден қалай шығуға болады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88840"/>
            <a:ext cx="7354064" cy="2528688"/>
          </a:xfrm>
        </p:spPr>
        <p:txBody>
          <a:bodyPr>
            <a:noAutofit/>
          </a:bodyPr>
          <a:lstStyle/>
          <a:p>
            <a:pPr marL="742950" indent="-742950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Топқа бөлу</a:t>
            </a:r>
            <a:b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1.Ата-ана</a:t>
            </a:r>
            <a:b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.Бала</a:t>
            </a:r>
            <a:b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3.Т</a:t>
            </a:r>
            <a: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әрбие</a:t>
            </a:r>
            <a:b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4.Оқу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24036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11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6880610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 байланыс</a:t>
            </a:r>
            <a:br>
              <a:rPr lang="kk-KZ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 коучингтен алған әсерлерін  жазу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Сауалнама    алу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764704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Сауалнама алу</a:t>
            </a:r>
            <a:endParaRPr lang="ru-RU" sz="5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02"/>
            <a:ext cx="91629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24744"/>
            <a:ext cx="6624736" cy="1440160"/>
          </a:xfrm>
        </p:spPr>
        <p:txBody>
          <a:bodyPr>
            <a:normAutofit/>
          </a:bodyPr>
          <a:lstStyle/>
          <a:p>
            <a:pPr algn="ctr"/>
            <a:r>
              <a:rPr lang="kk-KZ" dirty="0" smtClean="0"/>
              <a:t>“ </a:t>
            </a:r>
            <a:r>
              <a:rPr lang="kk-KZ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«Табыс қоржыны»</a:t>
            </a:r>
            <a:br>
              <a:rPr lang="kk-KZ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жаттығуы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" y="-459432"/>
            <a:ext cx="9144000" cy="73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00811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Кір жайғыш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556792"/>
            <a:ext cx="5081768" cy="2376264"/>
          </a:xfrm>
        </p:spPr>
        <p:txBody>
          <a:bodyPr>
            <a:normAutofit fontScale="92500"/>
          </a:bodyPr>
          <a:lstStyle/>
          <a:p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Кедергі деген не?</a:t>
            </a:r>
          </a:p>
          <a:p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Оқытудағы сіз үшін кедергі болатын не?</a:t>
            </a:r>
          </a:p>
          <a:p>
            <a:pPr marL="82296" indent="0">
              <a:buNone/>
            </a:pPr>
            <a:endParaRPr lang="ru-RU" sz="4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87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481961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Оқушылардың оқуына әсер ететін факторлар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168787"/>
              </p:ext>
            </p:extLst>
          </p:nvPr>
        </p:nvGraphicFramePr>
        <p:xfrm>
          <a:off x="467544" y="1772816"/>
          <a:ext cx="8207376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792"/>
                <a:gridCol w="2735792"/>
                <a:gridCol w="2735792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Оқушылардың оқуына оң әсер ететін факторлар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Оқушылар</a:t>
                      </a:r>
                      <a:endParaRPr lang="ru-RU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Оқушылар үшін оқу үдерісін айтарлықтай қиындататын факторлар</a:t>
                      </a:r>
                      <a:endParaRPr lang="ru-RU" sz="18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770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Жақсы денсаулық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Дұрыс тамақтану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Қажет мөлшерде ұйқы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Үйлесімді киім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Талаптарға сәйкес келетін тұрғын</a:t>
                      </a:r>
                      <a:r>
                        <a:rPr lang="kk-KZ" sz="20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үй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i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 және физикалық факторлар</a:t>
                      </a:r>
                      <a:endParaRPr lang="ru-RU" sz="2800" b="1" i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Аурулар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Қарны ашу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Шаршағандық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Сәйкес келмейтін киім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Нашар тұрғын үй жағдайлары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62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47501"/>
              </p:ext>
            </p:extLst>
          </p:nvPr>
        </p:nvGraphicFramePr>
        <p:xfrm>
          <a:off x="468313" y="1125538"/>
          <a:ext cx="820737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792"/>
                <a:gridCol w="2735792"/>
                <a:gridCol w="2735792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Отбасының белсенді қолдау көрсетуі және жоғары нәтижелер күтуі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Қатарлас топтардың оң бәсекелестігі мен қолдауы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 және</a:t>
                      </a:r>
                      <a:r>
                        <a:rPr lang="kk-KZ" sz="20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отбасылық қолдау жүйесі, рөлдік үлгілер мен тиісті тәжірибе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pPr algn="ctr"/>
                      <a:r>
                        <a:rPr lang="kk-KZ" sz="36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 қолдау түрлері</a:t>
                      </a:r>
                      <a:endParaRPr lang="ru-RU" sz="36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Отбасынан</a:t>
                      </a:r>
                      <a:r>
                        <a:rPr lang="kk-KZ" sz="20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шеттеуі және олардың төмен нәтижелер күтуі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Құрдастардың қабылдамауы және оқуға деген үстіртін көзқарас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Шектелген әлеуметтік қолдау, еліктеу үшін ұнамсыз үлгі мен басы артық факторлардың көптігі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0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365862"/>
              </p:ext>
            </p:extLst>
          </p:nvPr>
        </p:nvGraphicFramePr>
        <p:xfrm>
          <a:off x="467544" y="692696"/>
          <a:ext cx="8064896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55"/>
                <a:gridCol w="2614545"/>
                <a:gridCol w="2664296"/>
              </a:tblGrid>
              <a:tr h="554461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Ойлау деңгейіне сәйкес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Эмоционалдық тұрғыдан қанағаттандырады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Жеке тұлға үшін маңызды болып қабылданады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Белсенді педагогика</a:t>
                      </a:r>
                      <a:r>
                        <a:rPr lang="kk-KZ" sz="2000" i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арқылы еліктіреді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i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Пән бойынша қызықты тапсырмалар қамтылады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pPr algn="ctr"/>
                      <a:r>
                        <a:rPr lang="kk-KZ" sz="4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Тапсырмалар мен берілген есептердің сапасы</a:t>
                      </a:r>
                      <a:endParaRPr lang="ru-RU" sz="4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Тым жеңіл немесе тым қиын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Эмоционалдық</a:t>
                      </a:r>
                      <a:r>
                        <a:rPr lang="kk-KZ" sz="2000" i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тұрғыдан алаңдататын, орынсыз және мән-мағынасыз сияқты қабылданатын 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i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Оңтайлы емес оқыту әдістерінің салдарынан немқұрайлылықтың орын алуы 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i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Тапсырмалардың немесе пәннің қызықсыз болуы</a:t>
                      </a:r>
                      <a:endParaRPr lang="ru-RU" sz="2000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2080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184780" cy="1656184"/>
          </a:xfrm>
        </p:spPr>
        <p:txBody>
          <a:bodyPr>
            <a:normAutofit/>
          </a:bodyPr>
          <a:lstStyle/>
          <a:p>
            <a:pPr algn="ctr"/>
            <a:r>
              <a:rPr lang="kk-KZ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Сергіту тренингі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1655676" y="4776469"/>
            <a:ext cx="5832648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290</TotalTime>
  <Words>619</Words>
  <Application>Microsoft Office PowerPoint</Application>
  <PresentationFormat>Экран (4:3)</PresentationFormat>
  <Paragraphs>76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   Оқу үдерісінде сапаның жақсаруына не кедергі?</vt:lpstr>
      <vt:lpstr>     Топқа бөлу 1.Ата-ана 2.Бала 3.Тәрбие 4.Оқу </vt:lpstr>
      <vt:lpstr>Сауалнама    алу</vt:lpstr>
      <vt:lpstr>“ «Табыс қоржыны» жаттығуы</vt:lpstr>
      <vt:lpstr>«Кір жайғыш» әдісі</vt:lpstr>
      <vt:lpstr> «Оқушылардың оқуына әсер ететін факторлар»</vt:lpstr>
      <vt:lpstr>Презентация PowerPoint</vt:lpstr>
      <vt:lpstr>Презентация PowerPoint</vt:lpstr>
      <vt:lpstr>Сергіту тренингі</vt:lpstr>
      <vt:lpstr>Презентация PowerPoint</vt:lpstr>
      <vt:lpstr>Презентация PowerPoint</vt:lpstr>
      <vt:lpstr>Жол – Сіздің кеңдігіңіз  немесе тарлығыңыз –  таңдаған жолыңызға сәйкес келеді</vt:lpstr>
      <vt:lpstr>Әмиян – ол Сіздің ақшаңыз, Сіз әмиянды алсаңыз алдағы уақытта Сіздің ақшаңыз көп болады. Егер әмиянды алмасаңыз – қаржы жағынан қысыласыз.</vt:lpstr>
      <vt:lpstr>Қақпа – қиындықтан өтуіңіз, қақпаны ашып кірсеңіз – қиындықтан жәй өтесіз, яғни төзесіз, ал секіріп өтсеңіз – қиыншылықтан қиналмайсыз. Ал айналып өтсеңіз, қиыншылықтан қашасыз.</vt:lpstr>
      <vt:lpstr>Үй – ол өзіңіздің жанұяңыз, яғни Сіз үйдің адамысыз немесе үй шаруасына жоқсыз.</vt:lpstr>
      <vt:lpstr>Құмыра – ол Сіздің ата – бабаңыздың байлығы.</vt:lpstr>
      <vt:lpstr>Жылқы – аттың қасына жақындасаңыз, Сіз бақытты адамсыз. Айналып өтсеңіз - өз бақытыңыздан айналып кеткеніңіз.</vt:lpstr>
      <vt:lpstr>Өзен – ол жәй болса, сіздің мінезіңіз жайлы болғаны. Ал шулап, тасып жатырса – Сіздің қаттылығыңызды білдіреді. </vt:lpstr>
      <vt:lpstr>Топтық  жұмыс </vt:lpstr>
      <vt:lpstr>Кері  байланыс Бүгінгі  коучингтен алған әсерлерін  жазу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Қош келдіңіздер!</dc:title>
  <dc:creator>User</dc:creator>
  <cp:lastModifiedBy>Админ 7</cp:lastModifiedBy>
  <cp:revision>31</cp:revision>
  <dcterms:created xsi:type="dcterms:W3CDTF">2015-10-15T22:50:55Z</dcterms:created>
  <dcterms:modified xsi:type="dcterms:W3CDTF">2016-02-01T16:35:21Z</dcterms:modified>
</cp:coreProperties>
</file>