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B515D99-BF3D-4879-A630-651F2CF0B231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5A77498-AA1B-48B4-9A00-689B1B9FD84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946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5D99-BF3D-4879-A630-651F2CF0B231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7498-AA1B-48B4-9A00-689B1B9FD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53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5D99-BF3D-4879-A630-651F2CF0B231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7498-AA1B-48B4-9A00-689B1B9FD84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263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5D99-BF3D-4879-A630-651F2CF0B231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7498-AA1B-48B4-9A00-689B1B9FD84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489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5D99-BF3D-4879-A630-651F2CF0B231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7498-AA1B-48B4-9A00-689B1B9FD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627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5D99-BF3D-4879-A630-651F2CF0B231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7498-AA1B-48B4-9A00-689B1B9FD84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08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5D99-BF3D-4879-A630-651F2CF0B231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7498-AA1B-48B4-9A00-689B1B9FD84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728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5D99-BF3D-4879-A630-651F2CF0B231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7498-AA1B-48B4-9A00-689B1B9FD84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82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5D99-BF3D-4879-A630-651F2CF0B231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7498-AA1B-48B4-9A00-689B1B9FD84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67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5D99-BF3D-4879-A630-651F2CF0B231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7498-AA1B-48B4-9A00-689B1B9FD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6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5D99-BF3D-4879-A630-651F2CF0B231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7498-AA1B-48B4-9A00-689B1B9FD84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46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5D99-BF3D-4879-A630-651F2CF0B231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7498-AA1B-48B4-9A00-689B1B9FD84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043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5D99-BF3D-4879-A630-651F2CF0B231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7498-AA1B-48B4-9A00-689B1B9FD84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298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5D99-BF3D-4879-A630-651F2CF0B231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7498-AA1B-48B4-9A00-689B1B9FD84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42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5D99-BF3D-4879-A630-651F2CF0B231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7498-AA1B-48B4-9A00-689B1B9FD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08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5D99-BF3D-4879-A630-651F2CF0B231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7498-AA1B-48B4-9A00-689B1B9FD84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13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5D99-BF3D-4879-A630-651F2CF0B231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7498-AA1B-48B4-9A00-689B1B9FD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0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515D99-BF3D-4879-A630-651F2CF0B231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A77498-AA1B-48B4-9A00-689B1B9FD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87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0600" y="1985963"/>
            <a:ext cx="7696200" cy="3307254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 қабілеті мен дарындылығын айқындаудың негізгі тиімді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</a:t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Баяндамашы: Алматы қаласы С.А.Қожықов атындағы </a:t>
            </a:r>
            <a:br>
              <a:rPr lang="kk-K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39 МЛ химия пәнінің мұғалімі Даулетияр Шынар Бектасқызы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0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Мұғалім қандай болса, мектеп те сондай болмақ »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А.Байтұрсынов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129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Бізге керегі – шын дарындар. Нарық қол - аяғымызды қалай қыспасын мемлекет өзінің талантты ұлдары мен қыздарын, тарланбоз жүйріктерін қолдауға, қорғауға міндетті »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Н.Ә.Назарбаев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320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Дарынды дегеніміз – адамзат баласының басқаларға қарағанда ерекше ойлау, талдау, еске сақтау қабілеті бар шығармашылық пен табысты жұмыс істейтін еңбекқор адамдарда (оқушыларда) кездесетін қасиетті айтамыз.</a:t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755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2" y="2235199"/>
            <a:ext cx="9601196" cy="1303867"/>
          </a:xfrm>
        </p:spPr>
        <p:txBody>
          <a:bodyPr/>
          <a:lstStyle/>
          <a:p>
            <a:r>
              <a:rPr lang="kk-K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рахмет!!!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91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Болашақта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еңбек етіп, өмір сүретіндер - бүгінгі мектеп оқушылары, мұғалім оларды қалай тәрбиелесе, Қазақстан сол деңгейде болады. Сондықтан ұстазға жүктелетін міндет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ауыр »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Елбасы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Н.Ә.Назарбаев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552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Баланы оқытудың мақсаты – оны әрі қарай мұғалімнің көмегінсіз - ақ дамуға қабілетті ету »</a:t>
            </a:r>
          </a:p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Эдгард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Хабард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617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Әр баланың қабілетіне қарай интеллектуалдық дамуы жеке адамның дарындылығын таныту »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Қазақстан Республикасының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 туралы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заңында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657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Дарынды және талантты оқушыларды айқындаудың жолдары: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Даралап оқыту;</a:t>
            </a:r>
          </a:p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Жаратылыстану және гуманитарлық пәндерді тереңдете оқыту;</a:t>
            </a:r>
          </a:p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Кеңейтілген, тереңдетілген тапсырмалар дайындау;</a:t>
            </a:r>
          </a:p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Оқушының шығармашылыққа және мамандыққа қызығушылығынан өнер, әдебиет, техника, ғылым салаларындағы олимпиадаларға, байқауларға қатыстыруы арқылы дамыту;</a:t>
            </a:r>
          </a:p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Пәндерді таңдауын, практикумдарды, жеке кеңес беруді енгізу.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68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548467"/>
            <a:ext cx="10515600" cy="3620030"/>
          </a:xfrm>
        </p:spPr>
        <p:txBody>
          <a:bodyPr/>
          <a:lstStyle/>
          <a:p>
            <a:pPr marL="0" indent="0" algn="ctr"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Дарындылық – белгілі бір әрекет саласында ерекше жетістікке жеткізетін адам қабілеті дамуының жоғары деңгейі »</a:t>
            </a:r>
          </a:p>
          <a:p>
            <a:pPr marL="0" indent="0">
              <a:buNone/>
            </a:pP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Педагогикалық энциклопедиасынан</a:t>
            </a:r>
          </a:p>
        </p:txBody>
      </p:sp>
    </p:spTree>
    <p:extLst>
      <p:ext uri="{BB962C8B-B14F-4D97-AF65-F5344CB8AC3E}">
        <p14:creationId xmlns:p14="http://schemas.microsoft.com/office/powerpoint/2010/main" val="3936661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Выготский бойынша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Жақын арадағы даму аймағы 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294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 қабілетіне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ерекшеліктеріне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қарай үшке бөлуге болады: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 дарындық;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Интеллектуалды, табиғи дарындылық;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Лидерлік дарындылық.</a:t>
            </a:r>
          </a:p>
        </p:txBody>
      </p:sp>
    </p:spTree>
    <p:extLst>
      <p:ext uri="{BB962C8B-B14F-4D97-AF65-F5344CB8AC3E}">
        <p14:creationId xmlns:p14="http://schemas.microsoft.com/office/powerpoint/2010/main" val="2632924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В.Крутецский өзінің математикалық қабілеттіліктің құрылымын зерттеген еңбегінде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Егер қабілеттіліктер деген ұғымды жеке психикалық қасиеттер деп түсінсек, онда дарындылық дегенді адамның ерекше қабілетінің жиынтығының бірлігі деуге болады 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078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106</TotalTime>
  <Words>285</Words>
  <Application>Microsoft Office PowerPoint</Application>
  <PresentationFormat>Широкоэкранный</PresentationFormat>
  <Paragraphs>30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Garamond</vt:lpstr>
      <vt:lpstr>Times New Roman</vt:lpstr>
      <vt:lpstr>Натуральные материалы</vt:lpstr>
      <vt:lpstr>Оқушыларды қабілеті мен дарындылығын айқындаудың негізгі тиімді жолдары Баяндамашы: Алматы қаласы С.А.Қожықов атындағы  № 39 МЛ химия пәнінің мұғалімі Даулетияр Шынар Бектасқызы</vt:lpstr>
      <vt:lpstr>Презентация PowerPoint</vt:lpstr>
      <vt:lpstr>Презентация PowerPoint</vt:lpstr>
      <vt:lpstr>Презентация PowerPoint</vt:lpstr>
      <vt:lpstr>Дарынды және талантты оқушыларды айқындаудың жолдары:</vt:lpstr>
      <vt:lpstr>Презентация PowerPoint</vt:lpstr>
      <vt:lpstr>Презентация PowerPoint</vt:lpstr>
      <vt:lpstr>Оқушылардың қабілетіне, ерекшеліктеріне қарай үшке бөлуге болады:</vt:lpstr>
      <vt:lpstr>Презентация PowerPoint</vt:lpstr>
      <vt:lpstr>Презентация PowerPoint</vt:lpstr>
      <vt:lpstr>Презентация PowerPoint</vt:lpstr>
      <vt:lpstr>Презентация PowerPoint</vt:lpstr>
      <vt:lpstr>Назарларыңызға рахмет!!!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Оқушыларды қабілеті мен дарындылығын айқындаудың негізгі тиімді жодары</dc:title>
  <dc:creator>5</dc:creator>
  <cp:lastModifiedBy>User</cp:lastModifiedBy>
  <cp:revision>13</cp:revision>
  <dcterms:created xsi:type="dcterms:W3CDTF">2017-02-18T06:04:46Z</dcterms:created>
  <dcterms:modified xsi:type="dcterms:W3CDTF">2017-02-20T18:49:30Z</dcterms:modified>
</cp:coreProperties>
</file>