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9" r:id="rId4"/>
    <p:sldId id="257" r:id="rId5"/>
    <p:sldId id="261" r:id="rId6"/>
    <p:sldId id="265" r:id="rId7"/>
    <p:sldId id="274" r:id="rId8"/>
    <p:sldId id="275" r:id="rId9"/>
    <p:sldId id="276" r:id="rId10"/>
    <p:sldId id="277" r:id="rId11"/>
    <p:sldId id="278" r:id="rId12"/>
    <p:sldId id="27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6A819E-D4DE-449A-98A7-7ECF9C6A0FD9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12A5AE-34ED-4347-BCFB-CAF6DBBC1DE6}">
      <dgm:prSet phldrT="[Текст]"/>
      <dgm:spPr/>
      <dgm:t>
        <a:bodyPr/>
        <a:lstStyle/>
        <a:p>
          <a:r>
            <a:rPr lang="kk-KZ" dirty="0" smtClean="0"/>
            <a:t>Оқушылардың білім жетістіктерін зерттеу негізгі үш бағыт бойынша жүзеге асады</a:t>
          </a:r>
          <a:endParaRPr lang="ru-RU" dirty="0"/>
        </a:p>
      </dgm:t>
    </dgm:pt>
    <dgm:pt modelId="{7CA15041-6DF3-4115-81EC-35DEE98CD447}" type="parTrans" cxnId="{3606D8AF-E4AF-4318-90D3-307DE234FB19}">
      <dgm:prSet/>
      <dgm:spPr/>
      <dgm:t>
        <a:bodyPr/>
        <a:lstStyle/>
        <a:p>
          <a:endParaRPr lang="ru-RU"/>
        </a:p>
      </dgm:t>
    </dgm:pt>
    <dgm:pt modelId="{F11D4754-BA46-4195-98B4-8AA4DB0F87CE}" type="sibTrans" cxnId="{3606D8AF-E4AF-4318-90D3-307DE234FB19}">
      <dgm:prSet/>
      <dgm:spPr/>
      <dgm:t>
        <a:bodyPr/>
        <a:lstStyle/>
        <a:p>
          <a:endParaRPr lang="ru-RU"/>
        </a:p>
      </dgm:t>
    </dgm:pt>
    <dgm:pt modelId="{38834F0B-715F-41B3-8B87-C1861345331D}">
      <dgm:prSet phldrT="[Текст]" custT="1"/>
      <dgm:spPr/>
      <dgm:t>
        <a:bodyPr/>
        <a:lstStyle/>
        <a:p>
          <a:r>
            <a:rPr lang="kk-KZ" sz="2000" b="1" dirty="0" smtClean="0">
              <a:latin typeface="Times New Roman KZ" panose="02020603050405020304" pitchFamily="18" charset="0"/>
              <a:ea typeface="Times New Roman KZ" panose="02020603050405020304" pitchFamily="18" charset="0"/>
            </a:rPr>
            <a:t>Математикалық сауаттылық</a:t>
          </a:r>
          <a:endParaRPr lang="ru-RU" sz="2000" b="1" dirty="0">
            <a:latin typeface="Times New Roman KZ" panose="02020603050405020304" pitchFamily="18" charset="0"/>
            <a:ea typeface="Times New Roman KZ" panose="02020603050405020304" pitchFamily="18" charset="0"/>
          </a:endParaRPr>
        </a:p>
      </dgm:t>
    </dgm:pt>
    <dgm:pt modelId="{EADED8BE-DA75-4EFB-A195-B8CAEFE59EBA}" type="parTrans" cxnId="{8B308A65-F121-4867-BEE0-28877CDC8AED}">
      <dgm:prSet/>
      <dgm:spPr/>
      <dgm:t>
        <a:bodyPr/>
        <a:lstStyle/>
        <a:p>
          <a:endParaRPr lang="ru-RU"/>
        </a:p>
      </dgm:t>
    </dgm:pt>
    <dgm:pt modelId="{7D674497-ECE7-4497-BD7F-973A78DD703E}" type="sibTrans" cxnId="{8B308A65-F121-4867-BEE0-28877CDC8AED}">
      <dgm:prSet/>
      <dgm:spPr/>
      <dgm:t>
        <a:bodyPr/>
        <a:lstStyle/>
        <a:p>
          <a:endParaRPr lang="ru-RU"/>
        </a:p>
      </dgm:t>
    </dgm:pt>
    <dgm:pt modelId="{7F501823-2B75-42FD-8D90-0D6635A1FA05}">
      <dgm:prSet phldrT="[Текст]" custT="1"/>
      <dgm:spPr/>
      <dgm:t>
        <a:bodyPr/>
        <a:lstStyle/>
        <a:p>
          <a:r>
            <a:rPr lang="kk-KZ" sz="2400" b="1" dirty="0" smtClean="0"/>
            <a:t>Жаратылыстану сауаттылығы</a:t>
          </a:r>
          <a:endParaRPr lang="ru-RU" sz="2400" b="1" dirty="0"/>
        </a:p>
      </dgm:t>
    </dgm:pt>
    <dgm:pt modelId="{90BC45C7-9778-4470-B9B5-A89C6ABB5FBE}" type="parTrans" cxnId="{79B7699D-C1D2-4F0D-83E2-AC932F3C3EED}">
      <dgm:prSet/>
      <dgm:spPr/>
      <dgm:t>
        <a:bodyPr/>
        <a:lstStyle/>
        <a:p>
          <a:endParaRPr lang="ru-RU"/>
        </a:p>
      </dgm:t>
    </dgm:pt>
    <dgm:pt modelId="{E922BF7E-4D06-4D3F-8C03-7ADCC2AFBA69}" type="sibTrans" cxnId="{79B7699D-C1D2-4F0D-83E2-AC932F3C3EED}">
      <dgm:prSet/>
      <dgm:spPr/>
      <dgm:t>
        <a:bodyPr/>
        <a:lstStyle/>
        <a:p>
          <a:endParaRPr lang="ru-RU"/>
        </a:p>
      </dgm:t>
    </dgm:pt>
    <dgm:pt modelId="{73EB1264-26D2-4702-90BD-280300D3EA62}">
      <dgm:prSet phldrT="[Текст]" custT="1"/>
      <dgm:spPr/>
      <dgm:t>
        <a:bodyPr/>
        <a:lstStyle/>
        <a:p>
          <a:r>
            <a:rPr lang="kk-KZ" sz="2400" b="1" dirty="0" smtClean="0">
              <a:latin typeface="Times New Roman(K)" pitchFamily="18" charset="0"/>
            </a:rPr>
            <a:t>Оқу сауаттылығы</a:t>
          </a:r>
          <a:endParaRPr lang="ru-RU" sz="2900" b="1" dirty="0">
            <a:latin typeface="Times New Roman(K)" pitchFamily="18" charset="0"/>
          </a:endParaRPr>
        </a:p>
      </dgm:t>
    </dgm:pt>
    <dgm:pt modelId="{392287F6-1A80-4B0E-89CF-64DE1393DC89}" type="parTrans" cxnId="{48B98CE7-CA37-41A8-A07A-512C1C7F6FE1}">
      <dgm:prSet/>
      <dgm:spPr/>
      <dgm:t>
        <a:bodyPr/>
        <a:lstStyle/>
        <a:p>
          <a:endParaRPr lang="ru-RU"/>
        </a:p>
      </dgm:t>
    </dgm:pt>
    <dgm:pt modelId="{2930779D-5A36-47C8-8D7A-F323B2C6EE8C}" type="sibTrans" cxnId="{48B98CE7-CA37-41A8-A07A-512C1C7F6FE1}">
      <dgm:prSet/>
      <dgm:spPr/>
      <dgm:t>
        <a:bodyPr/>
        <a:lstStyle/>
        <a:p>
          <a:endParaRPr lang="ru-RU"/>
        </a:p>
      </dgm:t>
    </dgm:pt>
    <dgm:pt modelId="{28D941C9-5FEB-423F-B5BC-0A62A11FB614}">
      <dgm:prSet/>
      <dgm:spPr/>
      <dgm:t>
        <a:bodyPr/>
        <a:lstStyle/>
        <a:p>
          <a:endParaRPr lang="ru-RU"/>
        </a:p>
      </dgm:t>
    </dgm:pt>
    <dgm:pt modelId="{4C9220BC-1A66-4705-B53A-05A6FA74BD01}" type="parTrans" cxnId="{86FB4B65-7684-4BD3-A9B1-1C884B5D6CDC}">
      <dgm:prSet/>
      <dgm:spPr/>
      <dgm:t>
        <a:bodyPr/>
        <a:lstStyle/>
        <a:p>
          <a:endParaRPr lang="ru-RU"/>
        </a:p>
      </dgm:t>
    </dgm:pt>
    <dgm:pt modelId="{D48334F3-E7A3-4243-90C1-A50F18B2443C}" type="sibTrans" cxnId="{86FB4B65-7684-4BD3-A9B1-1C884B5D6CDC}">
      <dgm:prSet/>
      <dgm:spPr/>
      <dgm:t>
        <a:bodyPr/>
        <a:lstStyle/>
        <a:p>
          <a:endParaRPr lang="ru-RU"/>
        </a:p>
      </dgm:t>
    </dgm:pt>
    <dgm:pt modelId="{7D34F843-3C3A-46CB-8891-72BEA3F7B102}">
      <dgm:prSet/>
      <dgm:spPr/>
      <dgm:t>
        <a:bodyPr/>
        <a:lstStyle/>
        <a:p>
          <a:endParaRPr lang="ru-RU"/>
        </a:p>
      </dgm:t>
    </dgm:pt>
    <dgm:pt modelId="{E60D08B8-8653-45C9-A8EB-EB8F3179A10B}" type="parTrans" cxnId="{0845B936-CD74-4FF5-8B2F-DD1A2967A823}">
      <dgm:prSet/>
      <dgm:spPr/>
      <dgm:t>
        <a:bodyPr/>
        <a:lstStyle/>
        <a:p>
          <a:endParaRPr lang="ru-RU"/>
        </a:p>
      </dgm:t>
    </dgm:pt>
    <dgm:pt modelId="{D0616D30-8C6D-401C-89E7-3253383B6CB4}" type="sibTrans" cxnId="{0845B936-CD74-4FF5-8B2F-DD1A2967A823}">
      <dgm:prSet/>
      <dgm:spPr/>
      <dgm:t>
        <a:bodyPr/>
        <a:lstStyle/>
        <a:p>
          <a:endParaRPr lang="ru-RU"/>
        </a:p>
      </dgm:t>
    </dgm:pt>
    <dgm:pt modelId="{2653380E-4A28-4049-B103-36B01BC4B5DF}" type="pres">
      <dgm:prSet presAssocID="{276A819E-D4DE-449A-98A7-7ECF9C6A0FD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B047252-6303-4111-A48A-2379A33B9157}" type="pres">
      <dgm:prSet presAssocID="{8312A5AE-34ED-4347-BCFB-CAF6DBBC1DE6}" presName="singleCycle" presStyleCnt="0"/>
      <dgm:spPr/>
    </dgm:pt>
    <dgm:pt modelId="{D75688F6-50D6-42AA-9D09-72AFDA7A9A53}" type="pres">
      <dgm:prSet presAssocID="{8312A5AE-34ED-4347-BCFB-CAF6DBBC1DE6}" presName="singleCenter" presStyleLbl="node1" presStyleIdx="0" presStyleCnt="4" custScaleX="117803" custScaleY="132378" custLinFactNeighborX="886" custLinFactNeighborY="-774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F348553-BDEE-4B38-A650-C66E3C487C6C}" type="pres">
      <dgm:prSet presAssocID="{EADED8BE-DA75-4EFB-A195-B8CAEFE59EB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0BE8228-BB84-42E3-BB05-DBEE2710B388}" type="pres">
      <dgm:prSet presAssocID="{38834F0B-715F-41B3-8B87-C1861345331D}" presName="text0" presStyleLbl="node1" presStyleIdx="1" presStyleCnt="4" custScaleX="235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6BEDC-F8C6-4A4D-A169-9D6110D4C5ED}" type="pres">
      <dgm:prSet presAssocID="{90BC45C7-9778-4470-B9B5-A89C6ABB5FBE}" presName="Name56" presStyleLbl="parChTrans1D2" presStyleIdx="1" presStyleCnt="3"/>
      <dgm:spPr/>
      <dgm:t>
        <a:bodyPr/>
        <a:lstStyle/>
        <a:p>
          <a:endParaRPr lang="ru-RU"/>
        </a:p>
      </dgm:t>
    </dgm:pt>
    <dgm:pt modelId="{13690B6D-DD13-4F4A-8EC1-D212E8CF01D0}" type="pres">
      <dgm:prSet presAssocID="{7F501823-2B75-42FD-8D90-0D6635A1FA05}" presName="text0" presStyleLbl="node1" presStyleIdx="2" presStyleCnt="4" custScaleX="212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BE115-7952-43FF-81F1-81463C452EA5}" type="pres">
      <dgm:prSet presAssocID="{392287F6-1A80-4B0E-89CF-64DE1393DC8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BFFD0B24-5D9A-4C0B-8FE0-89709672560F}" type="pres">
      <dgm:prSet presAssocID="{73EB1264-26D2-4702-90BD-280300D3EA62}" presName="text0" presStyleLbl="node1" presStyleIdx="3" presStyleCnt="4" custScaleX="217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93DA93-DBE7-419E-B009-BFDB3112DEE8}" type="presOf" srcId="{8312A5AE-34ED-4347-BCFB-CAF6DBBC1DE6}" destId="{D75688F6-50D6-42AA-9D09-72AFDA7A9A53}" srcOrd="0" destOrd="0" presId="urn:microsoft.com/office/officeart/2008/layout/RadialCluster"/>
    <dgm:cxn modelId="{86FB4B65-7684-4BD3-A9B1-1C884B5D6CDC}" srcId="{276A819E-D4DE-449A-98A7-7ECF9C6A0FD9}" destId="{28D941C9-5FEB-423F-B5BC-0A62A11FB614}" srcOrd="2" destOrd="0" parTransId="{4C9220BC-1A66-4705-B53A-05A6FA74BD01}" sibTransId="{D48334F3-E7A3-4243-90C1-A50F18B2443C}"/>
    <dgm:cxn modelId="{BBE14209-4273-4D76-BC38-47F81BA05C22}" type="presOf" srcId="{38834F0B-715F-41B3-8B87-C1861345331D}" destId="{A0BE8228-BB84-42E3-BB05-DBEE2710B388}" srcOrd="0" destOrd="0" presId="urn:microsoft.com/office/officeart/2008/layout/RadialCluster"/>
    <dgm:cxn modelId="{45AAD4B3-FE04-4CC4-8FED-342EC7094B2F}" type="presOf" srcId="{276A819E-D4DE-449A-98A7-7ECF9C6A0FD9}" destId="{2653380E-4A28-4049-B103-36B01BC4B5DF}" srcOrd="0" destOrd="0" presId="urn:microsoft.com/office/officeart/2008/layout/RadialCluster"/>
    <dgm:cxn modelId="{79B7699D-C1D2-4F0D-83E2-AC932F3C3EED}" srcId="{8312A5AE-34ED-4347-BCFB-CAF6DBBC1DE6}" destId="{7F501823-2B75-42FD-8D90-0D6635A1FA05}" srcOrd="1" destOrd="0" parTransId="{90BC45C7-9778-4470-B9B5-A89C6ABB5FBE}" sibTransId="{E922BF7E-4D06-4D3F-8C03-7ADCC2AFBA69}"/>
    <dgm:cxn modelId="{0CC55B72-B5F7-453E-9976-B3817F2DE707}" type="presOf" srcId="{392287F6-1A80-4B0E-89CF-64DE1393DC89}" destId="{EF3BE115-7952-43FF-81F1-81463C452EA5}" srcOrd="0" destOrd="0" presId="urn:microsoft.com/office/officeart/2008/layout/RadialCluster"/>
    <dgm:cxn modelId="{3606D8AF-E4AF-4318-90D3-307DE234FB19}" srcId="{276A819E-D4DE-449A-98A7-7ECF9C6A0FD9}" destId="{8312A5AE-34ED-4347-BCFB-CAF6DBBC1DE6}" srcOrd="0" destOrd="0" parTransId="{7CA15041-6DF3-4115-81EC-35DEE98CD447}" sibTransId="{F11D4754-BA46-4195-98B4-8AA4DB0F87CE}"/>
    <dgm:cxn modelId="{8B308A65-F121-4867-BEE0-28877CDC8AED}" srcId="{8312A5AE-34ED-4347-BCFB-CAF6DBBC1DE6}" destId="{38834F0B-715F-41B3-8B87-C1861345331D}" srcOrd="0" destOrd="0" parTransId="{EADED8BE-DA75-4EFB-A195-B8CAEFE59EBA}" sibTransId="{7D674497-ECE7-4497-BD7F-973A78DD703E}"/>
    <dgm:cxn modelId="{2CBB45C5-F275-4009-98F7-DFF4990AB68C}" type="presOf" srcId="{90BC45C7-9778-4470-B9B5-A89C6ABB5FBE}" destId="{BD36BEDC-F8C6-4A4D-A169-9D6110D4C5ED}" srcOrd="0" destOrd="0" presId="urn:microsoft.com/office/officeart/2008/layout/RadialCluster"/>
    <dgm:cxn modelId="{0845B936-CD74-4FF5-8B2F-DD1A2967A823}" srcId="{276A819E-D4DE-449A-98A7-7ECF9C6A0FD9}" destId="{7D34F843-3C3A-46CB-8891-72BEA3F7B102}" srcOrd="1" destOrd="0" parTransId="{E60D08B8-8653-45C9-A8EB-EB8F3179A10B}" sibTransId="{D0616D30-8C6D-401C-89E7-3253383B6CB4}"/>
    <dgm:cxn modelId="{BCC0CCB8-9D5A-4713-90D8-F6739D0834F3}" type="presOf" srcId="{EADED8BE-DA75-4EFB-A195-B8CAEFE59EBA}" destId="{4F348553-BDEE-4B38-A650-C66E3C487C6C}" srcOrd="0" destOrd="0" presId="urn:microsoft.com/office/officeart/2008/layout/RadialCluster"/>
    <dgm:cxn modelId="{48B98CE7-CA37-41A8-A07A-512C1C7F6FE1}" srcId="{8312A5AE-34ED-4347-BCFB-CAF6DBBC1DE6}" destId="{73EB1264-26D2-4702-90BD-280300D3EA62}" srcOrd="2" destOrd="0" parTransId="{392287F6-1A80-4B0E-89CF-64DE1393DC89}" sibTransId="{2930779D-5A36-47C8-8D7A-F323B2C6EE8C}"/>
    <dgm:cxn modelId="{3961EABB-68A5-4715-A2E3-3EEB93017AB5}" type="presOf" srcId="{7F501823-2B75-42FD-8D90-0D6635A1FA05}" destId="{13690B6D-DD13-4F4A-8EC1-D212E8CF01D0}" srcOrd="0" destOrd="0" presId="urn:microsoft.com/office/officeart/2008/layout/RadialCluster"/>
    <dgm:cxn modelId="{0B7A8A81-F63F-465B-9114-7B1D1A4E2928}" type="presOf" srcId="{73EB1264-26D2-4702-90BD-280300D3EA62}" destId="{BFFD0B24-5D9A-4C0B-8FE0-89709672560F}" srcOrd="0" destOrd="0" presId="urn:microsoft.com/office/officeart/2008/layout/RadialCluster"/>
    <dgm:cxn modelId="{38377CA0-4A7E-49EF-9957-81F929706985}" type="presParOf" srcId="{2653380E-4A28-4049-B103-36B01BC4B5DF}" destId="{AB047252-6303-4111-A48A-2379A33B9157}" srcOrd="0" destOrd="0" presId="urn:microsoft.com/office/officeart/2008/layout/RadialCluster"/>
    <dgm:cxn modelId="{B2469C81-71BC-45D4-AB45-BE0752F12AC5}" type="presParOf" srcId="{AB047252-6303-4111-A48A-2379A33B9157}" destId="{D75688F6-50D6-42AA-9D09-72AFDA7A9A53}" srcOrd="0" destOrd="0" presId="urn:microsoft.com/office/officeart/2008/layout/RadialCluster"/>
    <dgm:cxn modelId="{4CBE27B7-A963-48FA-890E-D258EED46A7B}" type="presParOf" srcId="{AB047252-6303-4111-A48A-2379A33B9157}" destId="{4F348553-BDEE-4B38-A650-C66E3C487C6C}" srcOrd="1" destOrd="0" presId="urn:microsoft.com/office/officeart/2008/layout/RadialCluster"/>
    <dgm:cxn modelId="{7B6696D6-3230-4245-BBB8-225D3AACFBBD}" type="presParOf" srcId="{AB047252-6303-4111-A48A-2379A33B9157}" destId="{A0BE8228-BB84-42E3-BB05-DBEE2710B388}" srcOrd="2" destOrd="0" presId="urn:microsoft.com/office/officeart/2008/layout/RadialCluster"/>
    <dgm:cxn modelId="{A37CC5D1-F750-45B3-88F9-46AE3F2D4F21}" type="presParOf" srcId="{AB047252-6303-4111-A48A-2379A33B9157}" destId="{BD36BEDC-F8C6-4A4D-A169-9D6110D4C5ED}" srcOrd="3" destOrd="0" presId="urn:microsoft.com/office/officeart/2008/layout/RadialCluster"/>
    <dgm:cxn modelId="{E96B0DA9-E8F0-4A01-91A9-388EB641115F}" type="presParOf" srcId="{AB047252-6303-4111-A48A-2379A33B9157}" destId="{13690B6D-DD13-4F4A-8EC1-D212E8CF01D0}" srcOrd="4" destOrd="0" presId="urn:microsoft.com/office/officeart/2008/layout/RadialCluster"/>
    <dgm:cxn modelId="{42343C43-475B-4D72-AA0C-D0B63A838269}" type="presParOf" srcId="{AB047252-6303-4111-A48A-2379A33B9157}" destId="{EF3BE115-7952-43FF-81F1-81463C452EA5}" srcOrd="5" destOrd="0" presId="urn:microsoft.com/office/officeart/2008/layout/RadialCluster"/>
    <dgm:cxn modelId="{76F73B80-31E5-40EE-9DEF-03C47E853654}" type="presParOf" srcId="{AB047252-6303-4111-A48A-2379A33B9157}" destId="{BFFD0B24-5D9A-4C0B-8FE0-89709672560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AC3ABE-3E93-469F-BEFD-F12CBBABFCC6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221516-0319-4BDE-A4E7-B02975AB3208}">
      <dgm:prSet phldrT="[Текст]"/>
      <dgm:spPr/>
      <dgm:t>
        <a:bodyPr/>
        <a:lstStyle/>
        <a:p>
          <a:r>
            <a:rPr lang="kk-KZ" dirty="0" smtClean="0"/>
            <a:t>Математикалық сауаттылық</a:t>
          </a:r>
          <a:endParaRPr lang="ru-RU" dirty="0"/>
        </a:p>
      </dgm:t>
    </dgm:pt>
    <dgm:pt modelId="{882E1D8E-7570-43C8-B029-D257C0E034CA}" type="parTrans" cxnId="{5B662D27-AA3A-41D6-A8AC-CD386A4E5B7C}">
      <dgm:prSet/>
      <dgm:spPr/>
      <dgm:t>
        <a:bodyPr/>
        <a:lstStyle/>
        <a:p>
          <a:endParaRPr lang="ru-RU"/>
        </a:p>
      </dgm:t>
    </dgm:pt>
    <dgm:pt modelId="{D5EBCBE0-95D1-4CA3-A3D0-B8C14B9BD84C}" type="sibTrans" cxnId="{5B662D27-AA3A-41D6-A8AC-CD386A4E5B7C}">
      <dgm:prSet/>
      <dgm:spPr/>
      <dgm:t>
        <a:bodyPr/>
        <a:lstStyle/>
        <a:p>
          <a:endParaRPr lang="ru-RU"/>
        </a:p>
      </dgm:t>
    </dgm:pt>
    <dgm:pt modelId="{75CBDD80-9987-4BD3-84E0-0D21970C2E57}">
      <dgm:prSet phldrT="[Текст]"/>
      <dgm:spPr/>
      <dgm:t>
        <a:bodyPr/>
        <a:lstStyle/>
        <a:p>
          <a:r>
            <a:rPr lang="kk-KZ" dirty="0" smtClean="0"/>
            <a:t>Математикалық құзыреттілік</a:t>
          </a:r>
          <a:endParaRPr lang="ru-RU" dirty="0"/>
        </a:p>
      </dgm:t>
    </dgm:pt>
    <dgm:pt modelId="{9FD1AB03-5A61-42FD-BDD4-F6F6DE9B79AC}" type="parTrans" cxnId="{7BE9A361-E936-4F01-85A3-6B2BB2426C9C}">
      <dgm:prSet/>
      <dgm:spPr/>
      <dgm:t>
        <a:bodyPr/>
        <a:lstStyle/>
        <a:p>
          <a:endParaRPr lang="ru-RU"/>
        </a:p>
      </dgm:t>
    </dgm:pt>
    <dgm:pt modelId="{10DC1CE3-895A-40E6-A3A9-BB89DE7ED37F}" type="sibTrans" cxnId="{7BE9A361-E936-4F01-85A3-6B2BB2426C9C}">
      <dgm:prSet/>
      <dgm:spPr/>
      <dgm:t>
        <a:bodyPr/>
        <a:lstStyle/>
        <a:p>
          <a:endParaRPr lang="ru-RU"/>
        </a:p>
      </dgm:t>
    </dgm:pt>
    <dgm:pt modelId="{0277F7BF-DD59-4712-98E2-77618DB9682E}">
      <dgm:prSet phldrT="[Текст]"/>
      <dgm:spPr/>
      <dgm:t>
        <a:bodyPr/>
        <a:lstStyle/>
        <a:p>
          <a:r>
            <a:rPr lang="kk-KZ" dirty="0" smtClean="0"/>
            <a:t>Фундаменталдық математикалық идеялар</a:t>
          </a:r>
          <a:endParaRPr lang="ru-RU" dirty="0"/>
        </a:p>
      </dgm:t>
    </dgm:pt>
    <dgm:pt modelId="{78AE943A-20AD-4BAB-AF66-6777504247FA}" type="parTrans" cxnId="{9EA5FDEF-24E5-4F9C-BE09-E0FDE634C181}">
      <dgm:prSet/>
      <dgm:spPr/>
      <dgm:t>
        <a:bodyPr/>
        <a:lstStyle/>
        <a:p>
          <a:endParaRPr lang="ru-RU"/>
        </a:p>
      </dgm:t>
    </dgm:pt>
    <dgm:pt modelId="{EDC1F948-E4DE-4672-9EE2-9A886482A2D8}" type="sibTrans" cxnId="{9EA5FDEF-24E5-4F9C-BE09-E0FDE634C181}">
      <dgm:prSet/>
      <dgm:spPr/>
      <dgm:t>
        <a:bodyPr/>
        <a:lstStyle/>
        <a:p>
          <a:endParaRPr lang="ru-RU"/>
        </a:p>
      </dgm:t>
    </dgm:pt>
    <dgm:pt modelId="{B7191A64-DB4D-4F06-96C1-C6B7D7366D05}">
      <dgm:prSet phldrT="[Текст]" custScaleX="390755" custRadScaleRad="114081" custRadScaleInc="90434"/>
      <dgm:spPr/>
      <dgm:t>
        <a:bodyPr/>
        <a:lstStyle/>
        <a:p>
          <a:endParaRPr lang="ru-RU"/>
        </a:p>
      </dgm:t>
    </dgm:pt>
    <dgm:pt modelId="{4FC7D156-9133-45FF-8B17-F1C92A8C4C56}" type="parTrans" cxnId="{0A48B8EC-BC6F-451B-AF27-7E1C61D841D4}">
      <dgm:prSet/>
      <dgm:spPr/>
      <dgm:t>
        <a:bodyPr/>
        <a:lstStyle/>
        <a:p>
          <a:endParaRPr lang="ru-RU"/>
        </a:p>
      </dgm:t>
    </dgm:pt>
    <dgm:pt modelId="{C1F9A575-4212-4841-9C71-413611FED6E1}" type="sibTrans" cxnId="{0A48B8EC-BC6F-451B-AF27-7E1C61D841D4}">
      <dgm:prSet/>
      <dgm:spPr/>
      <dgm:t>
        <a:bodyPr/>
        <a:lstStyle/>
        <a:p>
          <a:endParaRPr lang="ru-RU"/>
        </a:p>
      </dgm:t>
    </dgm:pt>
    <dgm:pt modelId="{60AAC269-D40F-4F0B-90AC-C3D35724A2AF}" type="pres">
      <dgm:prSet presAssocID="{2FAC3ABE-3E93-469F-BEFD-F12CBBABFCC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1C439D1-FEDD-4848-91B2-3E2B3BA7E9EE}" type="pres">
      <dgm:prSet presAssocID="{17221516-0319-4BDE-A4E7-B02975AB3208}" presName="singleCycle" presStyleCnt="0"/>
      <dgm:spPr/>
    </dgm:pt>
    <dgm:pt modelId="{5CE34CFA-BCAD-4753-B274-5F9853DEAB3E}" type="pres">
      <dgm:prSet presAssocID="{17221516-0319-4BDE-A4E7-B02975AB3208}" presName="singleCenter" presStyleLbl="node1" presStyleIdx="0" presStyleCnt="3" custScaleX="228804" custLinFactNeighborX="853" custLinFactNeighborY="-35056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C27DA5DB-6DB3-4D66-8843-491784CA5B40}" type="pres">
      <dgm:prSet presAssocID="{9FD1AB03-5A61-42FD-BDD4-F6F6DE9B79AC}" presName="Name56" presStyleLbl="parChTrans1D2" presStyleIdx="0" presStyleCnt="2"/>
      <dgm:spPr/>
      <dgm:t>
        <a:bodyPr/>
        <a:lstStyle/>
        <a:p>
          <a:endParaRPr lang="ru-RU"/>
        </a:p>
      </dgm:t>
    </dgm:pt>
    <dgm:pt modelId="{3FB26B6B-3989-48CF-A426-45334CA59691}" type="pres">
      <dgm:prSet presAssocID="{75CBDD80-9987-4BD3-84E0-0D21970C2E57}" presName="text0" presStyleLbl="node1" presStyleIdx="1" presStyleCnt="3" custScaleX="390758" custRadScaleRad="123409" custRadScaleInc="108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1BF99-C1B0-45E7-AC64-4DED7E4A48EF}" type="pres">
      <dgm:prSet presAssocID="{78AE943A-20AD-4BAB-AF66-6777504247FA}" presName="Name56" presStyleLbl="parChTrans1D2" presStyleIdx="1" presStyleCnt="2"/>
      <dgm:spPr/>
      <dgm:t>
        <a:bodyPr/>
        <a:lstStyle/>
        <a:p>
          <a:endParaRPr lang="ru-RU"/>
        </a:p>
      </dgm:t>
    </dgm:pt>
    <dgm:pt modelId="{8445BCDB-397E-4015-B003-8221177E3761}" type="pres">
      <dgm:prSet presAssocID="{0277F7BF-DD59-4712-98E2-77618DB9682E}" presName="text0" presStyleLbl="node1" presStyleIdx="2" presStyleCnt="3" custScaleX="390755" custRadScaleRad="114081" custRadScaleInc="90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38ABA1-ED8E-4396-9357-42F92B33EFF1}" type="presOf" srcId="{9FD1AB03-5A61-42FD-BDD4-F6F6DE9B79AC}" destId="{C27DA5DB-6DB3-4D66-8843-491784CA5B40}" srcOrd="0" destOrd="0" presId="urn:microsoft.com/office/officeart/2008/layout/RadialCluster"/>
    <dgm:cxn modelId="{5B662D27-AA3A-41D6-A8AC-CD386A4E5B7C}" srcId="{2FAC3ABE-3E93-469F-BEFD-F12CBBABFCC6}" destId="{17221516-0319-4BDE-A4E7-B02975AB3208}" srcOrd="0" destOrd="0" parTransId="{882E1D8E-7570-43C8-B029-D257C0E034CA}" sibTransId="{D5EBCBE0-95D1-4CA3-A3D0-B8C14B9BD84C}"/>
    <dgm:cxn modelId="{1106BE97-AA70-412F-80ED-36D5D222DC16}" type="presOf" srcId="{2FAC3ABE-3E93-469F-BEFD-F12CBBABFCC6}" destId="{60AAC269-D40F-4F0B-90AC-C3D35724A2AF}" srcOrd="0" destOrd="0" presId="urn:microsoft.com/office/officeart/2008/layout/RadialCluster"/>
    <dgm:cxn modelId="{B709718E-D5CC-4774-B56C-52300EC3911B}" type="presOf" srcId="{75CBDD80-9987-4BD3-84E0-0D21970C2E57}" destId="{3FB26B6B-3989-48CF-A426-45334CA59691}" srcOrd="0" destOrd="0" presId="urn:microsoft.com/office/officeart/2008/layout/RadialCluster"/>
    <dgm:cxn modelId="{0A48B8EC-BC6F-451B-AF27-7E1C61D841D4}" srcId="{2FAC3ABE-3E93-469F-BEFD-F12CBBABFCC6}" destId="{B7191A64-DB4D-4F06-96C1-C6B7D7366D05}" srcOrd="1" destOrd="0" parTransId="{4FC7D156-9133-45FF-8B17-F1C92A8C4C56}" sibTransId="{C1F9A575-4212-4841-9C71-413611FED6E1}"/>
    <dgm:cxn modelId="{A1D5949B-F9B7-45DF-9819-9757B0BA1629}" type="presOf" srcId="{0277F7BF-DD59-4712-98E2-77618DB9682E}" destId="{8445BCDB-397E-4015-B003-8221177E3761}" srcOrd="0" destOrd="0" presId="urn:microsoft.com/office/officeart/2008/layout/RadialCluster"/>
    <dgm:cxn modelId="{2D26A16B-79FC-4033-B2A7-EB288167D6B2}" type="presOf" srcId="{78AE943A-20AD-4BAB-AF66-6777504247FA}" destId="{DEA1BF99-C1B0-45E7-AC64-4DED7E4A48EF}" srcOrd="0" destOrd="0" presId="urn:microsoft.com/office/officeart/2008/layout/RadialCluster"/>
    <dgm:cxn modelId="{AB6F17EC-D096-473A-9B35-4CE42648298C}" type="presOf" srcId="{17221516-0319-4BDE-A4E7-B02975AB3208}" destId="{5CE34CFA-BCAD-4753-B274-5F9853DEAB3E}" srcOrd="0" destOrd="0" presId="urn:microsoft.com/office/officeart/2008/layout/RadialCluster"/>
    <dgm:cxn modelId="{9EA5FDEF-24E5-4F9C-BE09-E0FDE634C181}" srcId="{17221516-0319-4BDE-A4E7-B02975AB3208}" destId="{0277F7BF-DD59-4712-98E2-77618DB9682E}" srcOrd="1" destOrd="0" parTransId="{78AE943A-20AD-4BAB-AF66-6777504247FA}" sibTransId="{EDC1F948-E4DE-4672-9EE2-9A886482A2D8}"/>
    <dgm:cxn modelId="{7BE9A361-E936-4F01-85A3-6B2BB2426C9C}" srcId="{17221516-0319-4BDE-A4E7-B02975AB3208}" destId="{75CBDD80-9987-4BD3-84E0-0D21970C2E57}" srcOrd="0" destOrd="0" parTransId="{9FD1AB03-5A61-42FD-BDD4-F6F6DE9B79AC}" sibTransId="{10DC1CE3-895A-40E6-A3A9-BB89DE7ED37F}"/>
    <dgm:cxn modelId="{72AE1AB1-7BE1-4B61-BDB7-0AEA9088495C}" type="presParOf" srcId="{60AAC269-D40F-4F0B-90AC-C3D35724A2AF}" destId="{31C439D1-FEDD-4848-91B2-3E2B3BA7E9EE}" srcOrd="0" destOrd="0" presId="urn:microsoft.com/office/officeart/2008/layout/RadialCluster"/>
    <dgm:cxn modelId="{912A08E5-E7D1-4DC8-9AAF-0FFF50DBB48B}" type="presParOf" srcId="{31C439D1-FEDD-4848-91B2-3E2B3BA7E9EE}" destId="{5CE34CFA-BCAD-4753-B274-5F9853DEAB3E}" srcOrd="0" destOrd="0" presId="urn:microsoft.com/office/officeart/2008/layout/RadialCluster"/>
    <dgm:cxn modelId="{7F40EB38-08E9-461B-AA06-B923A44DAC57}" type="presParOf" srcId="{31C439D1-FEDD-4848-91B2-3E2B3BA7E9EE}" destId="{C27DA5DB-6DB3-4D66-8843-491784CA5B40}" srcOrd="1" destOrd="0" presId="urn:microsoft.com/office/officeart/2008/layout/RadialCluster"/>
    <dgm:cxn modelId="{547D03C9-E98B-41B6-A434-C58D8340E709}" type="presParOf" srcId="{31C439D1-FEDD-4848-91B2-3E2B3BA7E9EE}" destId="{3FB26B6B-3989-48CF-A426-45334CA59691}" srcOrd="2" destOrd="0" presId="urn:microsoft.com/office/officeart/2008/layout/RadialCluster"/>
    <dgm:cxn modelId="{B7569BBC-279B-46B5-BC7E-DC91879A7F7C}" type="presParOf" srcId="{31C439D1-FEDD-4848-91B2-3E2B3BA7E9EE}" destId="{DEA1BF99-C1B0-45E7-AC64-4DED7E4A48EF}" srcOrd="3" destOrd="0" presId="urn:microsoft.com/office/officeart/2008/layout/RadialCluster"/>
    <dgm:cxn modelId="{322AAAA0-DE83-425B-B330-02AFD600CD95}" type="presParOf" srcId="{31C439D1-FEDD-4848-91B2-3E2B3BA7E9EE}" destId="{8445BCDB-397E-4015-B003-8221177E3761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BA5DD5-462E-4507-8E92-A68CBF111B9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827431-7F8B-4854-82DF-FD36BBD1F25C}">
      <dgm:prSet phldrT="[Текст]"/>
      <dgm:spPr/>
      <dgm:t>
        <a:bodyPr/>
        <a:lstStyle/>
        <a:p>
          <a:r>
            <a:rPr lang="ru-RU" dirty="0" err="1" smtClean="0"/>
            <a:t>Белгісіздік</a:t>
          </a:r>
          <a:endParaRPr lang="ru-RU" dirty="0"/>
        </a:p>
      </dgm:t>
    </dgm:pt>
    <dgm:pt modelId="{03F6DD8E-F6A1-4415-BC5D-ADDA0EAEC016}" type="parTrans" cxnId="{D91A01A8-5C2A-49B9-89A8-DF095CDC88C8}">
      <dgm:prSet/>
      <dgm:spPr/>
      <dgm:t>
        <a:bodyPr/>
        <a:lstStyle/>
        <a:p>
          <a:endParaRPr lang="ru-RU"/>
        </a:p>
      </dgm:t>
    </dgm:pt>
    <dgm:pt modelId="{3C3F1B6D-152B-4BB0-915B-C2B47F6CC718}" type="sibTrans" cxnId="{D91A01A8-5C2A-49B9-89A8-DF095CDC88C8}">
      <dgm:prSet/>
      <dgm:spPr/>
      <dgm:t>
        <a:bodyPr/>
        <a:lstStyle/>
        <a:p>
          <a:endParaRPr lang="ru-RU"/>
        </a:p>
      </dgm:t>
    </dgm:pt>
    <dgm:pt modelId="{FB4DF038-16E7-493E-AD0E-C9BB48E01BF0}">
      <dgm:prSet phldrT="[Текст]"/>
      <dgm:spPr/>
      <dgm:t>
        <a:bodyPr/>
        <a:lstStyle/>
        <a:p>
          <a:r>
            <a:rPr lang="kk-KZ" dirty="0" smtClean="0"/>
            <a:t>Өзгерістер мен қатынастар</a:t>
          </a:r>
          <a:endParaRPr lang="ru-RU" dirty="0"/>
        </a:p>
      </dgm:t>
    </dgm:pt>
    <dgm:pt modelId="{0ECA6DDC-EA43-422F-877A-4C40F20481B4}" type="parTrans" cxnId="{219C0987-3217-4F76-84D7-970F383199C2}">
      <dgm:prSet/>
      <dgm:spPr/>
      <dgm:t>
        <a:bodyPr/>
        <a:lstStyle/>
        <a:p>
          <a:endParaRPr lang="ru-RU"/>
        </a:p>
      </dgm:t>
    </dgm:pt>
    <dgm:pt modelId="{59003F9D-8EB0-4CA6-BE3F-71BD8761DACA}" type="sibTrans" cxnId="{219C0987-3217-4F76-84D7-970F383199C2}">
      <dgm:prSet/>
      <dgm:spPr/>
      <dgm:t>
        <a:bodyPr/>
        <a:lstStyle/>
        <a:p>
          <a:endParaRPr lang="ru-RU"/>
        </a:p>
      </dgm:t>
    </dgm:pt>
    <dgm:pt modelId="{C2BC056D-2351-48CD-AFA2-F4944BB4E1F7}">
      <dgm:prSet phldrT="[Текст]" custT="1"/>
      <dgm:spPr/>
      <dgm:t>
        <a:bodyPr/>
        <a:lstStyle/>
        <a:p>
          <a:r>
            <a:rPr lang="kk-KZ" sz="1000" dirty="0" smtClean="0"/>
            <a:t>- түрлі үдерістердегі өзгермелілер арасындағы тәуелділік, яғни алгебралық материал; </a:t>
          </a:r>
          <a:endParaRPr lang="ru-RU" sz="1000" dirty="0"/>
        </a:p>
      </dgm:t>
    </dgm:pt>
    <dgm:pt modelId="{3537D746-379E-426F-8576-06B8E24AC239}" type="parTrans" cxnId="{E093EAEF-5315-466E-B7B5-58D0880C6D05}">
      <dgm:prSet/>
      <dgm:spPr/>
      <dgm:t>
        <a:bodyPr/>
        <a:lstStyle/>
        <a:p>
          <a:endParaRPr lang="ru-RU"/>
        </a:p>
      </dgm:t>
    </dgm:pt>
    <dgm:pt modelId="{CFB1D0AB-F137-4B7A-BDCA-B072CD1530F9}" type="sibTrans" cxnId="{E093EAEF-5315-466E-B7B5-58D0880C6D05}">
      <dgm:prSet/>
      <dgm:spPr/>
      <dgm:t>
        <a:bodyPr/>
        <a:lstStyle/>
        <a:p>
          <a:endParaRPr lang="ru-RU"/>
        </a:p>
      </dgm:t>
    </dgm:pt>
    <dgm:pt modelId="{CC307B12-5F40-4F4D-AB92-8E379065879C}">
      <dgm:prSet phldrT="[Текст]"/>
      <dgm:spPr/>
      <dgm:t>
        <a:bodyPr/>
        <a:lstStyle/>
        <a:p>
          <a:r>
            <a:rPr lang="ru-RU" dirty="0" err="1" smtClean="0"/>
            <a:t>Кеңістік</a:t>
          </a:r>
          <a:r>
            <a:rPr lang="ru-RU" dirty="0" smtClean="0"/>
            <a:t> пен </a:t>
          </a:r>
          <a:r>
            <a:rPr lang="ru-RU" dirty="0" err="1" smtClean="0"/>
            <a:t>пішін</a:t>
          </a:r>
          <a:endParaRPr lang="ru-RU" dirty="0"/>
        </a:p>
      </dgm:t>
    </dgm:pt>
    <dgm:pt modelId="{A6E03479-7F5B-40FC-932F-CF87982EF604}" type="parTrans" cxnId="{DFC74A0F-5212-46C9-B405-E094D51A5A27}">
      <dgm:prSet/>
      <dgm:spPr/>
      <dgm:t>
        <a:bodyPr/>
        <a:lstStyle/>
        <a:p>
          <a:endParaRPr lang="ru-RU"/>
        </a:p>
      </dgm:t>
    </dgm:pt>
    <dgm:pt modelId="{29BF8438-8551-46F9-8A29-CD731CDF9C2C}" type="sibTrans" cxnId="{DFC74A0F-5212-46C9-B405-E094D51A5A27}">
      <dgm:prSet/>
      <dgm:spPr/>
      <dgm:t>
        <a:bodyPr/>
        <a:lstStyle/>
        <a:p>
          <a:endParaRPr lang="ru-RU"/>
        </a:p>
      </dgm:t>
    </dgm:pt>
    <dgm:pt modelId="{DC00DE11-8D23-4D90-8971-E118F868FF99}">
      <dgm:prSet phldrT="[Текст]" custT="1"/>
      <dgm:spPr/>
      <dgm:t>
        <a:bodyPr/>
        <a:lstStyle/>
        <a:p>
          <a:r>
            <a:rPr lang="kk-KZ" sz="1000" dirty="0" smtClean="0"/>
            <a:t>- кеңістік және жазық геометриялық пішіндер мен қатынастар, яғни геометриялық материал; </a:t>
          </a:r>
          <a:endParaRPr lang="ru-RU" sz="1000" dirty="0"/>
        </a:p>
      </dgm:t>
    </dgm:pt>
    <dgm:pt modelId="{394E086F-4A64-405A-8C80-2F5E70F1CC8F}" type="parTrans" cxnId="{423059D4-2BEE-458C-8045-D7C312FCE65A}">
      <dgm:prSet/>
      <dgm:spPr/>
      <dgm:t>
        <a:bodyPr/>
        <a:lstStyle/>
        <a:p>
          <a:endParaRPr lang="ru-RU"/>
        </a:p>
      </dgm:t>
    </dgm:pt>
    <dgm:pt modelId="{D3AB16DC-580B-4FBD-92F0-82E9038C7CC2}" type="sibTrans" cxnId="{423059D4-2BEE-458C-8045-D7C312FCE65A}">
      <dgm:prSet/>
      <dgm:spPr/>
      <dgm:t>
        <a:bodyPr/>
        <a:lstStyle/>
        <a:p>
          <a:endParaRPr lang="ru-RU"/>
        </a:p>
      </dgm:t>
    </dgm:pt>
    <dgm:pt modelId="{082A9864-312B-4FA1-A50D-D8A2505303AB}">
      <dgm:prSet phldrT="[Текст]" custT="1"/>
      <dgm:spPr/>
      <dgm:t>
        <a:bodyPr/>
        <a:lstStyle/>
        <a:p>
          <a:r>
            <a:rPr lang="kk-KZ" sz="1000" dirty="0" smtClean="0"/>
            <a:t>- заманауи ақпараттық қоғамға тікелей қатысты ықтималды және статистикалық құбылыстар мен байланыстар; </a:t>
          </a:r>
          <a:endParaRPr lang="ru-RU" sz="1000" dirty="0"/>
        </a:p>
      </dgm:t>
    </dgm:pt>
    <dgm:pt modelId="{854399A6-B901-43A4-895C-86581B963808}" type="sibTrans" cxnId="{997B6AB6-A8A7-4BDE-8E86-C5A196E77F19}">
      <dgm:prSet/>
      <dgm:spPr/>
      <dgm:t>
        <a:bodyPr/>
        <a:lstStyle/>
        <a:p>
          <a:endParaRPr lang="ru-RU"/>
        </a:p>
      </dgm:t>
    </dgm:pt>
    <dgm:pt modelId="{4C180B05-856B-44E6-A82E-F4460898DDD1}" type="parTrans" cxnId="{997B6AB6-A8A7-4BDE-8E86-C5A196E77F19}">
      <dgm:prSet/>
      <dgm:spPr/>
      <dgm:t>
        <a:bodyPr/>
        <a:lstStyle/>
        <a:p>
          <a:endParaRPr lang="ru-RU"/>
        </a:p>
      </dgm:t>
    </dgm:pt>
    <dgm:pt modelId="{9F3E5BBC-031C-407C-8488-D84A5273E96C}">
      <dgm:prSet custT="1"/>
      <dgm:spPr/>
      <dgm:t>
        <a:bodyPr/>
        <a:lstStyle/>
        <a:p>
          <a:r>
            <a:rPr lang="ru-RU" sz="900" dirty="0" smtClean="0"/>
            <a:t>- </a:t>
          </a:r>
          <a:r>
            <a:rPr lang="ru-RU" sz="900" dirty="0" err="1" smtClean="0"/>
            <a:t>әлемдегі</a:t>
          </a:r>
          <a:r>
            <a:rPr lang="ru-RU" sz="900" dirty="0" smtClean="0"/>
            <a:t> </a:t>
          </a:r>
          <a:r>
            <a:rPr lang="ru-RU" sz="900" dirty="0" err="1" smtClean="0"/>
            <a:t>нысаналар</a:t>
          </a:r>
          <a:r>
            <a:rPr lang="ru-RU" sz="900" dirty="0" smtClean="0"/>
            <a:t>, </a:t>
          </a:r>
          <a:r>
            <a:rPr lang="ru-RU" sz="900" dirty="0" err="1" smtClean="0"/>
            <a:t>қатынастар</a:t>
          </a:r>
          <a:r>
            <a:rPr lang="ru-RU" sz="900" dirty="0" smtClean="0"/>
            <a:t>, </a:t>
          </a:r>
          <a:r>
            <a:rPr lang="ru-RU" sz="900" dirty="0" err="1" smtClean="0"/>
            <a:t>жағдайлар</a:t>
          </a:r>
          <a:r>
            <a:rPr lang="ru-RU" sz="900" dirty="0" smtClean="0"/>
            <a:t> мен </a:t>
          </a:r>
          <a:r>
            <a:rPr lang="ru-RU" sz="900" dirty="0" err="1" smtClean="0"/>
            <a:t>тұлғалардың</a:t>
          </a:r>
          <a:r>
            <a:rPr lang="ru-RU" sz="900" dirty="0" smtClean="0"/>
            <a:t> </a:t>
          </a:r>
          <a:r>
            <a:rPr lang="ru-RU" sz="900" dirty="0" err="1" smtClean="0"/>
            <a:t>сандық</a:t>
          </a:r>
          <a:r>
            <a:rPr lang="ru-RU" sz="900" dirty="0" smtClean="0"/>
            <a:t> </a:t>
          </a:r>
          <a:r>
            <a:rPr lang="ru-RU" sz="900" dirty="0" err="1" smtClean="0"/>
            <a:t>белгілері</a:t>
          </a:r>
          <a:r>
            <a:rPr lang="ru-RU" sz="900" dirty="0" smtClean="0"/>
            <a:t>; </a:t>
          </a:r>
          <a:endParaRPr lang="ru-RU" sz="900" dirty="0"/>
        </a:p>
      </dgm:t>
    </dgm:pt>
    <dgm:pt modelId="{B77CCF09-D557-4B66-80FB-58BCB73D70E4}" type="parTrans" cxnId="{54095BBB-C88E-4032-935D-FB53644F5511}">
      <dgm:prSet/>
      <dgm:spPr/>
      <dgm:t>
        <a:bodyPr/>
        <a:lstStyle/>
        <a:p>
          <a:endParaRPr lang="ru-RU"/>
        </a:p>
      </dgm:t>
    </dgm:pt>
    <dgm:pt modelId="{09EAA1E9-CFDD-491B-BCFC-3D5361E8FCDC}" type="sibTrans" cxnId="{54095BBB-C88E-4032-935D-FB53644F5511}">
      <dgm:prSet/>
      <dgm:spPr/>
      <dgm:t>
        <a:bodyPr/>
        <a:lstStyle/>
        <a:p>
          <a:endParaRPr lang="ru-RU"/>
        </a:p>
      </dgm:t>
    </dgm:pt>
    <dgm:pt modelId="{777E674D-E38D-4598-987B-B9AFD721C03E}">
      <dgm:prSet/>
      <dgm:spPr/>
      <dgm:t>
        <a:bodyPr/>
        <a:lstStyle/>
        <a:p>
          <a:r>
            <a:rPr lang="kk-KZ" dirty="0" smtClean="0"/>
            <a:t>Сан</a:t>
          </a:r>
          <a:endParaRPr lang="ru-RU" dirty="0"/>
        </a:p>
      </dgm:t>
    </dgm:pt>
    <dgm:pt modelId="{2A147259-6C0C-4784-BCC9-5FDE590F089D}" type="parTrans" cxnId="{6D27DC33-984D-4AE0-A6C6-72D92C9D88B3}">
      <dgm:prSet/>
      <dgm:spPr/>
      <dgm:t>
        <a:bodyPr/>
        <a:lstStyle/>
        <a:p>
          <a:endParaRPr lang="ru-RU"/>
        </a:p>
      </dgm:t>
    </dgm:pt>
    <dgm:pt modelId="{50DC4353-C017-44BA-B945-19BCDB27BE55}" type="sibTrans" cxnId="{6D27DC33-984D-4AE0-A6C6-72D92C9D88B3}">
      <dgm:prSet/>
      <dgm:spPr/>
      <dgm:t>
        <a:bodyPr/>
        <a:lstStyle/>
        <a:p>
          <a:endParaRPr lang="ru-RU"/>
        </a:p>
      </dgm:t>
    </dgm:pt>
    <dgm:pt modelId="{AD739C99-7B1F-4847-96F0-922A799C5822}">
      <dgm:prSet custT="1"/>
      <dgm:spPr/>
      <dgm:t>
        <a:bodyPr/>
        <a:lstStyle/>
        <a:p>
          <a:r>
            <a:rPr lang="kk-KZ" sz="1000" smtClean="0"/>
            <a:t>- нысаналар арасындағы тұрақты және уақытша байланыстар арасындағы көпжақтылық; </a:t>
          </a:r>
          <a:endParaRPr lang="ru-RU" sz="1000"/>
        </a:p>
      </dgm:t>
    </dgm:pt>
    <dgm:pt modelId="{D56BB6DE-11EF-4124-B420-928871F21081}" type="parTrans" cxnId="{52D13CAE-8498-4198-83A0-D737F529A7C5}">
      <dgm:prSet/>
      <dgm:spPr/>
      <dgm:t>
        <a:bodyPr/>
        <a:lstStyle/>
        <a:p>
          <a:endParaRPr lang="ru-RU"/>
        </a:p>
      </dgm:t>
    </dgm:pt>
    <dgm:pt modelId="{926BC884-66C3-4EAC-A367-EAFF114E3FF7}" type="sibTrans" cxnId="{52D13CAE-8498-4198-83A0-D737F529A7C5}">
      <dgm:prSet/>
      <dgm:spPr/>
      <dgm:t>
        <a:bodyPr/>
        <a:lstStyle/>
        <a:p>
          <a:endParaRPr lang="ru-RU"/>
        </a:p>
      </dgm:t>
    </dgm:pt>
    <dgm:pt modelId="{35C2627B-C2F5-4135-BF7D-9845A7763A9D}">
      <dgm:prSet custT="1"/>
      <dgm:spPr/>
      <dgm:t>
        <a:bodyPr/>
        <a:lstStyle/>
        <a:p>
          <a:r>
            <a:rPr lang="kk-KZ" sz="1000" dirty="0" smtClean="0"/>
            <a:t>- элементтер бір-біріне әсер ететін өзара байланысты нысаналар жүйесіндегі өзгерістер; </a:t>
          </a:r>
          <a:endParaRPr lang="ru-RU" sz="1000" dirty="0"/>
        </a:p>
      </dgm:t>
    </dgm:pt>
    <dgm:pt modelId="{79866D13-AF9C-4CE9-9DAB-CB2DE9EEDB13}" type="parTrans" cxnId="{B131CB67-9840-457D-A0A8-90BA685E9F61}">
      <dgm:prSet/>
      <dgm:spPr/>
      <dgm:t>
        <a:bodyPr/>
        <a:lstStyle/>
        <a:p>
          <a:endParaRPr lang="ru-RU"/>
        </a:p>
      </dgm:t>
    </dgm:pt>
    <dgm:pt modelId="{1D5AA3C7-AED9-4852-8341-1800E411FF0F}" type="sibTrans" cxnId="{B131CB67-9840-457D-A0A8-90BA685E9F61}">
      <dgm:prSet/>
      <dgm:spPr/>
      <dgm:t>
        <a:bodyPr/>
        <a:lstStyle/>
        <a:p>
          <a:endParaRPr lang="ru-RU"/>
        </a:p>
      </dgm:t>
    </dgm:pt>
    <dgm:pt modelId="{49422180-7F87-4E58-BBF3-0B1F207609AC}">
      <dgm:prSet custT="1"/>
      <dgm:spPr/>
      <dgm:t>
        <a:bodyPr/>
        <a:lstStyle/>
        <a:p>
          <a:r>
            <a:rPr lang="kk-KZ" sz="1000" dirty="0" smtClean="0"/>
            <a:t>- өзгерістердің негізгі түрлерін түсіну мен олардың туындауын анықтау; </a:t>
          </a:r>
          <a:endParaRPr lang="ru-RU" sz="1000" dirty="0"/>
        </a:p>
      </dgm:t>
    </dgm:pt>
    <dgm:pt modelId="{137F9766-82B8-4309-84FC-713F60BB78FB}" type="parTrans" cxnId="{2B0832B3-DD5A-4496-979D-6D245A2DE2CA}">
      <dgm:prSet/>
      <dgm:spPr/>
      <dgm:t>
        <a:bodyPr/>
        <a:lstStyle/>
        <a:p>
          <a:endParaRPr lang="ru-RU"/>
        </a:p>
      </dgm:t>
    </dgm:pt>
    <dgm:pt modelId="{3BD6F4DD-0695-44B0-8D03-BC07AA284E3A}" type="sibTrans" cxnId="{2B0832B3-DD5A-4496-979D-6D245A2DE2CA}">
      <dgm:prSet/>
      <dgm:spPr/>
      <dgm:t>
        <a:bodyPr/>
        <a:lstStyle/>
        <a:p>
          <a:endParaRPr lang="ru-RU"/>
        </a:p>
      </dgm:t>
    </dgm:pt>
    <dgm:pt modelId="{20319112-A373-4C60-BFC9-B95D449D2712}">
      <dgm:prSet custT="1"/>
      <dgm:spPr/>
      <dgm:t>
        <a:bodyPr/>
        <a:lstStyle/>
        <a:p>
          <a:r>
            <a:rPr lang="ru-RU" sz="1000" dirty="0" smtClean="0"/>
            <a:t>- </a:t>
          </a:r>
          <a:r>
            <a:rPr lang="ru-RU" sz="1000" dirty="0" err="1" smtClean="0"/>
            <a:t>математикалық</a:t>
          </a:r>
          <a:r>
            <a:rPr lang="ru-RU" sz="1000" dirty="0" smtClean="0"/>
            <a:t> </a:t>
          </a:r>
          <a:r>
            <a:rPr lang="ru-RU" sz="1000" dirty="0" err="1" smtClean="0"/>
            <a:t>модельдерді</a:t>
          </a:r>
          <a:r>
            <a:rPr lang="ru-RU" sz="1000" dirty="0" smtClean="0"/>
            <a:t> </a:t>
          </a:r>
          <a:r>
            <a:rPr lang="ru-RU" sz="1000" dirty="0" err="1" smtClean="0"/>
            <a:t>сипаттау</a:t>
          </a:r>
          <a:r>
            <a:rPr lang="ru-RU" sz="1000" dirty="0" smtClean="0"/>
            <a:t> мен </a:t>
          </a:r>
          <a:r>
            <a:rPr lang="ru-RU" sz="1000" dirty="0" err="1" smtClean="0"/>
            <a:t>болжам</a:t>
          </a:r>
          <a:r>
            <a:rPr lang="ru-RU" sz="1000" dirty="0" smtClean="0"/>
            <a:t> </a:t>
          </a:r>
          <a:r>
            <a:rPr lang="ru-RU" sz="1000" dirty="0" err="1" smtClean="0"/>
            <a:t>үшін</a:t>
          </a:r>
          <a:r>
            <a:rPr lang="ru-RU" sz="1000" dirty="0" smtClean="0"/>
            <a:t> </a:t>
          </a:r>
          <a:r>
            <a:rPr lang="ru-RU" sz="1000" dirty="0" err="1" smtClean="0"/>
            <a:t>пайдалану</a:t>
          </a:r>
          <a:r>
            <a:rPr lang="ru-RU" sz="1000" dirty="0" smtClean="0"/>
            <a:t>. </a:t>
          </a:r>
          <a:endParaRPr lang="ru-RU" sz="1000" dirty="0"/>
        </a:p>
      </dgm:t>
    </dgm:pt>
    <dgm:pt modelId="{1C98DDA3-7FC8-495C-A563-94806DE5F8E2}" type="parTrans" cxnId="{FCBCE704-C5EE-4921-B64E-48DC1981FC3C}">
      <dgm:prSet/>
      <dgm:spPr/>
      <dgm:t>
        <a:bodyPr/>
        <a:lstStyle/>
        <a:p>
          <a:endParaRPr lang="ru-RU"/>
        </a:p>
      </dgm:t>
    </dgm:pt>
    <dgm:pt modelId="{8445130C-6B7D-4656-BBE3-B24E7B0100B8}" type="sibTrans" cxnId="{FCBCE704-C5EE-4921-B64E-48DC1981FC3C}">
      <dgm:prSet/>
      <dgm:spPr/>
      <dgm:t>
        <a:bodyPr/>
        <a:lstStyle/>
        <a:p>
          <a:endParaRPr lang="ru-RU"/>
        </a:p>
      </dgm:t>
    </dgm:pt>
    <dgm:pt modelId="{3B7E90CB-6DDB-47CC-A70C-DDAC70B8D77C}">
      <dgm:prSet custT="1"/>
      <dgm:spPr/>
      <dgm:t>
        <a:bodyPr/>
        <a:lstStyle/>
        <a:p>
          <a:r>
            <a:rPr lang="kk-KZ" sz="1000" dirty="0" smtClean="0"/>
            <a:t>- кескіндер, нысаналар қасиеттері, олардың орналасымы; </a:t>
          </a:r>
          <a:endParaRPr lang="ru-RU" sz="1000" dirty="0"/>
        </a:p>
      </dgm:t>
    </dgm:pt>
    <dgm:pt modelId="{10476236-E361-446B-885E-10C270F221FC}" type="parTrans" cxnId="{B9F07B94-AFAC-4F0C-8665-F75A78525AF5}">
      <dgm:prSet/>
      <dgm:spPr/>
      <dgm:t>
        <a:bodyPr/>
        <a:lstStyle/>
        <a:p>
          <a:endParaRPr lang="ru-RU"/>
        </a:p>
      </dgm:t>
    </dgm:pt>
    <dgm:pt modelId="{7E059720-3B51-423D-A023-472A878719B6}" type="sibTrans" cxnId="{B9F07B94-AFAC-4F0C-8665-F75A78525AF5}">
      <dgm:prSet/>
      <dgm:spPr/>
      <dgm:t>
        <a:bodyPr/>
        <a:lstStyle/>
        <a:p>
          <a:endParaRPr lang="ru-RU"/>
        </a:p>
      </dgm:t>
    </dgm:pt>
    <dgm:pt modelId="{DB2CEE3F-BF32-43B1-9E87-BBFF5F2A9812}">
      <dgm:prSet custT="1"/>
      <dgm:spPr/>
      <dgm:t>
        <a:bodyPr/>
        <a:lstStyle/>
        <a:p>
          <a:r>
            <a:rPr lang="kk-KZ" sz="1000" smtClean="0"/>
            <a:t>- заттар туралы ұғым, визуалдық ақпаратты, навигацияны кодтау мен қайта кодтау; </a:t>
          </a:r>
          <a:endParaRPr lang="ru-RU" sz="1000"/>
        </a:p>
      </dgm:t>
    </dgm:pt>
    <dgm:pt modelId="{5F33ADB5-2487-4EF6-9B07-44FC4D0D3373}" type="parTrans" cxnId="{A582796A-4BEC-45F2-A20B-B455D361ED82}">
      <dgm:prSet/>
      <dgm:spPr/>
      <dgm:t>
        <a:bodyPr/>
        <a:lstStyle/>
        <a:p>
          <a:endParaRPr lang="ru-RU"/>
        </a:p>
      </dgm:t>
    </dgm:pt>
    <dgm:pt modelId="{DEC23DE4-0066-4EC9-8798-5E576DA5B285}" type="sibTrans" cxnId="{A582796A-4BEC-45F2-A20B-B455D361ED82}">
      <dgm:prSet/>
      <dgm:spPr/>
      <dgm:t>
        <a:bodyPr/>
        <a:lstStyle/>
        <a:p>
          <a:endParaRPr lang="ru-RU"/>
        </a:p>
      </dgm:t>
    </dgm:pt>
    <dgm:pt modelId="{D556C457-53B7-4AFA-8E50-2EFE13194E7B}">
      <dgm:prSet custT="1"/>
      <dgm:spPr/>
      <dgm:t>
        <a:bodyPr/>
        <a:lstStyle/>
        <a:p>
          <a:r>
            <a:rPr lang="ru-RU" sz="1000" dirty="0" smtClean="0"/>
            <a:t>- </a:t>
          </a:r>
          <a:r>
            <a:rPr lang="ru-RU" sz="1000" dirty="0" err="1" smtClean="0"/>
            <a:t>кеңістік</a:t>
          </a:r>
          <a:r>
            <a:rPr lang="ru-RU" sz="1000" dirty="0" smtClean="0"/>
            <a:t> </a:t>
          </a:r>
          <a:r>
            <a:rPr lang="ru-RU" sz="1000" dirty="0" err="1" smtClean="0"/>
            <a:t>визуалдау</a:t>
          </a:r>
          <a:r>
            <a:rPr lang="ru-RU" sz="1000" dirty="0" smtClean="0"/>
            <a:t>.</a:t>
          </a:r>
          <a:endParaRPr lang="ru-RU" sz="1000" dirty="0"/>
        </a:p>
      </dgm:t>
    </dgm:pt>
    <dgm:pt modelId="{75D5CB16-7B6D-45CD-B2BA-2F2EF23AB1E3}" type="parTrans" cxnId="{05FC9DA3-E03F-4A61-9340-3F9151DF2BD6}">
      <dgm:prSet/>
      <dgm:spPr/>
      <dgm:t>
        <a:bodyPr/>
        <a:lstStyle/>
        <a:p>
          <a:endParaRPr lang="ru-RU"/>
        </a:p>
      </dgm:t>
    </dgm:pt>
    <dgm:pt modelId="{9272D08B-FCC2-437E-AA74-17B99403E479}" type="sibTrans" cxnId="{05FC9DA3-E03F-4A61-9340-3F9151DF2BD6}">
      <dgm:prSet/>
      <dgm:spPr/>
      <dgm:t>
        <a:bodyPr/>
        <a:lstStyle/>
        <a:p>
          <a:endParaRPr lang="ru-RU"/>
        </a:p>
      </dgm:t>
    </dgm:pt>
    <dgm:pt modelId="{081412D1-9EC3-41E7-A708-34099B52D3C3}">
      <dgm:prSet custT="1"/>
      <dgm:spPr/>
      <dgm:t>
        <a:bodyPr/>
        <a:lstStyle/>
        <a:p>
          <a:r>
            <a:rPr lang="kk-KZ" sz="1000" smtClean="0"/>
            <a:t>-мәліметтер топтамасына кіріктірілген ақпаратты анықтау мен жалпыламалау; </a:t>
          </a:r>
          <a:endParaRPr lang="ru-RU" sz="1000"/>
        </a:p>
      </dgm:t>
    </dgm:pt>
    <dgm:pt modelId="{AFCF6350-C598-4C85-88EC-9D18A689F6F6}" type="parTrans" cxnId="{AE21009A-10F8-4479-A4C4-B1760AA426FE}">
      <dgm:prSet/>
      <dgm:spPr/>
      <dgm:t>
        <a:bodyPr/>
        <a:lstStyle/>
        <a:p>
          <a:endParaRPr lang="ru-RU"/>
        </a:p>
      </dgm:t>
    </dgm:pt>
    <dgm:pt modelId="{EAC9D2CC-5007-4F79-A33D-C344698402E2}" type="sibTrans" cxnId="{AE21009A-10F8-4479-A4C4-B1760AA426FE}">
      <dgm:prSet/>
      <dgm:spPr/>
      <dgm:t>
        <a:bodyPr/>
        <a:lstStyle/>
        <a:p>
          <a:endParaRPr lang="ru-RU"/>
        </a:p>
      </dgm:t>
    </dgm:pt>
    <dgm:pt modelId="{D52E760F-F1C7-4745-8744-941DF7EA5EC4}">
      <dgm:prSet custT="1"/>
      <dgm:spPr/>
      <dgm:t>
        <a:bodyPr/>
        <a:lstStyle/>
        <a:p>
          <a:r>
            <a:rPr lang="kk-KZ" sz="1000" smtClean="0"/>
            <a:t>- көптеген шынайы үдерістерге тән өзгермеліліктің ықтимал ықпалын бағалау; </a:t>
          </a:r>
          <a:endParaRPr lang="ru-RU" sz="1000"/>
        </a:p>
      </dgm:t>
    </dgm:pt>
    <dgm:pt modelId="{6BEAEE4F-0599-4C22-90E3-7C3B9A65297A}" type="parTrans" cxnId="{B71AB3CF-ED5E-4EA8-B846-4E8CB9E6EFCD}">
      <dgm:prSet/>
      <dgm:spPr/>
      <dgm:t>
        <a:bodyPr/>
        <a:lstStyle/>
        <a:p>
          <a:endParaRPr lang="ru-RU"/>
        </a:p>
      </dgm:t>
    </dgm:pt>
    <dgm:pt modelId="{5560A7CA-3146-48A8-87F9-6CF521B408AF}" type="sibTrans" cxnId="{B71AB3CF-ED5E-4EA8-B846-4E8CB9E6EFCD}">
      <dgm:prSet/>
      <dgm:spPr/>
      <dgm:t>
        <a:bodyPr/>
        <a:lstStyle/>
        <a:p>
          <a:endParaRPr lang="ru-RU"/>
        </a:p>
      </dgm:t>
    </dgm:pt>
    <dgm:pt modelId="{A6514D38-3B49-4583-AAD1-BDBA4F64C20A}">
      <dgm:prSet custT="1"/>
      <dgm:spPr/>
      <dgm:t>
        <a:bodyPr/>
        <a:lstStyle/>
        <a:p>
          <a:r>
            <a:rPr lang="ru-RU" sz="1000" dirty="0" smtClean="0"/>
            <a:t>- </a:t>
          </a:r>
          <a:r>
            <a:rPr lang="ru-RU" sz="1000" dirty="0" err="1" smtClean="0"/>
            <a:t>түрлі</a:t>
          </a:r>
          <a:r>
            <a:rPr lang="ru-RU" sz="1000" dirty="0" smtClean="0"/>
            <a:t> </a:t>
          </a:r>
          <a:r>
            <a:rPr lang="ru-RU" sz="1000" dirty="0" err="1" smtClean="0"/>
            <a:t>экономикалық</a:t>
          </a:r>
          <a:r>
            <a:rPr lang="ru-RU" sz="1000" dirty="0" smtClean="0"/>
            <a:t> </a:t>
          </a:r>
          <a:r>
            <a:rPr lang="ru-RU" sz="1000" dirty="0" err="1" smtClean="0"/>
            <a:t>модельдерді</a:t>
          </a:r>
          <a:r>
            <a:rPr lang="ru-RU" sz="1000" dirty="0" smtClean="0"/>
            <a:t> </a:t>
          </a:r>
          <a:r>
            <a:rPr lang="ru-RU" sz="1000" dirty="0" err="1" smtClean="0"/>
            <a:t>ғылыми</a:t>
          </a:r>
          <a:r>
            <a:rPr lang="ru-RU" sz="1000" dirty="0" smtClean="0"/>
            <a:t> </a:t>
          </a:r>
          <a:r>
            <a:rPr lang="ru-RU" sz="1000" dirty="0" err="1" smtClean="0"/>
            <a:t>болжау</a:t>
          </a:r>
          <a:r>
            <a:rPr lang="ru-RU" sz="1000" dirty="0" smtClean="0"/>
            <a:t>. </a:t>
          </a:r>
          <a:endParaRPr lang="ru-RU" sz="1000" dirty="0"/>
        </a:p>
      </dgm:t>
    </dgm:pt>
    <dgm:pt modelId="{B2D71FC0-C782-4691-B612-AE1FEAE2BE4D}" type="parTrans" cxnId="{1A37D4D2-690A-4F6B-9886-41926395CFE4}">
      <dgm:prSet/>
      <dgm:spPr/>
      <dgm:t>
        <a:bodyPr/>
        <a:lstStyle/>
        <a:p>
          <a:endParaRPr lang="ru-RU"/>
        </a:p>
      </dgm:t>
    </dgm:pt>
    <dgm:pt modelId="{EBD56F45-CC5A-46D9-8CAE-B615D3BFF0DD}" type="sibTrans" cxnId="{1A37D4D2-690A-4F6B-9886-41926395CFE4}">
      <dgm:prSet/>
      <dgm:spPr/>
      <dgm:t>
        <a:bodyPr/>
        <a:lstStyle/>
        <a:p>
          <a:endParaRPr lang="ru-RU"/>
        </a:p>
      </dgm:t>
    </dgm:pt>
    <dgm:pt modelId="{5CB0E690-F733-41E0-83B0-B562E35D61DD}">
      <dgm:prSet custT="1"/>
      <dgm:spPr/>
      <dgm:t>
        <a:bodyPr/>
        <a:lstStyle/>
        <a:p>
          <a:r>
            <a:rPr lang="ru-RU" sz="900" smtClean="0"/>
            <a:t>- түрлі сандық ұсынымдарды ұғыну; </a:t>
          </a:r>
          <a:endParaRPr lang="ru-RU" sz="900"/>
        </a:p>
      </dgm:t>
    </dgm:pt>
    <dgm:pt modelId="{FC4BE815-08CF-48AA-92FB-890142800CC6}" type="parTrans" cxnId="{81E125FB-77E1-4C0F-A417-2E13A12512EC}">
      <dgm:prSet/>
      <dgm:spPr/>
      <dgm:t>
        <a:bodyPr/>
        <a:lstStyle/>
        <a:p>
          <a:endParaRPr lang="ru-RU"/>
        </a:p>
      </dgm:t>
    </dgm:pt>
    <dgm:pt modelId="{8D9AB5DB-B54D-4EDF-9376-0A0BBB8157EA}" type="sibTrans" cxnId="{81E125FB-77E1-4C0F-A417-2E13A12512EC}">
      <dgm:prSet/>
      <dgm:spPr/>
      <dgm:t>
        <a:bodyPr/>
        <a:lstStyle/>
        <a:p>
          <a:endParaRPr lang="ru-RU"/>
        </a:p>
      </dgm:t>
    </dgm:pt>
    <dgm:pt modelId="{E4035B14-6AF4-4571-919E-704B511BB9F1}">
      <dgm:prSet custT="1"/>
      <dgm:spPr/>
      <dgm:t>
        <a:bodyPr/>
        <a:lstStyle/>
        <a:p>
          <a:r>
            <a:rPr lang="ru-RU" sz="900" smtClean="0"/>
            <a:t>- санға негізделген мәліметтерді түсіндіру мен дәйектеу; </a:t>
          </a:r>
          <a:endParaRPr lang="ru-RU" sz="900"/>
        </a:p>
      </dgm:t>
    </dgm:pt>
    <dgm:pt modelId="{F9C96C6F-19D9-4C19-92DF-75C5B9AC6CD7}" type="parTrans" cxnId="{88153F90-199A-4B44-98E3-52C5F5C1F092}">
      <dgm:prSet/>
      <dgm:spPr/>
      <dgm:t>
        <a:bodyPr/>
        <a:lstStyle/>
        <a:p>
          <a:endParaRPr lang="ru-RU"/>
        </a:p>
      </dgm:t>
    </dgm:pt>
    <dgm:pt modelId="{64B7FB3B-7E1D-4B89-BA6B-B5EA3B25F332}" type="sibTrans" cxnId="{88153F90-199A-4B44-98E3-52C5F5C1F092}">
      <dgm:prSet/>
      <dgm:spPr/>
      <dgm:t>
        <a:bodyPr/>
        <a:lstStyle/>
        <a:p>
          <a:endParaRPr lang="ru-RU"/>
        </a:p>
      </dgm:t>
    </dgm:pt>
    <dgm:pt modelId="{2ECC7AFB-7558-4B5C-8531-2687A1ED8ACA}">
      <dgm:prSet custT="1"/>
      <dgm:spPr/>
      <dgm:t>
        <a:bodyPr/>
        <a:lstStyle/>
        <a:p>
          <a:r>
            <a:rPr lang="ru-RU" sz="900" dirty="0" smtClean="0"/>
            <a:t>- </a:t>
          </a:r>
          <a:r>
            <a:rPr lang="ru-RU" sz="900" dirty="0" err="1" smtClean="0"/>
            <a:t>өлшем</a:t>
          </a:r>
          <a:r>
            <a:rPr lang="ru-RU" sz="900" dirty="0" smtClean="0"/>
            <a:t> </a:t>
          </a:r>
          <a:r>
            <a:rPr lang="ru-RU" sz="900" dirty="0" err="1" smtClean="0"/>
            <a:t>бірліктерін</a:t>
          </a:r>
          <a:r>
            <a:rPr lang="ru-RU" sz="900" dirty="0" smtClean="0"/>
            <a:t>, </a:t>
          </a:r>
          <a:r>
            <a:rPr lang="ru-RU" sz="900" dirty="0" err="1" smtClean="0"/>
            <a:t>есептеуді</a:t>
          </a:r>
          <a:r>
            <a:rPr lang="ru-RU" sz="900" dirty="0" smtClean="0"/>
            <a:t>, </a:t>
          </a:r>
          <a:r>
            <a:rPr lang="ru-RU" sz="900" dirty="0" err="1" smtClean="0"/>
            <a:t>абсолюттік</a:t>
          </a:r>
          <a:r>
            <a:rPr lang="ru-RU" sz="900" dirty="0" smtClean="0"/>
            <a:t> </a:t>
          </a:r>
          <a:r>
            <a:rPr lang="ru-RU" sz="900" dirty="0" err="1" smtClean="0"/>
            <a:t>көлемді</a:t>
          </a:r>
          <a:r>
            <a:rPr lang="ru-RU" sz="900" dirty="0" smtClean="0"/>
            <a:t> </a:t>
          </a:r>
          <a:r>
            <a:rPr lang="ru-RU" sz="900" dirty="0" err="1" smtClean="0"/>
            <a:t>және</a:t>
          </a:r>
          <a:r>
            <a:rPr lang="ru-RU" sz="900" dirty="0" smtClean="0"/>
            <a:t> </a:t>
          </a:r>
          <a:r>
            <a:rPr lang="ru-RU" sz="900" dirty="0" err="1" smtClean="0"/>
            <a:t>көрсеткіштерді</a:t>
          </a:r>
          <a:r>
            <a:rPr lang="ru-RU" sz="900" dirty="0" smtClean="0"/>
            <a:t>, </a:t>
          </a:r>
          <a:r>
            <a:rPr lang="ru-RU" sz="900" dirty="0" err="1" smtClean="0"/>
            <a:t>сандық</a:t>
          </a:r>
          <a:r>
            <a:rPr lang="ru-RU" sz="900" dirty="0" smtClean="0"/>
            <a:t> </a:t>
          </a:r>
          <a:r>
            <a:rPr lang="ru-RU" sz="900" dirty="0" err="1" smtClean="0"/>
            <a:t>диаграммаларды</a:t>
          </a:r>
          <a:r>
            <a:rPr lang="ru-RU" sz="900" dirty="0" smtClean="0"/>
            <a:t> </a:t>
          </a:r>
          <a:r>
            <a:rPr lang="ru-RU" sz="900" dirty="0" err="1" smtClean="0"/>
            <a:t>және</a:t>
          </a:r>
          <a:r>
            <a:rPr lang="ru-RU" sz="900" dirty="0" smtClean="0"/>
            <a:t> </a:t>
          </a:r>
          <a:r>
            <a:rPr lang="ru-RU" sz="900" dirty="0" err="1" smtClean="0"/>
            <a:t>кескіндерді</a:t>
          </a:r>
          <a:r>
            <a:rPr lang="ru-RU" sz="900" dirty="0" smtClean="0"/>
            <a:t> </a:t>
          </a:r>
          <a:r>
            <a:rPr lang="ru-RU" sz="900" dirty="0" err="1" smtClean="0"/>
            <a:t>түсіну</a:t>
          </a:r>
          <a:r>
            <a:rPr lang="ru-RU" sz="900" dirty="0" smtClean="0"/>
            <a:t>; </a:t>
          </a:r>
          <a:endParaRPr lang="ru-RU" sz="900" dirty="0"/>
        </a:p>
      </dgm:t>
    </dgm:pt>
    <dgm:pt modelId="{294EA560-A035-4825-A8EF-7D9C589E1A83}" type="parTrans" cxnId="{7D36404C-8B1F-4C44-91FD-DD08169071F6}">
      <dgm:prSet/>
      <dgm:spPr/>
      <dgm:t>
        <a:bodyPr/>
        <a:lstStyle/>
        <a:p>
          <a:endParaRPr lang="ru-RU"/>
        </a:p>
      </dgm:t>
    </dgm:pt>
    <dgm:pt modelId="{7DBE3699-8272-4309-B56C-510098A81A70}" type="sibTrans" cxnId="{7D36404C-8B1F-4C44-91FD-DD08169071F6}">
      <dgm:prSet/>
      <dgm:spPr/>
      <dgm:t>
        <a:bodyPr/>
        <a:lstStyle/>
        <a:p>
          <a:endParaRPr lang="ru-RU"/>
        </a:p>
      </dgm:t>
    </dgm:pt>
    <dgm:pt modelId="{3F7FECFA-AB26-408C-985D-B2FE98A0F29D}">
      <dgm:prSet custT="1"/>
      <dgm:spPr/>
      <dgm:t>
        <a:bodyPr/>
        <a:lstStyle/>
        <a:p>
          <a:r>
            <a:rPr lang="ru-RU" sz="900" dirty="0" smtClean="0"/>
            <a:t>- </a:t>
          </a:r>
          <a:r>
            <a:rPr lang="ru-RU" sz="900" dirty="0" err="1" smtClean="0"/>
            <a:t>арифметикалық</a:t>
          </a:r>
          <a:r>
            <a:rPr lang="ru-RU" sz="900" dirty="0" smtClean="0"/>
            <a:t> </a:t>
          </a:r>
          <a:r>
            <a:rPr lang="ru-RU" sz="900" dirty="0" err="1" smtClean="0"/>
            <a:t>ойлауды</a:t>
          </a:r>
          <a:r>
            <a:rPr lang="ru-RU" sz="900" dirty="0" smtClean="0"/>
            <a:t>, </a:t>
          </a:r>
          <a:r>
            <a:rPr lang="ru-RU" sz="900" dirty="0" err="1" smtClean="0"/>
            <a:t>сандардың</a:t>
          </a:r>
          <a:r>
            <a:rPr lang="ru-RU" sz="900" dirty="0" smtClean="0"/>
            <a:t> </a:t>
          </a:r>
          <a:r>
            <a:rPr lang="ru-RU" sz="900" dirty="0" err="1" smtClean="0"/>
            <a:t>көпжақты</a:t>
          </a:r>
          <a:r>
            <a:rPr lang="ru-RU" sz="900" dirty="0" smtClean="0"/>
            <a:t> </a:t>
          </a:r>
          <a:r>
            <a:rPr lang="ru-RU" sz="900" dirty="0" err="1" smtClean="0"/>
            <a:t>ұсынылуын</a:t>
          </a:r>
          <a:r>
            <a:rPr lang="ru-RU" sz="900" dirty="0" smtClean="0"/>
            <a:t>, </a:t>
          </a:r>
          <a:r>
            <a:rPr lang="ru-RU" sz="900" dirty="0" err="1" smtClean="0"/>
            <a:t>ауызша</a:t>
          </a:r>
          <a:r>
            <a:rPr lang="ru-RU" sz="900" dirty="0" smtClean="0"/>
            <a:t> </a:t>
          </a:r>
          <a:r>
            <a:rPr lang="ru-RU" sz="900" dirty="0" err="1" smtClean="0"/>
            <a:t>есепті</a:t>
          </a:r>
          <a:r>
            <a:rPr lang="ru-RU" sz="900" dirty="0" smtClean="0"/>
            <a:t> </a:t>
          </a:r>
          <a:r>
            <a:rPr lang="ru-RU" sz="900" dirty="0" err="1" smtClean="0"/>
            <a:t>есептеуді</a:t>
          </a:r>
          <a:r>
            <a:rPr lang="ru-RU" sz="900" dirty="0" smtClean="0"/>
            <a:t>, </a:t>
          </a:r>
          <a:r>
            <a:rPr lang="ru-RU" sz="900" dirty="0" err="1" smtClean="0"/>
            <a:t>пайдалану</a:t>
          </a:r>
          <a:r>
            <a:rPr lang="ru-RU" sz="900" dirty="0" smtClean="0"/>
            <a:t> </a:t>
          </a:r>
          <a:r>
            <a:rPr lang="ru-RU" sz="900" dirty="0" err="1" smtClean="0"/>
            <a:t>және</a:t>
          </a:r>
          <a:r>
            <a:rPr lang="ru-RU" sz="900" dirty="0" smtClean="0"/>
            <a:t> </a:t>
          </a:r>
          <a:r>
            <a:rPr lang="ru-RU" sz="900" dirty="0" err="1" smtClean="0"/>
            <a:t>нәтижелердің</a:t>
          </a:r>
          <a:r>
            <a:rPr lang="ru-RU" sz="900" dirty="0" smtClean="0"/>
            <a:t> </a:t>
          </a:r>
          <a:r>
            <a:rPr lang="ru-RU" sz="900" dirty="0" err="1" smtClean="0"/>
            <a:t>негізделуін</a:t>
          </a:r>
          <a:r>
            <a:rPr lang="ru-RU" sz="900" dirty="0" smtClean="0"/>
            <a:t> </a:t>
          </a:r>
          <a:r>
            <a:rPr lang="ru-RU" sz="900" dirty="0" err="1" smtClean="0"/>
            <a:t>бағалау</a:t>
          </a:r>
          <a:r>
            <a:rPr lang="ru-RU" sz="900" dirty="0" smtClean="0"/>
            <a:t>. </a:t>
          </a:r>
          <a:endParaRPr lang="ru-RU" sz="900" dirty="0"/>
        </a:p>
      </dgm:t>
    </dgm:pt>
    <dgm:pt modelId="{56DD184D-06F3-4D5D-8BF3-E9457DE0272B}" type="parTrans" cxnId="{640BF3FD-2445-4201-9BDE-2F20B3306C24}">
      <dgm:prSet/>
      <dgm:spPr/>
      <dgm:t>
        <a:bodyPr/>
        <a:lstStyle/>
        <a:p>
          <a:endParaRPr lang="ru-RU"/>
        </a:p>
      </dgm:t>
    </dgm:pt>
    <dgm:pt modelId="{04EC461B-B228-49A9-9FA1-FFAAA7E52778}" type="sibTrans" cxnId="{640BF3FD-2445-4201-9BDE-2F20B3306C24}">
      <dgm:prSet/>
      <dgm:spPr/>
      <dgm:t>
        <a:bodyPr/>
        <a:lstStyle/>
        <a:p>
          <a:endParaRPr lang="ru-RU"/>
        </a:p>
      </dgm:t>
    </dgm:pt>
    <dgm:pt modelId="{A5BE1687-059F-443C-820A-DEA0F769DD8C}" type="pres">
      <dgm:prSet presAssocID="{3CBA5DD5-462E-4507-8E92-A68CBF111B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9BA586-BF06-4551-8F65-8A1959AC731E}" type="pres">
      <dgm:prSet presAssocID="{FB4DF038-16E7-493E-AD0E-C9BB48E01BF0}" presName="linNode" presStyleCnt="0"/>
      <dgm:spPr/>
    </dgm:pt>
    <dgm:pt modelId="{A4012E9D-BC2F-4EBB-8320-16049600F6FA}" type="pres">
      <dgm:prSet presAssocID="{FB4DF038-16E7-493E-AD0E-C9BB48E01BF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4AC27-42AD-4EF3-A069-3D5471F123F3}" type="pres">
      <dgm:prSet presAssocID="{FB4DF038-16E7-493E-AD0E-C9BB48E01BF0}" presName="descendantText" presStyleLbl="alignAccFollowNode1" presStyleIdx="0" presStyleCnt="4" custScaleY="149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89806-5D08-4EB7-8722-FC3C0427B7EE}" type="pres">
      <dgm:prSet presAssocID="{59003F9D-8EB0-4CA6-BE3F-71BD8761DACA}" presName="sp" presStyleCnt="0"/>
      <dgm:spPr/>
    </dgm:pt>
    <dgm:pt modelId="{46A82DD1-F23A-4A50-89BE-6B2C0F67B49D}" type="pres">
      <dgm:prSet presAssocID="{CC307B12-5F40-4F4D-AB92-8E379065879C}" presName="linNode" presStyleCnt="0"/>
      <dgm:spPr/>
    </dgm:pt>
    <dgm:pt modelId="{729FFEDB-3B0A-40AB-B753-F91565EA23FB}" type="pres">
      <dgm:prSet presAssocID="{CC307B12-5F40-4F4D-AB92-8E379065879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AC062-2BB1-4703-B10F-8572997E31B4}" type="pres">
      <dgm:prSet presAssocID="{CC307B12-5F40-4F4D-AB92-8E379065879C}" presName="descendantText" presStyleLbl="alignAccFollowNode1" presStyleIdx="1" presStyleCnt="4" custScaleY="135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B8F68-6A88-482C-80AA-06D30EC24984}" type="pres">
      <dgm:prSet presAssocID="{29BF8438-8551-46F9-8A29-CD731CDF9C2C}" presName="sp" presStyleCnt="0"/>
      <dgm:spPr/>
    </dgm:pt>
    <dgm:pt modelId="{A78D4651-1390-4488-BA15-7987A750EFB8}" type="pres">
      <dgm:prSet presAssocID="{8A827431-7F8B-4854-82DF-FD36BBD1F25C}" presName="linNode" presStyleCnt="0"/>
      <dgm:spPr/>
    </dgm:pt>
    <dgm:pt modelId="{DFC02D12-2211-4108-A03C-EDBE738D1EB9}" type="pres">
      <dgm:prSet presAssocID="{8A827431-7F8B-4854-82DF-FD36BBD1F25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30844-82F9-49DA-9B90-094DFE202D6F}" type="pres">
      <dgm:prSet presAssocID="{8A827431-7F8B-4854-82DF-FD36BBD1F25C}" presName="descendantText" presStyleLbl="alignAccFollowNode1" presStyleIdx="2" presStyleCnt="4" custScaleY="146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98D9A-F176-4FC7-A26A-D3CA199E75DC}" type="pres">
      <dgm:prSet presAssocID="{3C3F1B6D-152B-4BB0-915B-C2B47F6CC718}" presName="sp" presStyleCnt="0"/>
      <dgm:spPr/>
    </dgm:pt>
    <dgm:pt modelId="{5B4AE821-8CFE-4BBE-B09F-D6CFC88C3D50}" type="pres">
      <dgm:prSet presAssocID="{777E674D-E38D-4598-987B-B9AFD721C03E}" presName="linNode" presStyleCnt="0"/>
      <dgm:spPr/>
    </dgm:pt>
    <dgm:pt modelId="{924017AC-E889-4039-9C91-1A357B127C9A}" type="pres">
      <dgm:prSet presAssocID="{777E674D-E38D-4598-987B-B9AFD721C03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8A593-FC3F-4B77-A908-98A413215CB3}" type="pres">
      <dgm:prSet presAssocID="{777E674D-E38D-4598-987B-B9AFD721C03E}" presName="descendantText" presStyleLbl="alignAccFollowNode1" presStyleIdx="3" presStyleCnt="4" custScaleY="116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4C9BB1-5885-484F-BD6B-F74E5B276F32}" type="presOf" srcId="{20319112-A373-4C60-BFC9-B95D449D2712}" destId="{14B4AC27-42AD-4EF3-A069-3D5471F123F3}" srcOrd="0" destOrd="4" presId="urn:microsoft.com/office/officeart/2005/8/layout/vList5"/>
    <dgm:cxn modelId="{72F1F3B5-7E3B-47D1-9B10-5BA6176F0FFF}" type="presOf" srcId="{49422180-7F87-4E58-BBF3-0B1F207609AC}" destId="{14B4AC27-42AD-4EF3-A069-3D5471F123F3}" srcOrd="0" destOrd="3" presId="urn:microsoft.com/office/officeart/2005/8/layout/vList5"/>
    <dgm:cxn modelId="{E455BF6D-F544-400D-9378-AE9D89EBB6C4}" type="presOf" srcId="{081412D1-9EC3-41E7-A708-34099B52D3C3}" destId="{0AF30844-82F9-49DA-9B90-094DFE202D6F}" srcOrd="0" destOrd="1" presId="urn:microsoft.com/office/officeart/2005/8/layout/vList5"/>
    <dgm:cxn modelId="{B131CB67-9840-457D-A0A8-90BA685E9F61}" srcId="{FB4DF038-16E7-493E-AD0E-C9BB48E01BF0}" destId="{35C2627B-C2F5-4135-BF7D-9845A7763A9D}" srcOrd="2" destOrd="0" parTransId="{79866D13-AF9C-4CE9-9DAB-CB2DE9EEDB13}" sibTransId="{1D5AA3C7-AED9-4852-8341-1800E411FF0F}"/>
    <dgm:cxn modelId="{A582796A-4BEC-45F2-A20B-B455D361ED82}" srcId="{CC307B12-5F40-4F4D-AB92-8E379065879C}" destId="{DB2CEE3F-BF32-43B1-9E87-BBFF5F2A9812}" srcOrd="2" destOrd="0" parTransId="{5F33ADB5-2487-4EF6-9B07-44FC4D0D3373}" sibTransId="{DEC23DE4-0066-4EC9-8798-5E576DA5B285}"/>
    <dgm:cxn modelId="{E44C6D71-489D-47B1-B254-208F788E5F89}" type="presOf" srcId="{3B7E90CB-6DDB-47CC-A70C-DDAC70B8D77C}" destId="{CB7AC062-2BB1-4703-B10F-8572997E31B4}" srcOrd="0" destOrd="1" presId="urn:microsoft.com/office/officeart/2005/8/layout/vList5"/>
    <dgm:cxn modelId="{05FC9DA3-E03F-4A61-9340-3F9151DF2BD6}" srcId="{CC307B12-5F40-4F4D-AB92-8E379065879C}" destId="{D556C457-53B7-4AFA-8E50-2EFE13194E7B}" srcOrd="3" destOrd="0" parTransId="{75D5CB16-7B6D-45CD-B2BA-2F2EF23AB1E3}" sibTransId="{9272D08B-FCC2-437E-AA74-17B99403E479}"/>
    <dgm:cxn modelId="{EAC8E4AD-BE36-4DB9-A855-9A1163F5210D}" type="presOf" srcId="{9F3E5BBC-031C-407C-8488-D84A5273E96C}" destId="{5158A593-FC3F-4B77-A908-98A413215CB3}" srcOrd="0" destOrd="0" presId="urn:microsoft.com/office/officeart/2005/8/layout/vList5"/>
    <dgm:cxn modelId="{1A7BB7CB-27DB-480A-8E97-ADCEC9DD9BFA}" type="presOf" srcId="{CC307B12-5F40-4F4D-AB92-8E379065879C}" destId="{729FFEDB-3B0A-40AB-B753-F91565EA23FB}" srcOrd="0" destOrd="0" presId="urn:microsoft.com/office/officeart/2005/8/layout/vList5"/>
    <dgm:cxn modelId="{88153F90-199A-4B44-98E3-52C5F5C1F092}" srcId="{777E674D-E38D-4598-987B-B9AFD721C03E}" destId="{E4035B14-6AF4-4571-919E-704B511BB9F1}" srcOrd="2" destOrd="0" parTransId="{F9C96C6F-19D9-4C19-92DF-75C5B9AC6CD7}" sibTransId="{64B7FB3B-7E1D-4B89-BA6B-B5EA3B25F332}"/>
    <dgm:cxn modelId="{7D36404C-8B1F-4C44-91FD-DD08169071F6}" srcId="{777E674D-E38D-4598-987B-B9AFD721C03E}" destId="{2ECC7AFB-7558-4B5C-8531-2687A1ED8ACA}" srcOrd="3" destOrd="0" parTransId="{294EA560-A035-4825-A8EF-7D9C589E1A83}" sibTransId="{7DBE3699-8272-4309-B56C-510098A81A70}"/>
    <dgm:cxn modelId="{E68B08BB-0C4C-4FE7-9366-64AFC45C6B9A}" type="presOf" srcId="{DB2CEE3F-BF32-43B1-9E87-BBFF5F2A9812}" destId="{CB7AC062-2BB1-4703-B10F-8572997E31B4}" srcOrd="0" destOrd="2" presId="urn:microsoft.com/office/officeart/2005/8/layout/vList5"/>
    <dgm:cxn modelId="{1E87F910-4DD6-4418-A832-E9351A5F8512}" type="presOf" srcId="{E4035B14-6AF4-4571-919E-704B511BB9F1}" destId="{5158A593-FC3F-4B77-A908-98A413215CB3}" srcOrd="0" destOrd="2" presId="urn:microsoft.com/office/officeart/2005/8/layout/vList5"/>
    <dgm:cxn modelId="{D2044B96-2CB8-4582-B42E-AFF8C3925BB7}" type="presOf" srcId="{FB4DF038-16E7-493E-AD0E-C9BB48E01BF0}" destId="{A4012E9D-BC2F-4EBB-8320-16049600F6FA}" srcOrd="0" destOrd="0" presId="urn:microsoft.com/office/officeart/2005/8/layout/vList5"/>
    <dgm:cxn modelId="{2B0832B3-DD5A-4496-979D-6D245A2DE2CA}" srcId="{FB4DF038-16E7-493E-AD0E-C9BB48E01BF0}" destId="{49422180-7F87-4E58-BBF3-0B1F207609AC}" srcOrd="3" destOrd="0" parTransId="{137F9766-82B8-4309-84FC-713F60BB78FB}" sibTransId="{3BD6F4DD-0695-44B0-8D03-BC07AA284E3A}"/>
    <dgm:cxn modelId="{E093EAEF-5315-466E-B7B5-58D0880C6D05}" srcId="{FB4DF038-16E7-493E-AD0E-C9BB48E01BF0}" destId="{C2BC056D-2351-48CD-AFA2-F4944BB4E1F7}" srcOrd="0" destOrd="0" parTransId="{3537D746-379E-426F-8576-06B8E24AC239}" sibTransId="{CFB1D0AB-F137-4B7A-BDCA-B072CD1530F9}"/>
    <dgm:cxn modelId="{04F702F3-C240-4B02-916C-C55BC27998FB}" type="presOf" srcId="{8A827431-7F8B-4854-82DF-FD36BBD1F25C}" destId="{DFC02D12-2211-4108-A03C-EDBE738D1EB9}" srcOrd="0" destOrd="0" presId="urn:microsoft.com/office/officeart/2005/8/layout/vList5"/>
    <dgm:cxn modelId="{D91A01A8-5C2A-49B9-89A8-DF095CDC88C8}" srcId="{3CBA5DD5-462E-4507-8E92-A68CBF111B99}" destId="{8A827431-7F8B-4854-82DF-FD36BBD1F25C}" srcOrd="2" destOrd="0" parTransId="{03F6DD8E-F6A1-4415-BC5D-ADDA0EAEC016}" sibTransId="{3C3F1B6D-152B-4BB0-915B-C2B47F6CC718}"/>
    <dgm:cxn modelId="{D29C1BD0-37E0-492B-81D2-95CA9A412594}" type="presOf" srcId="{3F7FECFA-AB26-408C-985D-B2FE98A0F29D}" destId="{5158A593-FC3F-4B77-A908-98A413215CB3}" srcOrd="0" destOrd="4" presId="urn:microsoft.com/office/officeart/2005/8/layout/vList5"/>
    <dgm:cxn modelId="{28E6D625-8471-4927-8DC4-886AA196C3B2}" type="presOf" srcId="{35C2627B-C2F5-4135-BF7D-9845A7763A9D}" destId="{14B4AC27-42AD-4EF3-A069-3D5471F123F3}" srcOrd="0" destOrd="2" presId="urn:microsoft.com/office/officeart/2005/8/layout/vList5"/>
    <dgm:cxn modelId="{9B271EDF-5DBF-4AA6-A4C0-1CFE38F0BFC6}" type="presOf" srcId="{A6514D38-3B49-4583-AAD1-BDBA4F64C20A}" destId="{0AF30844-82F9-49DA-9B90-094DFE202D6F}" srcOrd="0" destOrd="3" presId="urn:microsoft.com/office/officeart/2005/8/layout/vList5"/>
    <dgm:cxn modelId="{3394C86E-4F58-4993-AF2A-3BA836B0C83D}" type="presOf" srcId="{777E674D-E38D-4598-987B-B9AFD721C03E}" destId="{924017AC-E889-4039-9C91-1A357B127C9A}" srcOrd="0" destOrd="0" presId="urn:microsoft.com/office/officeart/2005/8/layout/vList5"/>
    <dgm:cxn modelId="{52D13CAE-8498-4198-83A0-D737F529A7C5}" srcId="{FB4DF038-16E7-493E-AD0E-C9BB48E01BF0}" destId="{AD739C99-7B1F-4847-96F0-922A799C5822}" srcOrd="1" destOrd="0" parTransId="{D56BB6DE-11EF-4124-B420-928871F21081}" sibTransId="{926BC884-66C3-4EAC-A367-EAFF114E3FF7}"/>
    <dgm:cxn modelId="{DFC74A0F-5212-46C9-B405-E094D51A5A27}" srcId="{3CBA5DD5-462E-4507-8E92-A68CBF111B99}" destId="{CC307B12-5F40-4F4D-AB92-8E379065879C}" srcOrd="1" destOrd="0" parTransId="{A6E03479-7F5B-40FC-932F-CF87982EF604}" sibTransId="{29BF8438-8551-46F9-8A29-CD731CDF9C2C}"/>
    <dgm:cxn modelId="{AB39DAFA-30F4-428D-A982-1CA28632AE96}" type="presOf" srcId="{5CB0E690-F733-41E0-83B0-B562E35D61DD}" destId="{5158A593-FC3F-4B77-A908-98A413215CB3}" srcOrd="0" destOrd="1" presId="urn:microsoft.com/office/officeart/2005/8/layout/vList5"/>
    <dgm:cxn modelId="{6D27DC33-984D-4AE0-A6C6-72D92C9D88B3}" srcId="{3CBA5DD5-462E-4507-8E92-A68CBF111B99}" destId="{777E674D-E38D-4598-987B-B9AFD721C03E}" srcOrd="3" destOrd="0" parTransId="{2A147259-6C0C-4784-BCC9-5FDE590F089D}" sibTransId="{50DC4353-C017-44BA-B945-19BCDB27BE55}"/>
    <dgm:cxn modelId="{AE21009A-10F8-4479-A4C4-B1760AA426FE}" srcId="{8A827431-7F8B-4854-82DF-FD36BBD1F25C}" destId="{081412D1-9EC3-41E7-A708-34099B52D3C3}" srcOrd="1" destOrd="0" parTransId="{AFCF6350-C598-4C85-88EC-9D18A689F6F6}" sibTransId="{EAC9D2CC-5007-4F79-A33D-C344698402E2}"/>
    <dgm:cxn modelId="{46E68868-7E39-4C98-AC65-7B96E34307CC}" type="presOf" srcId="{082A9864-312B-4FA1-A50D-D8A2505303AB}" destId="{0AF30844-82F9-49DA-9B90-094DFE202D6F}" srcOrd="0" destOrd="0" presId="urn:microsoft.com/office/officeart/2005/8/layout/vList5"/>
    <dgm:cxn modelId="{54095BBB-C88E-4032-935D-FB53644F5511}" srcId="{777E674D-E38D-4598-987B-B9AFD721C03E}" destId="{9F3E5BBC-031C-407C-8488-D84A5273E96C}" srcOrd="0" destOrd="0" parTransId="{B77CCF09-D557-4B66-80FB-58BCB73D70E4}" sibTransId="{09EAA1E9-CFDD-491B-BCFC-3D5361E8FCDC}"/>
    <dgm:cxn modelId="{61B9AEA5-3B55-46DB-BDC4-4EE5589F0200}" type="presOf" srcId="{2ECC7AFB-7558-4B5C-8531-2687A1ED8ACA}" destId="{5158A593-FC3F-4B77-A908-98A413215CB3}" srcOrd="0" destOrd="3" presId="urn:microsoft.com/office/officeart/2005/8/layout/vList5"/>
    <dgm:cxn modelId="{FCBCE704-C5EE-4921-B64E-48DC1981FC3C}" srcId="{FB4DF038-16E7-493E-AD0E-C9BB48E01BF0}" destId="{20319112-A373-4C60-BFC9-B95D449D2712}" srcOrd="4" destOrd="0" parTransId="{1C98DDA3-7FC8-495C-A563-94806DE5F8E2}" sibTransId="{8445130C-6B7D-4656-BBE3-B24E7B0100B8}"/>
    <dgm:cxn modelId="{5E05E3EC-7187-4331-B25E-8DEA2A95E2C5}" type="presOf" srcId="{AD739C99-7B1F-4847-96F0-922A799C5822}" destId="{14B4AC27-42AD-4EF3-A069-3D5471F123F3}" srcOrd="0" destOrd="1" presId="urn:microsoft.com/office/officeart/2005/8/layout/vList5"/>
    <dgm:cxn modelId="{62B11719-561E-4F78-B7C0-CA5079C89057}" type="presOf" srcId="{C2BC056D-2351-48CD-AFA2-F4944BB4E1F7}" destId="{14B4AC27-42AD-4EF3-A069-3D5471F123F3}" srcOrd="0" destOrd="0" presId="urn:microsoft.com/office/officeart/2005/8/layout/vList5"/>
    <dgm:cxn modelId="{81E125FB-77E1-4C0F-A417-2E13A12512EC}" srcId="{777E674D-E38D-4598-987B-B9AFD721C03E}" destId="{5CB0E690-F733-41E0-83B0-B562E35D61DD}" srcOrd="1" destOrd="0" parTransId="{FC4BE815-08CF-48AA-92FB-890142800CC6}" sibTransId="{8D9AB5DB-B54D-4EDF-9376-0A0BBB8157EA}"/>
    <dgm:cxn modelId="{423059D4-2BEE-458C-8045-D7C312FCE65A}" srcId="{CC307B12-5F40-4F4D-AB92-8E379065879C}" destId="{DC00DE11-8D23-4D90-8971-E118F868FF99}" srcOrd="0" destOrd="0" parTransId="{394E086F-4A64-405A-8C80-2F5E70F1CC8F}" sibTransId="{D3AB16DC-580B-4FBD-92F0-82E9038C7CC2}"/>
    <dgm:cxn modelId="{B9F07B94-AFAC-4F0C-8665-F75A78525AF5}" srcId="{CC307B12-5F40-4F4D-AB92-8E379065879C}" destId="{3B7E90CB-6DDB-47CC-A70C-DDAC70B8D77C}" srcOrd="1" destOrd="0" parTransId="{10476236-E361-446B-885E-10C270F221FC}" sibTransId="{7E059720-3B51-423D-A023-472A878719B6}"/>
    <dgm:cxn modelId="{62269EF8-EE63-4C95-B278-7FC9BC3D45E1}" type="presOf" srcId="{D556C457-53B7-4AFA-8E50-2EFE13194E7B}" destId="{CB7AC062-2BB1-4703-B10F-8572997E31B4}" srcOrd="0" destOrd="3" presId="urn:microsoft.com/office/officeart/2005/8/layout/vList5"/>
    <dgm:cxn modelId="{640BF3FD-2445-4201-9BDE-2F20B3306C24}" srcId="{777E674D-E38D-4598-987B-B9AFD721C03E}" destId="{3F7FECFA-AB26-408C-985D-B2FE98A0F29D}" srcOrd="4" destOrd="0" parTransId="{56DD184D-06F3-4D5D-8BF3-E9457DE0272B}" sibTransId="{04EC461B-B228-49A9-9FA1-FFAAA7E52778}"/>
    <dgm:cxn modelId="{21F17D4A-FB9C-45DE-AAC5-FBCE0F61D469}" type="presOf" srcId="{3CBA5DD5-462E-4507-8E92-A68CBF111B99}" destId="{A5BE1687-059F-443C-820A-DEA0F769DD8C}" srcOrd="0" destOrd="0" presId="urn:microsoft.com/office/officeart/2005/8/layout/vList5"/>
    <dgm:cxn modelId="{5430EAB3-8598-4E09-A73B-7B86BDE343B3}" type="presOf" srcId="{DC00DE11-8D23-4D90-8971-E118F868FF99}" destId="{CB7AC062-2BB1-4703-B10F-8572997E31B4}" srcOrd="0" destOrd="0" presId="urn:microsoft.com/office/officeart/2005/8/layout/vList5"/>
    <dgm:cxn modelId="{219C0987-3217-4F76-84D7-970F383199C2}" srcId="{3CBA5DD5-462E-4507-8E92-A68CBF111B99}" destId="{FB4DF038-16E7-493E-AD0E-C9BB48E01BF0}" srcOrd="0" destOrd="0" parTransId="{0ECA6DDC-EA43-422F-877A-4C40F20481B4}" sibTransId="{59003F9D-8EB0-4CA6-BE3F-71BD8761DACA}"/>
    <dgm:cxn modelId="{82A13F7C-AACA-4413-990B-FF4EBEDC6C3F}" type="presOf" srcId="{D52E760F-F1C7-4745-8744-941DF7EA5EC4}" destId="{0AF30844-82F9-49DA-9B90-094DFE202D6F}" srcOrd="0" destOrd="2" presId="urn:microsoft.com/office/officeart/2005/8/layout/vList5"/>
    <dgm:cxn modelId="{1A37D4D2-690A-4F6B-9886-41926395CFE4}" srcId="{8A827431-7F8B-4854-82DF-FD36BBD1F25C}" destId="{A6514D38-3B49-4583-AAD1-BDBA4F64C20A}" srcOrd="3" destOrd="0" parTransId="{B2D71FC0-C782-4691-B612-AE1FEAE2BE4D}" sibTransId="{EBD56F45-CC5A-46D9-8CAE-B615D3BFF0DD}"/>
    <dgm:cxn modelId="{B71AB3CF-ED5E-4EA8-B846-4E8CB9E6EFCD}" srcId="{8A827431-7F8B-4854-82DF-FD36BBD1F25C}" destId="{D52E760F-F1C7-4745-8744-941DF7EA5EC4}" srcOrd="2" destOrd="0" parTransId="{6BEAEE4F-0599-4C22-90E3-7C3B9A65297A}" sibTransId="{5560A7CA-3146-48A8-87F9-6CF521B408AF}"/>
    <dgm:cxn modelId="{997B6AB6-A8A7-4BDE-8E86-C5A196E77F19}" srcId="{8A827431-7F8B-4854-82DF-FD36BBD1F25C}" destId="{082A9864-312B-4FA1-A50D-D8A2505303AB}" srcOrd="0" destOrd="0" parTransId="{4C180B05-856B-44E6-A82E-F4460898DDD1}" sibTransId="{854399A6-B901-43A4-895C-86581B963808}"/>
    <dgm:cxn modelId="{668B04B5-5E85-44D2-9692-F796FFE31D0E}" type="presParOf" srcId="{A5BE1687-059F-443C-820A-DEA0F769DD8C}" destId="{F89BA586-BF06-4551-8F65-8A1959AC731E}" srcOrd="0" destOrd="0" presId="urn:microsoft.com/office/officeart/2005/8/layout/vList5"/>
    <dgm:cxn modelId="{69337B90-2104-47DC-8120-23AED2E4A768}" type="presParOf" srcId="{F89BA586-BF06-4551-8F65-8A1959AC731E}" destId="{A4012E9D-BC2F-4EBB-8320-16049600F6FA}" srcOrd="0" destOrd="0" presId="urn:microsoft.com/office/officeart/2005/8/layout/vList5"/>
    <dgm:cxn modelId="{F6123CEA-766C-4D42-9085-0458436FD297}" type="presParOf" srcId="{F89BA586-BF06-4551-8F65-8A1959AC731E}" destId="{14B4AC27-42AD-4EF3-A069-3D5471F123F3}" srcOrd="1" destOrd="0" presId="urn:microsoft.com/office/officeart/2005/8/layout/vList5"/>
    <dgm:cxn modelId="{158121C0-99BA-42F9-9B8C-19D616C5837B}" type="presParOf" srcId="{A5BE1687-059F-443C-820A-DEA0F769DD8C}" destId="{46589806-5D08-4EB7-8722-FC3C0427B7EE}" srcOrd="1" destOrd="0" presId="urn:microsoft.com/office/officeart/2005/8/layout/vList5"/>
    <dgm:cxn modelId="{25DB3B0E-DCAC-4F97-B369-BA41B79D369F}" type="presParOf" srcId="{A5BE1687-059F-443C-820A-DEA0F769DD8C}" destId="{46A82DD1-F23A-4A50-89BE-6B2C0F67B49D}" srcOrd="2" destOrd="0" presId="urn:microsoft.com/office/officeart/2005/8/layout/vList5"/>
    <dgm:cxn modelId="{9382450F-F9A0-4D80-878B-E7B7B4E89BA7}" type="presParOf" srcId="{46A82DD1-F23A-4A50-89BE-6B2C0F67B49D}" destId="{729FFEDB-3B0A-40AB-B753-F91565EA23FB}" srcOrd="0" destOrd="0" presId="urn:microsoft.com/office/officeart/2005/8/layout/vList5"/>
    <dgm:cxn modelId="{D23DE87C-D447-4E35-9CC9-D96C6D612899}" type="presParOf" srcId="{46A82DD1-F23A-4A50-89BE-6B2C0F67B49D}" destId="{CB7AC062-2BB1-4703-B10F-8572997E31B4}" srcOrd="1" destOrd="0" presId="urn:microsoft.com/office/officeart/2005/8/layout/vList5"/>
    <dgm:cxn modelId="{3CE4DEE4-2FA6-4F6F-9230-C382E3C44919}" type="presParOf" srcId="{A5BE1687-059F-443C-820A-DEA0F769DD8C}" destId="{169B8F68-6A88-482C-80AA-06D30EC24984}" srcOrd="3" destOrd="0" presId="urn:microsoft.com/office/officeart/2005/8/layout/vList5"/>
    <dgm:cxn modelId="{C7F9FCEA-B040-4814-984E-A5AD8E3875D2}" type="presParOf" srcId="{A5BE1687-059F-443C-820A-DEA0F769DD8C}" destId="{A78D4651-1390-4488-BA15-7987A750EFB8}" srcOrd="4" destOrd="0" presId="urn:microsoft.com/office/officeart/2005/8/layout/vList5"/>
    <dgm:cxn modelId="{103A9EEE-C890-49AA-B9AE-59A77362DBDD}" type="presParOf" srcId="{A78D4651-1390-4488-BA15-7987A750EFB8}" destId="{DFC02D12-2211-4108-A03C-EDBE738D1EB9}" srcOrd="0" destOrd="0" presId="urn:microsoft.com/office/officeart/2005/8/layout/vList5"/>
    <dgm:cxn modelId="{DC04633A-DE54-4058-AA9A-C166813E25C4}" type="presParOf" srcId="{A78D4651-1390-4488-BA15-7987A750EFB8}" destId="{0AF30844-82F9-49DA-9B90-094DFE202D6F}" srcOrd="1" destOrd="0" presId="urn:microsoft.com/office/officeart/2005/8/layout/vList5"/>
    <dgm:cxn modelId="{9EAE6824-386A-4857-9EB0-EED700812ADC}" type="presParOf" srcId="{A5BE1687-059F-443C-820A-DEA0F769DD8C}" destId="{50598D9A-F176-4FC7-A26A-D3CA199E75DC}" srcOrd="5" destOrd="0" presId="urn:microsoft.com/office/officeart/2005/8/layout/vList5"/>
    <dgm:cxn modelId="{478F4576-CA8E-4DF2-BD20-57FB09AA690F}" type="presParOf" srcId="{A5BE1687-059F-443C-820A-DEA0F769DD8C}" destId="{5B4AE821-8CFE-4BBE-B09F-D6CFC88C3D50}" srcOrd="6" destOrd="0" presId="urn:microsoft.com/office/officeart/2005/8/layout/vList5"/>
    <dgm:cxn modelId="{22D834E4-351A-42A6-B10A-6C4AE4C45740}" type="presParOf" srcId="{5B4AE821-8CFE-4BBE-B09F-D6CFC88C3D50}" destId="{924017AC-E889-4039-9C91-1A357B127C9A}" srcOrd="0" destOrd="0" presId="urn:microsoft.com/office/officeart/2005/8/layout/vList5"/>
    <dgm:cxn modelId="{8430651A-679A-4960-9889-F6EB26E5C1E5}" type="presParOf" srcId="{5B4AE821-8CFE-4BBE-B09F-D6CFC88C3D50}" destId="{5158A593-FC3F-4B77-A908-98A413215CB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AC3ABE-3E93-469F-BEFD-F12CBBABFCC6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221516-0319-4BDE-A4E7-B02975AB3208}">
      <dgm:prSet phldrT="[Текст]"/>
      <dgm:spPr/>
      <dgm:t>
        <a:bodyPr/>
        <a:lstStyle/>
        <a:p>
          <a:r>
            <a:rPr lang="kk-KZ" dirty="0" smtClean="0"/>
            <a:t>Математикалық сауаттылық деңгейлері</a:t>
          </a:r>
          <a:endParaRPr lang="ru-RU" dirty="0"/>
        </a:p>
      </dgm:t>
    </dgm:pt>
    <dgm:pt modelId="{882E1D8E-7570-43C8-B029-D257C0E034CA}" type="parTrans" cxnId="{5B662D27-AA3A-41D6-A8AC-CD386A4E5B7C}">
      <dgm:prSet/>
      <dgm:spPr/>
      <dgm:t>
        <a:bodyPr/>
        <a:lstStyle/>
        <a:p>
          <a:endParaRPr lang="ru-RU"/>
        </a:p>
      </dgm:t>
    </dgm:pt>
    <dgm:pt modelId="{D5EBCBE0-95D1-4CA3-A3D0-B8C14B9BD84C}" type="sibTrans" cxnId="{5B662D27-AA3A-41D6-A8AC-CD386A4E5B7C}">
      <dgm:prSet/>
      <dgm:spPr/>
      <dgm:t>
        <a:bodyPr/>
        <a:lstStyle/>
        <a:p>
          <a:endParaRPr lang="ru-RU"/>
        </a:p>
      </dgm:t>
    </dgm:pt>
    <dgm:pt modelId="{75CBDD80-9987-4BD3-84E0-0D21970C2E57}">
      <dgm:prSet phldrT="[Текст]"/>
      <dgm:spPr/>
      <dgm:t>
        <a:bodyPr/>
        <a:lstStyle/>
        <a:p>
          <a:r>
            <a:rPr lang="ru-RU" b="1" dirty="0" err="1" smtClean="0"/>
            <a:t>Пайымдау</a:t>
          </a:r>
          <a:endParaRPr lang="ru-RU" dirty="0"/>
        </a:p>
      </dgm:t>
    </dgm:pt>
    <dgm:pt modelId="{9FD1AB03-5A61-42FD-BDD4-F6F6DE9B79AC}" type="parTrans" cxnId="{7BE9A361-E936-4F01-85A3-6B2BB2426C9C}">
      <dgm:prSet/>
      <dgm:spPr/>
      <dgm:t>
        <a:bodyPr/>
        <a:lstStyle/>
        <a:p>
          <a:endParaRPr lang="ru-RU"/>
        </a:p>
      </dgm:t>
    </dgm:pt>
    <dgm:pt modelId="{10DC1CE3-895A-40E6-A3A9-BB89DE7ED37F}" type="sibTrans" cxnId="{7BE9A361-E936-4F01-85A3-6B2BB2426C9C}">
      <dgm:prSet/>
      <dgm:spPr/>
      <dgm:t>
        <a:bodyPr/>
        <a:lstStyle/>
        <a:p>
          <a:endParaRPr lang="ru-RU"/>
        </a:p>
      </dgm:t>
    </dgm:pt>
    <dgm:pt modelId="{0277F7BF-DD59-4712-98E2-77618DB9682E}">
      <dgm:prSet phldrT="[Текст]"/>
      <dgm:spPr/>
      <dgm:t>
        <a:bodyPr/>
        <a:lstStyle/>
        <a:p>
          <a:r>
            <a:rPr lang="ru-RU" b="1" dirty="0" err="1" smtClean="0"/>
            <a:t>Байланыстар</a:t>
          </a:r>
          <a:r>
            <a:rPr lang="ru-RU" b="1" dirty="0" smtClean="0"/>
            <a:t> </a:t>
          </a:r>
          <a:r>
            <a:rPr lang="ru-RU" b="1" dirty="0" err="1" smtClean="0"/>
            <a:t>орнату</a:t>
          </a:r>
          <a:endParaRPr lang="ru-RU" dirty="0"/>
        </a:p>
      </dgm:t>
    </dgm:pt>
    <dgm:pt modelId="{78AE943A-20AD-4BAB-AF66-6777504247FA}" type="parTrans" cxnId="{9EA5FDEF-24E5-4F9C-BE09-E0FDE634C181}">
      <dgm:prSet/>
      <dgm:spPr/>
      <dgm:t>
        <a:bodyPr/>
        <a:lstStyle/>
        <a:p>
          <a:endParaRPr lang="ru-RU"/>
        </a:p>
      </dgm:t>
    </dgm:pt>
    <dgm:pt modelId="{EDC1F948-E4DE-4672-9EE2-9A886482A2D8}" type="sibTrans" cxnId="{9EA5FDEF-24E5-4F9C-BE09-E0FDE634C181}">
      <dgm:prSet/>
      <dgm:spPr/>
      <dgm:t>
        <a:bodyPr/>
        <a:lstStyle/>
        <a:p>
          <a:endParaRPr lang="ru-RU"/>
        </a:p>
      </dgm:t>
    </dgm:pt>
    <dgm:pt modelId="{B7191A64-DB4D-4F06-96C1-C6B7D7366D05}">
      <dgm:prSet phldrT="[Текст]" custScaleX="390755" custRadScaleRad="114081" custRadScaleInc="90434"/>
      <dgm:spPr/>
      <dgm:t>
        <a:bodyPr/>
        <a:lstStyle/>
        <a:p>
          <a:endParaRPr lang="ru-RU"/>
        </a:p>
      </dgm:t>
    </dgm:pt>
    <dgm:pt modelId="{4FC7D156-9133-45FF-8B17-F1C92A8C4C56}" type="parTrans" cxnId="{0A48B8EC-BC6F-451B-AF27-7E1C61D841D4}">
      <dgm:prSet/>
      <dgm:spPr/>
      <dgm:t>
        <a:bodyPr/>
        <a:lstStyle/>
        <a:p>
          <a:endParaRPr lang="ru-RU"/>
        </a:p>
      </dgm:t>
    </dgm:pt>
    <dgm:pt modelId="{C1F9A575-4212-4841-9C71-413611FED6E1}" type="sibTrans" cxnId="{0A48B8EC-BC6F-451B-AF27-7E1C61D841D4}">
      <dgm:prSet/>
      <dgm:spPr/>
      <dgm:t>
        <a:bodyPr/>
        <a:lstStyle/>
        <a:p>
          <a:endParaRPr lang="ru-RU"/>
        </a:p>
      </dgm:t>
    </dgm:pt>
    <dgm:pt modelId="{EA6C0F20-995C-46F3-891E-8959EFCB01CC}">
      <dgm:prSet/>
      <dgm:spPr/>
      <dgm:t>
        <a:bodyPr/>
        <a:lstStyle/>
        <a:p>
          <a:r>
            <a:rPr lang="ru-RU" b="1" dirty="0" err="1" smtClean="0"/>
            <a:t>Қайта</a:t>
          </a:r>
          <a:r>
            <a:rPr lang="ru-RU" b="1" dirty="0" smtClean="0"/>
            <a:t> </a:t>
          </a:r>
          <a:r>
            <a:rPr lang="ru-RU" b="1" dirty="0" err="1" smtClean="0"/>
            <a:t>жаңғырту</a:t>
          </a:r>
          <a:endParaRPr lang="ru-RU" dirty="0"/>
        </a:p>
      </dgm:t>
    </dgm:pt>
    <dgm:pt modelId="{119ACE6D-E024-4B0C-875F-A9197AF1AAF2}" type="parTrans" cxnId="{B39278B8-3A96-444E-ABAD-92F1353FE99D}">
      <dgm:prSet/>
      <dgm:spPr/>
      <dgm:t>
        <a:bodyPr/>
        <a:lstStyle/>
        <a:p>
          <a:endParaRPr lang="ru-RU"/>
        </a:p>
      </dgm:t>
    </dgm:pt>
    <dgm:pt modelId="{D65E4260-A9D6-44C5-8CAA-EEDB27D712CB}" type="sibTrans" cxnId="{B39278B8-3A96-444E-ABAD-92F1353FE99D}">
      <dgm:prSet/>
      <dgm:spPr/>
      <dgm:t>
        <a:bodyPr/>
        <a:lstStyle/>
        <a:p>
          <a:endParaRPr lang="ru-RU"/>
        </a:p>
      </dgm:t>
    </dgm:pt>
    <dgm:pt modelId="{60AAC269-D40F-4F0B-90AC-C3D35724A2AF}" type="pres">
      <dgm:prSet presAssocID="{2FAC3ABE-3E93-469F-BEFD-F12CBBABFCC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1C439D1-FEDD-4848-91B2-3E2B3BA7E9EE}" type="pres">
      <dgm:prSet presAssocID="{17221516-0319-4BDE-A4E7-B02975AB3208}" presName="singleCycle" presStyleCnt="0"/>
      <dgm:spPr/>
    </dgm:pt>
    <dgm:pt modelId="{5CE34CFA-BCAD-4753-B274-5F9853DEAB3E}" type="pres">
      <dgm:prSet presAssocID="{17221516-0319-4BDE-A4E7-B02975AB3208}" presName="singleCenter" presStyleLbl="node1" presStyleIdx="0" presStyleCnt="4" custScaleX="228804" custLinFactNeighborX="-602" custLinFactNeighborY="-4805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C27DA5DB-6DB3-4D66-8843-491784CA5B40}" type="pres">
      <dgm:prSet presAssocID="{9FD1AB03-5A61-42FD-BDD4-F6F6DE9B79AC}" presName="Name56" presStyleLbl="parChTrans1D2" presStyleIdx="0" presStyleCnt="3"/>
      <dgm:spPr/>
      <dgm:t>
        <a:bodyPr/>
        <a:lstStyle/>
        <a:p>
          <a:endParaRPr lang="ru-RU"/>
        </a:p>
      </dgm:t>
    </dgm:pt>
    <dgm:pt modelId="{3FB26B6B-3989-48CF-A426-45334CA59691}" type="pres">
      <dgm:prSet presAssocID="{75CBDD80-9987-4BD3-84E0-0D21970C2E57}" presName="text0" presStyleLbl="node1" presStyleIdx="1" presStyleCnt="4" custScaleX="197889" custRadScaleRad="150788" custRadScaleInc="156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1BF99-C1B0-45E7-AC64-4DED7E4A48EF}" type="pres">
      <dgm:prSet presAssocID="{78AE943A-20AD-4BAB-AF66-6777504247FA}" presName="Name56" presStyleLbl="parChTrans1D2" presStyleIdx="1" presStyleCnt="3"/>
      <dgm:spPr/>
      <dgm:t>
        <a:bodyPr/>
        <a:lstStyle/>
        <a:p>
          <a:endParaRPr lang="ru-RU"/>
        </a:p>
      </dgm:t>
    </dgm:pt>
    <dgm:pt modelId="{8445BCDB-397E-4015-B003-8221177E3761}" type="pres">
      <dgm:prSet presAssocID="{0277F7BF-DD59-4712-98E2-77618DB9682E}" presName="text0" presStyleLbl="node1" presStyleIdx="2" presStyleCnt="4" custScaleX="305801" custRadScaleRad="15096" custRadScaleInc="-3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AD30F-1627-4532-B010-B45C6DB3E13A}" type="pres">
      <dgm:prSet presAssocID="{119ACE6D-E024-4B0C-875F-A9197AF1AAF2}" presName="Name56" presStyleLbl="parChTrans1D2" presStyleIdx="2" presStyleCnt="3"/>
      <dgm:spPr/>
      <dgm:t>
        <a:bodyPr/>
        <a:lstStyle/>
        <a:p>
          <a:endParaRPr lang="ru-RU"/>
        </a:p>
      </dgm:t>
    </dgm:pt>
    <dgm:pt modelId="{7B471CA1-9E1B-4900-8366-722F3253CE92}" type="pres">
      <dgm:prSet presAssocID="{EA6C0F20-995C-46F3-891E-8959EFCB01CC}" presName="text0" presStyleLbl="node1" presStyleIdx="3" presStyleCnt="4" custScaleX="239971" custRadScaleRad="122720" custRadScaleInc="55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3BAEE1-A204-46CE-9950-6F3C9496482D}" type="presOf" srcId="{119ACE6D-E024-4B0C-875F-A9197AF1AAF2}" destId="{B18AD30F-1627-4532-B010-B45C6DB3E13A}" srcOrd="0" destOrd="0" presId="urn:microsoft.com/office/officeart/2008/layout/RadialCluster"/>
    <dgm:cxn modelId="{0A50DDAC-DB85-4E54-A9EB-373D0C033DBB}" type="presOf" srcId="{9FD1AB03-5A61-42FD-BDD4-F6F6DE9B79AC}" destId="{C27DA5DB-6DB3-4D66-8843-491784CA5B40}" srcOrd="0" destOrd="0" presId="urn:microsoft.com/office/officeart/2008/layout/RadialCluster"/>
    <dgm:cxn modelId="{5B662D27-AA3A-41D6-A8AC-CD386A4E5B7C}" srcId="{2FAC3ABE-3E93-469F-BEFD-F12CBBABFCC6}" destId="{17221516-0319-4BDE-A4E7-B02975AB3208}" srcOrd="0" destOrd="0" parTransId="{882E1D8E-7570-43C8-B029-D257C0E034CA}" sibTransId="{D5EBCBE0-95D1-4CA3-A3D0-B8C14B9BD84C}"/>
    <dgm:cxn modelId="{7BE9A361-E936-4F01-85A3-6B2BB2426C9C}" srcId="{17221516-0319-4BDE-A4E7-B02975AB3208}" destId="{75CBDD80-9987-4BD3-84E0-0D21970C2E57}" srcOrd="0" destOrd="0" parTransId="{9FD1AB03-5A61-42FD-BDD4-F6F6DE9B79AC}" sibTransId="{10DC1CE3-895A-40E6-A3A9-BB89DE7ED37F}"/>
    <dgm:cxn modelId="{F5171D8F-C2A3-4D18-BC79-36B8DF8FAD8F}" type="presOf" srcId="{75CBDD80-9987-4BD3-84E0-0D21970C2E57}" destId="{3FB26B6B-3989-48CF-A426-45334CA59691}" srcOrd="0" destOrd="0" presId="urn:microsoft.com/office/officeart/2008/layout/RadialCluster"/>
    <dgm:cxn modelId="{BE9C1613-3793-4317-921E-DDB79F9D7A7A}" type="presOf" srcId="{EA6C0F20-995C-46F3-891E-8959EFCB01CC}" destId="{7B471CA1-9E1B-4900-8366-722F3253CE92}" srcOrd="0" destOrd="0" presId="urn:microsoft.com/office/officeart/2008/layout/RadialCluster"/>
    <dgm:cxn modelId="{C5D580C3-9C74-4EFB-8FE5-D21855E5ECE7}" type="presOf" srcId="{0277F7BF-DD59-4712-98E2-77618DB9682E}" destId="{8445BCDB-397E-4015-B003-8221177E3761}" srcOrd="0" destOrd="0" presId="urn:microsoft.com/office/officeart/2008/layout/RadialCluster"/>
    <dgm:cxn modelId="{9EA5FDEF-24E5-4F9C-BE09-E0FDE634C181}" srcId="{17221516-0319-4BDE-A4E7-B02975AB3208}" destId="{0277F7BF-DD59-4712-98E2-77618DB9682E}" srcOrd="1" destOrd="0" parTransId="{78AE943A-20AD-4BAB-AF66-6777504247FA}" sibTransId="{EDC1F948-E4DE-4672-9EE2-9A886482A2D8}"/>
    <dgm:cxn modelId="{0A48B8EC-BC6F-451B-AF27-7E1C61D841D4}" srcId="{2FAC3ABE-3E93-469F-BEFD-F12CBBABFCC6}" destId="{B7191A64-DB4D-4F06-96C1-C6B7D7366D05}" srcOrd="1" destOrd="0" parTransId="{4FC7D156-9133-45FF-8B17-F1C92A8C4C56}" sibTransId="{C1F9A575-4212-4841-9C71-413611FED6E1}"/>
    <dgm:cxn modelId="{72B129C0-35A6-4147-8989-30DC7FC37CDE}" type="presOf" srcId="{17221516-0319-4BDE-A4E7-B02975AB3208}" destId="{5CE34CFA-BCAD-4753-B274-5F9853DEAB3E}" srcOrd="0" destOrd="0" presId="urn:microsoft.com/office/officeart/2008/layout/RadialCluster"/>
    <dgm:cxn modelId="{4266EE49-3837-4A11-87F3-DF246AF300F9}" type="presOf" srcId="{2FAC3ABE-3E93-469F-BEFD-F12CBBABFCC6}" destId="{60AAC269-D40F-4F0B-90AC-C3D35724A2AF}" srcOrd="0" destOrd="0" presId="urn:microsoft.com/office/officeart/2008/layout/RadialCluster"/>
    <dgm:cxn modelId="{66DF234D-93C5-4924-9CF3-CD665F453ECE}" type="presOf" srcId="{78AE943A-20AD-4BAB-AF66-6777504247FA}" destId="{DEA1BF99-C1B0-45E7-AC64-4DED7E4A48EF}" srcOrd="0" destOrd="0" presId="urn:microsoft.com/office/officeart/2008/layout/RadialCluster"/>
    <dgm:cxn modelId="{B39278B8-3A96-444E-ABAD-92F1353FE99D}" srcId="{17221516-0319-4BDE-A4E7-B02975AB3208}" destId="{EA6C0F20-995C-46F3-891E-8959EFCB01CC}" srcOrd="2" destOrd="0" parTransId="{119ACE6D-E024-4B0C-875F-A9197AF1AAF2}" sibTransId="{D65E4260-A9D6-44C5-8CAA-EEDB27D712CB}"/>
    <dgm:cxn modelId="{61FDCAEE-C094-43C8-B68F-212E9B0B2A40}" type="presParOf" srcId="{60AAC269-D40F-4F0B-90AC-C3D35724A2AF}" destId="{31C439D1-FEDD-4848-91B2-3E2B3BA7E9EE}" srcOrd="0" destOrd="0" presId="urn:microsoft.com/office/officeart/2008/layout/RadialCluster"/>
    <dgm:cxn modelId="{44E545E4-A217-4EB6-8EB3-D3AB2F14DEAD}" type="presParOf" srcId="{31C439D1-FEDD-4848-91B2-3E2B3BA7E9EE}" destId="{5CE34CFA-BCAD-4753-B274-5F9853DEAB3E}" srcOrd="0" destOrd="0" presId="urn:microsoft.com/office/officeart/2008/layout/RadialCluster"/>
    <dgm:cxn modelId="{47BF3D13-799C-429D-86FC-4C10404A1DE5}" type="presParOf" srcId="{31C439D1-FEDD-4848-91B2-3E2B3BA7E9EE}" destId="{C27DA5DB-6DB3-4D66-8843-491784CA5B40}" srcOrd="1" destOrd="0" presId="urn:microsoft.com/office/officeart/2008/layout/RadialCluster"/>
    <dgm:cxn modelId="{B764D582-0B17-4021-ABD7-D02027A71005}" type="presParOf" srcId="{31C439D1-FEDD-4848-91B2-3E2B3BA7E9EE}" destId="{3FB26B6B-3989-48CF-A426-45334CA59691}" srcOrd="2" destOrd="0" presId="urn:microsoft.com/office/officeart/2008/layout/RadialCluster"/>
    <dgm:cxn modelId="{D448EFD6-B6FC-4BAB-BF15-FF073C00FA4B}" type="presParOf" srcId="{31C439D1-FEDD-4848-91B2-3E2B3BA7E9EE}" destId="{DEA1BF99-C1B0-45E7-AC64-4DED7E4A48EF}" srcOrd="3" destOrd="0" presId="urn:microsoft.com/office/officeart/2008/layout/RadialCluster"/>
    <dgm:cxn modelId="{8CA27850-6D05-4921-8D6D-B46A3F67BFF9}" type="presParOf" srcId="{31C439D1-FEDD-4848-91B2-3E2B3BA7E9EE}" destId="{8445BCDB-397E-4015-B003-8221177E3761}" srcOrd="4" destOrd="0" presId="urn:microsoft.com/office/officeart/2008/layout/RadialCluster"/>
    <dgm:cxn modelId="{6E199A1E-F990-4342-B89E-2B21274EA289}" type="presParOf" srcId="{31C439D1-FEDD-4848-91B2-3E2B3BA7E9EE}" destId="{B18AD30F-1627-4532-B010-B45C6DB3E13A}" srcOrd="5" destOrd="0" presId="urn:microsoft.com/office/officeart/2008/layout/RadialCluster"/>
    <dgm:cxn modelId="{EC58BB6B-B1AA-4A6B-83AC-9B7CD4066B3F}" type="presParOf" srcId="{31C439D1-FEDD-4848-91B2-3E2B3BA7E9EE}" destId="{7B471CA1-9E1B-4900-8366-722F3253CE9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688F6-50D6-42AA-9D09-72AFDA7A9A53}">
      <dsp:nvSpPr>
        <dsp:cNvPr id="0" name=""/>
        <dsp:cNvSpPr/>
      </dsp:nvSpPr>
      <dsp:spPr>
        <a:xfrm>
          <a:off x="3250685" y="2088246"/>
          <a:ext cx="2137655" cy="24021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/>
            <a:t>Оқушылардың білім жетістіктерін зерттеу негізгі үш бағыт бойынша жүзеге асады</a:t>
          </a:r>
          <a:endParaRPr lang="ru-RU" sz="2100" kern="1200" dirty="0"/>
        </a:p>
      </dsp:txBody>
      <dsp:txXfrm>
        <a:off x="3355037" y="2192598"/>
        <a:ext cx="1928951" cy="2193429"/>
      </dsp:txXfrm>
    </dsp:sp>
    <dsp:sp modelId="{4F348553-BDEE-4B38-A650-C66E3C487C6C}">
      <dsp:nvSpPr>
        <dsp:cNvPr id="0" name=""/>
        <dsp:cNvSpPr/>
      </dsp:nvSpPr>
      <dsp:spPr>
        <a:xfrm rot="16127923">
          <a:off x="4014999" y="1814714"/>
          <a:ext cx="5471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718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E8228-BB84-42E3-BB05-DBEE2710B388}">
      <dsp:nvSpPr>
        <dsp:cNvPr id="0" name=""/>
        <dsp:cNvSpPr/>
      </dsp:nvSpPr>
      <dsp:spPr>
        <a:xfrm>
          <a:off x="2841241" y="325399"/>
          <a:ext cx="2857734" cy="1215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Times New Roman KZ" panose="02020603050405020304" pitchFamily="18" charset="0"/>
              <a:ea typeface="Times New Roman KZ" panose="02020603050405020304" pitchFamily="18" charset="0"/>
            </a:rPr>
            <a:t>Математикалық сауаттылық</a:t>
          </a:r>
          <a:endParaRPr lang="ru-RU" sz="2000" b="1" kern="1200" dirty="0">
            <a:latin typeface="Times New Roman KZ" panose="02020603050405020304" pitchFamily="18" charset="0"/>
            <a:ea typeface="Times New Roman KZ" panose="02020603050405020304" pitchFamily="18" charset="0"/>
          </a:endParaRPr>
        </a:p>
      </dsp:txBody>
      <dsp:txXfrm>
        <a:off x="2900591" y="384749"/>
        <a:ext cx="2739034" cy="1097083"/>
      </dsp:txXfrm>
    </dsp:sp>
    <dsp:sp modelId="{BD36BEDC-F8C6-4A4D-A169-9D6110D4C5ED}">
      <dsp:nvSpPr>
        <dsp:cNvPr id="0" name=""/>
        <dsp:cNvSpPr/>
      </dsp:nvSpPr>
      <dsp:spPr>
        <a:xfrm rot="2260262">
          <a:off x="5321318" y="4311011"/>
          <a:ext cx="6430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300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90B6D-DD13-4F4A-8EC1-D212E8CF01D0}">
      <dsp:nvSpPr>
        <dsp:cNvPr id="0" name=""/>
        <dsp:cNvSpPr/>
      </dsp:nvSpPr>
      <dsp:spPr>
        <a:xfrm>
          <a:off x="5392857" y="4507489"/>
          <a:ext cx="2583563" cy="1215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/>
            <a:t>Жаратылыстану сауаттылығы</a:t>
          </a:r>
          <a:endParaRPr lang="ru-RU" sz="2400" b="1" kern="1200" dirty="0"/>
        </a:p>
      </dsp:txBody>
      <dsp:txXfrm>
        <a:off x="5452207" y="4566839"/>
        <a:ext cx="2464863" cy="1097083"/>
      </dsp:txXfrm>
    </dsp:sp>
    <dsp:sp modelId="{EF3BE115-7952-43FF-81F1-81463C452EA5}">
      <dsp:nvSpPr>
        <dsp:cNvPr id="0" name=""/>
        <dsp:cNvSpPr/>
      </dsp:nvSpPr>
      <dsp:spPr>
        <a:xfrm rot="8607430">
          <a:off x="2605480" y="4294465"/>
          <a:ext cx="7155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553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FD0B24-5D9A-4C0B-8FE0-89709672560F}">
      <dsp:nvSpPr>
        <dsp:cNvPr id="0" name=""/>
        <dsp:cNvSpPr/>
      </dsp:nvSpPr>
      <dsp:spPr>
        <a:xfrm>
          <a:off x="530867" y="4507489"/>
          <a:ext cx="2649422" cy="1215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(K)" pitchFamily="18" charset="0"/>
            </a:rPr>
            <a:t>Оқу сауаттылығы</a:t>
          </a:r>
          <a:endParaRPr lang="ru-RU" sz="2900" b="1" kern="1200" dirty="0">
            <a:latin typeface="Times New Roman(K)" pitchFamily="18" charset="0"/>
          </a:endParaRPr>
        </a:p>
      </dsp:txBody>
      <dsp:txXfrm>
        <a:off x="590217" y="4566839"/>
        <a:ext cx="2530722" cy="1097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34CFA-BCAD-4753-B274-5F9853DEAB3E}">
      <dsp:nvSpPr>
        <dsp:cNvPr id="0" name=""/>
        <dsp:cNvSpPr/>
      </dsp:nvSpPr>
      <dsp:spPr>
        <a:xfrm>
          <a:off x="2592302" y="316649"/>
          <a:ext cx="3106675" cy="13577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/>
            <a:t>Математикалық сауаттылық</a:t>
          </a:r>
          <a:endParaRPr lang="ru-RU" sz="3200" kern="1200" dirty="0"/>
        </a:p>
      </dsp:txBody>
      <dsp:txXfrm>
        <a:off x="2658584" y="382931"/>
        <a:ext cx="2974111" cy="1225224"/>
      </dsp:txXfrm>
    </dsp:sp>
    <dsp:sp modelId="{C27DA5DB-6DB3-4D66-8843-491784CA5B40}">
      <dsp:nvSpPr>
        <dsp:cNvPr id="0" name=""/>
        <dsp:cNvSpPr/>
      </dsp:nvSpPr>
      <dsp:spPr>
        <a:xfrm rot="2153077">
          <a:off x="5012399" y="1895638"/>
          <a:ext cx="7547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47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6B6B-3989-48CF-A426-45334CA59691}">
      <dsp:nvSpPr>
        <dsp:cNvPr id="0" name=""/>
        <dsp:cNvSpPr/>
      </dsp:nvSpPr>
      <dsp:spPr>
        <a:xfrm>
          <a:off x="4546842" y="2116838"/>
          <a:ext cx="3554798" cy="909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/>
            <a:t>Математикалық құзыреттілік</a:t>
          </a:r>
          <a:endParaRPr lang="ru-RU" sz="2400" kern="1200" dirty="0"/>
        </a:p>
      </dsp:txBody>
      <dsp:txXfrm>
        <a:off x="4591251" y="2161247"/>
        <a:ext cx="3465980" cy="820900"/>
      </dsp:txXfrm>
    </dsp:sp>
    <dsp:sp modelId="{DEA1BF99-C1B0-45E7-AC64-4DED7E4A48EF}">
      <dsp:nvSpPr>
        <dsp:cNvPr id="0" name=""/>
        <dsp:cNvSpPr/>
      </dsp:nvSpPr>
      <dsp:spPr>
        <a:xfrm rot="8562706">
          <a:off x="2598468" y="1895639"/>
          <a:ext cx="7302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024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5BCDB-397E-4015-B003-8221177E3761}">
      <dsp:nvSpPr>
        <dsp:cNvPr id="0" name=""/>
        <dsp:cNvSpPr/>
      </dsp:nvSpPr>
      <dsp:spPr>
        <a:xfrm>
          <a:off x="298372" y="2116840"/>
          <a:ext cx="3554770" cy="909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/>
            <a:t>Фундаменталдық математикалық идеялар</a:t>
          </a:r>
          <a:endParaRPr lang="ru-RU" sz="2400" kern="1200" dirty="0"/>
        </a:p>
      </dsp:txBody>
      <dsp:txXfrm>
        <a:off x="342781" y="2161249"/>
        <a:ext cx="3465952" cy="820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4AC27-42AD-4EF3-A069-3D5471F123F3}">
      <dsp:nvSpPr>
        <dsp:cNvPr id="0" name=""/>
        <dsp:cNvSpPr/>
      </dsp:nvSpPr>
      <dsp:spPr>
        <a:xfrm rot="5400000">
          <a:off x="4921843" y="-1961442"/>
          <a:ext cx="1337638" cy="5261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kern="1200" dirty="0" smtClean="0"/>
            <a:t>- түрлі үдерістердегі өзгермелілер арасындағы тәуелділік, яғни алгебралық материал;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kern="1200" smtClean="0"/>
            <a:t>- нысаналар арасындағы тұрақты және уақытша байланыстар арасындағы көпжақтылық; </a:t>
          </a:r>
          <a:endParaRPr lang="ru-RU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kern="1200" dirty="0" smtClean="0"/>
            <a:t>- элементтер бір-біріне әсер ететін өзара байланысты нысаналар жүйесіндегі өзгерістер;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kern="1200" dirty="0" smtClean="0"/>
            <a:t>- өзгерістердің негізгі түрлерін түсіну мен олардың туындауын анықтау;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- </a:t>
          </a:r>
          <a:r>
            <a:rPr lang="ru-RU" sz="1000" kern="1200" dirty="0" err="1" smtClean="0"/>
            <a:t>математикалық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модельдерді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сипаттау</a:t>
          </a:r>
          <a:r>
            <a:rPr lang="ru-RU" sz="1000" kern="1200" dirty="0" smtClean="0"/>
            <a:t> мен </a:t>
          </a:r>
          <a:r>
            <a:rPr lang="ru-RU" sz="1000" kern="1200" dirty="0" err="1" smtClean="0"/>
            <a:t>болжам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үшін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пайдалану</a:t>
          </a:r>
          <a:r>
            <a:rPr lang="ru-RU" sz="1000" kern="1200" dirty="0" smtClean="0"/>
            <a:t>. </a:t>
          </a:r>
          <a:endParaRPr lang="ru-RU" sz="1000" kern="1200" dirty="0"/>
        </a:p>
      </dsp:txBody>
      <dsp:txXfrm rot="-5400000">
        <a:off x="2959762" y="65937"/>
        <a:ext cx="5196502" cy="1207042"/>
      </dsp:txXfrm>
    </dsp:sp>
    <dsp:sp modelId="{A4012E9D-BC2F-4EBB-8320-16049600F6FA}">
      <dsp:nvSpPr>
        <dsp:cNvPr id="0" name=""/>
        <dsp:cNvSpPr/>
      </dsp:nvSpPr>
      <dsp:spPr>
        <a:xfrm>
          <a:off x="0" y="111535"/>
          <a:ext cx="2959762" cy="11158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100" kern="1200" dirty="0" smtClean="0"/>
            <a:t>Өзгерістер мен қатынастар</a:t>
          </a:r>
          <a:endParaRPr lang="ru-RU" sz="3100" kern="1200" dirty="0"/>
        </a:p>
      </dsp:txBody>
      <dsp:txXfrm>
        <a:off x="54471" y="166006"/>
        <a:ext cx="2850820" cy="1006902"/>
      </dsp:txXfrm>
    </dsp:sp>
    <dsp:sp modelId="{CB7AC062-2BB1-4703-B10F-8572997E31B4}">
      <dsp:nvSpPr>
        <dsp:cNvPr id="0" name=""/>
        <dsp:cNvSpPr/>
      </dsp:nvSpPr>
      <dsp:spPr>
        <a:xfrm rot="5400000">
          <a:off x="4985188" y="-631356"/>
          <a:ext cx="1210949" cy="5261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kern="1200" dirty="0" smtClean="0"/>
            <a:t>- кеңістік және жазық геометриялық пішіндер мен қатынастар, яғни геометриялық материал;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kern="1200" dirty="0" smtClean="0"/>
            <a:t>- кескіндер, нысаналар қасиеттері, олардың орналасымы;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kern="1200" smtClean="0"/>
            <a:t>- заттар туралы ұғым, визуалдық ақпаратты, навигацияны кодтау мен қайта кодтау; </a:t>
          </a:r>
          <a:endParaRPr lang="ru-RU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- </a:t>
          </a:r>
          <a:r>
            <a:rPr lang="ru-RU" sz="1000" kern="1200" dirty="0" err="1" smtClean="0"/>
            <a:t>кеңістік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визуалдау</a:t>
          </a:r>
          <a:r>
            <a:rPr lang="ru-RU" sz="1000" kern="1200" dirty="0" smtClean="0"/>
            <a:t>.</a:t>
          </a:r>
          <a:endParaRPr lang="ru-RU" sz="1000" kern="1200" dirty="0"/>
        </a:p>
      </dsp:txBody>
      <dsp:txXfrm rot="-5400000">
        <a:off x="2959763" y="1453183"/>
        <a:ext cx="5202686" cy="1092721"/>
      </dsp:txXfrm>
    </dsp:sp>
    <dsp:sp modelId="{729FFEDB-3B0A-40AB-B753-F91565EA23FB}">
      <dsp:nvSpPr>
        <dsp:cNvPr id="0" name=""/>
        <dsp:cNvSpPr/>
      </dsp:nvSpPr>
      <dsp:spPr>
        <a:xfrm>
          <a:off x="0" y="1441621"/>
          <a:ext cx="2959762" cy="11158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 smtClean="0"/>
            <a:t>Кеңістік</a:t>
          </a:r>
          <a:r>
            <a:rPr lang="ru-RU" sz="3100" kern="1200" dirty="0" smtClean="0"/>
            <a:t> пен </a:t>
          </a:r>
          <a:r>
            <a:rPr lang="ru-RU" sz="3100" kern="1200" dirty="0" err="1" smtClean="0"/>
            <a:t>пішін</a:t>
          </a:r>
          <a:endParaRPr lang="ru-RU" sz="3100" kern="1200" dirty="0"/>
        </a:p>
      </dsp:txBody>
      <dsp:txXfrm>
        <a:off x="54471" y="1496092"/>
        <a:ext cx="2850820" cy="1006902"/>
      </dsp:txXfrm>
    </dsp:sp>
    <dsp:sp modelId="{0AF30844-82F9-49DA-9B90-094DFE202D6F}">
      <dsp:nvSpPr>
        <dsp:cNvPr id="0" name=""/>
        <dsp:cNvSpPr/>
      </dsp:nvSpPr>
      <dsp:spPr>
        <a:xfrm rot="5400000">
          <a:off x="4936622" y="683951"/>
          <a:ext cx="1308081" cy="5261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kern="1200" dirty="0" smtClean="0"/>
            <a:t>- заманауи ақпараттық қоғамға тікелей қатысты ықтималды және статистикалық құбылыстар мен байланыстар;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kern="1200" smtClean="0"/>
            <a:t>-мәліметтер топтамасына кіріктірілген ақпаратты анықтау мен жалпыламалау; </a:t>
          </a:r>
          <a:endParaRPr lang="ru-RU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kern="1200" smtClean="0"/>
            <a:t>- көптеген шынайы үдерістерге тән өзгермеліліктің ықтимал ықпалын бағалау; </a:t>
          </a:r>
          <a:endParaRPr lang="ru-RU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- </a:t>
          </a:r>
          <a:r>
            <a:rPr lang="ru-RU" sz="1000" kern="1200" dirty="0" err="1" smtClean="0"/>
            <a:t>түрлі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экономикалық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модельдерді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ғылыми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болжау</a:t>
          </a:r>
          <a:r>
            <a:rPr lang="ru-RU" sz="1000" kern="1200" dirty="0" smtClean="0"/>
            <a:t>. </a:t>
          </a:r>
          <a:endParaRPr lang="ru-RU" sz="1000" kern="1200" dirty="0"/>
        </a:p>
      </dsp:txBody>
      <dsp:txXfrm rot="-5400000">
        <a:off x="2959763" y="2724666"/>
        <a:ext cx="5197945" cy="1180371"/>
      </dsp:txXfrm>
    </dsp:sp>
    <dsp:sp modelId="{DFC02D12-2211-4108-A03C-EDBE738D1EB9}">
      <dsp:nvSpPr>
        <dsp:cNvPr id="0" name=""/>
        <dsp:cNvSpPr/>
      </dsp:nvSpPr>
      <dsp:spPr>
        <a:xfrm>
          <a:off x="0" y="2756930"/>
          <a:ext cx="2959762" cy="11158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 smtClean="0"/>
            <a:t>Белгісіздік</a:t>
          </a:r>
          <a:endParaRPr lang="ru-RU" sz="3100" kern="1200" dirty="0"/>
        </a:p>
      </dsp:txBody>
      <dsp:txXfrm>
        <a:off x="54471" y="2811401"/>
        <a:ext cx="2850820" cy="1006902"/>
      </dsp:txXfrm>
    </dsp:sp>
    <dsp:sp modelId="{5158A593-FC3F-4B77-A908-98A413215CB3}">
      <dsp:nvSpPr>
        <dsp:cNvPr id="0" name=""/>
        <dsp:cNvSpPr/>
      </dsp:nvSpPr>
      <dsp:spPr>
        <a:xfrm rot="5400000">
          <a:off x="5074568" y="1949135"/>
          <a:ext cx="1043118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- </a:t>
          </a:r>
          <a:r>
            <a:rPr lang="ru-RU" sz="900" kern="1200" dirty="0" err="1" smtClean="0"/>
            <a:t>әлемдегі</a:t>
          </a:r>
          <a:r>
            <a:rPr lang="ru-RU" sz="900" kern="1200" dirty="0" smtClean="0"/>
            <a:t> </a:t>
          </a:r>
          <a:r>
            <a:rPr lang="ru-RU" sz="900" kern="1200" dirty="0" err="1" smtClean="0"/>
            <a:t>нысаналар</a:t>
          </a:r>
          <a:r>
            <a:rPr lang="ru-RU" sz="900" kern="1200" dirty="0" smtClean="0"/>
            <a:t>, </a:t>
          </a:r>
          <a:r>
            <a:rPr lang="ru-RU" sz="900" kern="1200" dirty="0" err="1" smtClean="0"/>
            <a:t>қатынастар</a:t>
          </a:r>
          <a:r>
            <a:rPr lang="ru-RU" sz="900" kern="1200" dirty="0" smtClean="0"/>
            <a:t>, </a:t>
          </a:r>
          <a:r>
            <a:rPr lang="ru-RU" sz="900" kern="1200" dirty="0" err="1" smtClean="0"/>
            <a:t>жағдайлар</a:t>
          </a:r>
          <a:r>
            <a:rPr lang="ru-RU" sz="900" kern="1200" dirty="0" smtClean="0"/>
            <a:t> мен </a:t>
          </a:r>
          <a:r>
            <a:rPr lang="ru-RU" sz="900" kern="1200" dirty="0" err="1" smtClean="0"/>
            <a:t>тұлғалардың</a:t>
          </a:r>
          <a:r>
            <a:rPr lang="ru-RU" sz="900" kern="1200" dirty="0" smtClean="0"/>
            <a:t> </a:t>
          </a:r>
          <a:r>
            <a:rPr lang="ru-RU" sz="900" kern="1200" dirty="0" err="1" smtClean="0"/>
            <a:t>сандық</a:t>
          </a:r>
          <a:r>
            <a:rPr lang="ru-RU" sz="900" kern="1200" dirty="0" smtClean="0"/>
            <a:t> </a:t>
          </a:r>
          <a:r>
            <a:rPr lang="ru-RU" sz="900" kern="1200" dirty="0" err="1" smtClean="0"/>
            <a:t>белгілері</a:t>
          </a:r>
          <a:r>
            <a:rPr lang="ru-RU" sz="900" kern="1200" dirty="0" smtClean="0"/>
            <a:t>;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- түрлі сандық ұсынымдарды ұғыну; </a:t>
          </a:r>
          <a:endParaRPr lang="ru-RU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- санға негізделген мәліметтерді түсіндіру мен дәйектеу; </a:t>
          </a:r>
          <a:endParaRPr lang="ru-RU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- </a:t>
          </a:r>
          <a:r>
            <a:rPr lang="ru-RU" sz="900" kern="1200" dirty="0" err="1" smtClean="0"/>
            <a:t>өлшем</a:t>
          </a:r>
          <a:r>
            <a:rPr lang="ru-RU" sz="900" kern="1200" dirty="0" smtClean="0"/>
            <a:t> </a:t>
          </a:r>
          <a:r>
            <a:rPr lang="ru-RU" sz="900" kern="1200" dirty="0" err="1" smtClean="0"/>
            <a:t>бірліктерін</a:t>
          </a:r>
          <a:r>
            <a:rPr lang="ru-RU" sz="900" kern="1200" dirty="0" smtClean="0"/>
            <a:t>, </a:t>
          </a:r>
          <a:r>
            <a:rPr lang="ru-RU" sz="900" kern="1200" dirty="0" err="1" smtClean="0"/>
            <a:t>есептеуді</a:t>
          </a:r>
          <a:r>
            <a:rPr lang="ru-RU" sz="900" kern="1200" dirty="0" smtClean="0"/>
            <a:t>, </a:t>
          </a:r>
          <a:r>
            <a:rPr lang="ru-RU" sz="900" kern="1200" dirty="0" err="1" smtClean="0"/>
            <a:t>абсолюттік</a:t>
          </a:r>
          <a:r>
            <a:rPr lang="ru-RU" sz="900" kern="1200" dirty="0" smtClean="0"/>
            <a:t> </a:t>
          </a:r>
          <a:r>
            <a:rPr lang="ru-RU" sz="900" kern="1200" dirty="0" err="1" smtClean="0"/>
            <a:t>көлемді</a:t>
          </a:r>
          <a:r>
            <a:rPr lang="ru-RU" sz="900" kern="1200" dirty="0" smtClean="0"/>
            <a:t> </a:t>
          </a:r>
          <a:r>
            <a:rPr lang="ru-RU" sz="900" kern="1200" dirty="0" err="1" smtClean="0"/>
            <a:t>және</a:t>
          </a:r>
          <a:r>
            <a:rPr lang="ru-RU" sz="900" kern="1200" dirty="0" smtClean="0"/>
            <a:t> </a:t>
          </a:r>
          <a:r>
            <a:rPr lang="ru-RU" sz="900" kern="1200" dirty="0" err="1" smtClean="0"/>
            <a:t>көрсеткіштерді</a:t>
          </a:r>
          <a:r>
            <a:rPr lang="ru-RU" sz="900" kern="1200" dirty="0" smtClean="0"/>
            <a:t>, </a:t>
          </a:r>
          <a:r>
            <a:rPr lang="ru-RU" sz="900" kern="1200" dirty="0" err="1" smtClean="0"/>
            <a:t>сандық</a:t>
          </a:r>
          <a:r>
            <a:rPr lang="ru-RU" sz="900" kern="1200" dirty="0" smtClean="0"/>
            <a:t> </a:t>
          </a:r>
          <a:r>
            <a:rPr lang="ru-RU" sz="900" kern="1200" dirty="0" err="1" smtClean="0"/>
            <a:t>диаграммаларды</a:t>
          </a:r>
          <a:r>
            <a:rPr lang="ru-RU" sz="900" kern="1200" dirty="0" smtClean="0"/>
            <a:t> </a:t>
          </a:r>
          <a:r>
            <a:rPr lang="ru-RU" sz="900" kern="1200" dirty="0" err="1" smtClean="0"/>
            <a:t>және</a:t>
          </a:r>
          <a:r>
            <a:rPr lang="ru-RU" sz="900" kern="1200" dirty="0" smtClean="0"/>
            <a:t> </a:t>
          </a:r>
          <a:r>
            <a:rPr lang="ru-RU" sz="900" kern="1200" dirty="0" err="1" smtClean="0"/>
            <a:t>кескіндерді</a:t>
          </a:r>
          <a:r>
            <a:rPr lang="ru-RU" sz="900" kern="1200" dirty="0" smtClean="0"/>
            <a:t> </a:t>
          </a:r>
          <a:r>
            <a:rPr lang="ru-RU" sz="900" kern="1200" dirty="0" err="1" smtClean="0"/>
            <a:t>түсіну</a:t>
          </a:r>
          <a:r>
            <a:rPr lang="ru-RU" sz="900" kern="1200" dirty="0" smtClean="0"/>
            <a:t>;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- </a:t>
          </a:r>
          <a:r>
            <a:rPr lang="ru-RU" sz="900" kern="1200" dirty="0" err="1" smtClean="0"/>
            <a:t>арифметикалық</a:t>
          </a:r>
          <a:r>
            <a:rPr lang="ru-RU" sz="900" kern="1200" dirty="0" smtClean="0"/>
            <a:t> </a:t>
          </a:r>
          <a:r>
            <a:rPr lang="ru-RU" sz="900" kern="1200" dirty="0" err="1" smtClean="0"/>
            <a:t>ойлауды</a:t>
          </a:r>
          <a:r>
            <a:rPr lang="ru-RU" sz="900" kern="1200" dirty="0" smtClean="0"/>
            <a:t>, </a:t>
          </a:r>
          <a:r>
            <a:rPr lang="ru-RU" sz="900" kern="1200" dirty="0" err="1" smtClean="0"/>
            <a:t>сандардың</a:t>
          </a:r>
          <a:r>
            <a:rPr lang="ru-RU" sz="900" kern="1200" dirty="0" smtClean="0"/>
            <a:t> </a:t>
          </a:r>
          <a:r>
            <a:rPr lang="ru-RU" sz="900" kern="1200" dirty="0" err="1" smtClean="0"/>
            <a:t>көпжақты</a:t>
          </a:r>
          <a:r>
            <a:rPr lang="ru-RU" sz="900" kern="1200" dirty="0" smtClean="0"/>
            <a:t> </a:t>
          </a:r>
          <a:r>
            <a:rPr lang="ru-RU" sz="900" kern="1200" dirty="0" err="1" smtClean="0"/>
            <a:t>ұсынылуын</a:t>
          </a:r>
          <a:r>
            <a:rPr lang="ru-RU" sz="900" kern="1200" dirty="0" smtClean="0"/>
            <a:t>, </a:t>
          </a:r>
          <a:r>
            <a:rPr lang="ru-RU" sz="900" kern="1200" dirty="0" err="1" smtClean="0"/>
            <a:t>ауызша</a:t>
          </a:r>
          <a:r>
            <a:rPr lang="ru-RU" sz="900" kern="1200" dirty="0" smtClean="0"/>
            <a:t> </a:t>
          </a:r>
          <a:r>
            <a:rPr lang="ru-RU" sz="900" kern="1200" dirty="0" err="1" smtClean="0"/>
            <a:t>есепті</a:t>
          </a:r>
          <a:r>
            <a:rPr lang="ru-RU" sz="900" kern="1200" dirty="0" smtClean="0"/>
            <a:t> </a:t>
          </a:r>
          <a:r>
            <a:rPr lang="ru-RU" sz="900" kern="1200" dirty="0" err="1" smtClean="0"/>
            <a:t>есептеуді</a:t>
          </a:r>
          <a:r>
            <a:rPr lang="ru-RU" sz="900" kern="1200" dirty="0" smtClean="0"/>
            <a:t>, </a:t>
          </a:r>
          <a:r>
            <a:rPr lang="ru-RU" sz="900" kern="1200" dirty="0" err="1" smtClean="0"/>
            <a:t>пайдалану</a:t>
          </a:r>
          <a:r>
            <a:rPr lang="ru-RU" sz="900" kern="1200" dirty="0" smtClean="0"/>
            <a:t> </a:t>
          </a:r>
          <a:r>
            <a:rPr lang="ru-RU" sz="900" kern="1200" dirty="0" err="1" smtClean="0"/>
            <a:t>және</a:t>
          </a:r>
          <a:r>
            <a:rPr lang="ru-RU" sz="900" kern="1200" dirty="0" smtClean="0"/>
            <a:t> </a:t>
          </a:r>
          <a:r>
            <a:rPr lang="ru-RU" sz="900" kern="1200" dirty="0" err="1" smtClean="0"/>
            <a:t>нәтижелердің</a:t>
          </a:r>
          <a:r>
            <a:rPr lang="ru-RU" sz="900" kern="1200" dirty="0" smtClean="0"/>
            <a:t> </a:t>
          </a:r>
          <a:r>
            <a:rPr lang="ru-RU" sz="900" kern="1200" dirty="0" err="1" smtClean="0"/>
            <a:t>негізделуін</a:t>
          </a:r>
          <a:r>
            <a:rPr lang="ru-RU" sz="900" kern="1200" dirty="0" smtClean="0"/>
            <a:t> </a:t>
          </a:r>
          <a:r>
            <a:rPr lang="ru-RU" sz="900" kern="1200" dirty="0" err="1" smtClean="0"/>
            <a:t>бағалау</a:t>
          </a:r>
          <a:r>
            <a:rPr lang="ru-RU" sz="900" kern="1200" dirty="0" smtClean="0"/>
            <a:t>. </a:t>
          </a:r>
          <a:endParaRPr lang="ru-RU" sz="900" kern="1200" dirty="0"/>
        </a:p>
      </dsp:txBody>
      <dsp:txXfrm rot="-5400000">
        <a:off x="2962656" y="4111969"/>
        <a:ext cx="5216023" cy="941276"/>
      </dsp:txXfrm>
    </dsp:sp>
    <dsp:sp modelId="{924017AC-E889-4039-9C91-1A357B127C9A}">
      <dsp:nvSpPr>
        <dsp:cNvPr id="0" name=""/>
        <dsp:cNvSpPr/>
      </dsp:nvSpPr>
      <dsp:spPr>
        <a:xfrm>
          <a:off x="0" y="4024685"/>
          <a:ext cx="2962656" cy="11158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100" kern="1200" dirty="0" smtClean="0"/>
            <a:t>Сан</a:t>
          </a:r>
          <a:endParaRPr lang="ru-RU" sz="3100" kern="1200" dirty="0"/>
        </a:p>
      </dsp:txBody>
      <dsp:txXfrm>
        <a:off x="54471" y="4079156"/>
        <a:ext cx="2853714" cy="10069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34CFA-BCAD-4753-B274-5F9853DEAB3E}">
      <dsp:nvSpPr>
        <dsp:cNvPr id="0" name=""/>
        <dsp:cNvSpPr/>
      </dsp:nvSpPr>
      <dsp:spPr>
        <a:xfrm>
          <a:off x="2095101" y="117570"/>
          <a:ext cx="3630742" cy="1586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kern="1200" dirty="0" smtClean="0"/>
            <a:t>Математикалық сауаттылық деңгейлері</a:t>
          </a:r>
          <a:endParaRPr lang="ru-RU" sz="3000" kern="1200" dirty="0"/>
        </a:p>
      </dsp:txBody>
      <dsp:txXfrm>
        <a:off x="2172564" y="195033"/>
        <a:ext cx="3475816" cy="1431909"/>
      </dsp:txXfrm>
    </dsp:sp>
    <dsp:sp modelId="{C27DA5DB-6DB3-4D66-8843-491784CA5B40}">
      <dsp:nvSpPr>
        <dsp:cNvPr id="0" name=""/>
        <dsp:cNvSpPr/>
      </dsp:nvSpPr>
      <dsp:spPr>
        <a:xfrm rot="2310409">
          <a:off x="4685119" y="2341631"/>
          <a:ext cx="20469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695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6B6B-3989-48CF-A426-45334CA59691}">
      <dsp:nvSpPr>
        <dsp:cNvPr id="0" name=""/>
        <dsp:cNvSpPr/>
      </dsp:nvSpPr>
      <dsp:spPr>
        <a:xfrm>
          <a:off x="6125684" y="2978856"/>
          <a:ext cx="2103915" cy="106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err="1" smtClean="0"/>
            <a:t>Пайымдау</a:t>
          </a:r>
          <a:endParaRPr lang="ru-RU" sz="3100" kern="1200" dirty="0"/>
        </a:p>
      </dsp:txBody>
      <dsp:txXfrm>
        <a:off x="6177584" y="3030756"/>
        <a:ext cx="2000115" cy="959379"/>
      </dsp:txXfrm>
    </dsp:sp>
    <dsp:sp modelId="{DEA1BF99-C1B0-45E7-AC64-4DED7E4A48EF}">
      <dsp:nvSpPr>
        <dsp:cNvPr id="0" name=""/>
        <dsp:cNvSpPr/>
      </dsp:nvSpPr>
      <dsp:spPr>
        <a:xfrm rot="4918355">
          <a:off x="3505263" y="2299552"/>
          <a:ext cx="12020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207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5BCDB-397E-4015-B003-8221177E3761}">
      <dsp:nvSpPr>
        <dsp:cNvPr id="0" name=""/>
        <dsp:cNvSpPr/>
      </dsp:nvSpPr>
      <dsp:spPr>
        <a:xfrm>
          <a:off x="2639595" y="2894699"/>
          <a:ext cx="3251214" cy="106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 smtClean="0"/>
            <a:t>Байланыстар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орнату</a:t>
          </a:r>
          <a:endParaRPr lang="ru-RU" sz="2900" kern="1200" dirty="0"/>
        </a:p>
      </dsp:txBody>
      <dsp:txXfrm>
        <a:off x="2691495" y="2946599"/>
        <a:ext cx="3147414" cy="959379"/>
      </dsp:txXfrm>
    </dsp:sp>
    <dsp:sp modelId="{B18AD30F-1627-4532-B010-B45C6DB3E13A}">
      <dsp:nvSpPr>
        <dsp:cNvPr id="0" name=""/>
        <dsp:cNvSpPr/>
      </dsp:nvSpPr>
      <dsp:spPr>
        <a:xfrm rot="8424783">
          <a:off x="1764923" y="2131249"/>
          <a:ext cx="13396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96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71CA1-9E1B-4900-8366-722F3253CE92}">
      <dsp:nvSpPr>
        <dsp:cNvPr id="0" name=""/>
        <dsp:cNvSpPr/>
      </dsp:nvSpPr>
      <dsp:spPr>
        <a:xfrm>
          <a:off x="0" y="2558092"/>
          <a:ext cx="2551322" cy="106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 smtClean="0"/>
            <a:t>Қайта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жаңғырту</a:t>
          </a:r>
          <a:endParaRPr lang="ru-RU" sz="2900" kern="1200" dirty="0"/>
        </a:p>
      </dsp:txBody>
      <dsp:txXfrm>
        <a:off x="51900" y="2609992"/>
        <a:ext cx="2447522" cy="959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D17-C052-4BE8-9CB4-3F23B1E04F69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6C0C-9C70-445B-8667-85EDDE2510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3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D17-C052-4BE8-9CB4-3F23B1E04F69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6C0C-9C70-445B-8667-85EDDE2510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6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D17-C052-4BE8-9CB4-3F23B1E04F69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6C0C-9C70-445B-8667-85EDDE2510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2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D17-C052-4BE8-9CB4-3F23B1E04F69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6C0C-9C70-445B-8667-85EDDE2510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35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D17-C052-4BE8-9CB4-3F23B1E04F69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6C0C-9C70-445B-8667-85EDDE2510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59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D17-C052-4BE8-9CB4-3F23B1E04F69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6C0C-9C70-445B-8667-85EDDE2510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2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D17-C052-4BE8-9CB4-3F23B1E04F69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6C0C-9C70-445B-8667-85EDDE2510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D17-C052-4BE8-9CB4-3F23B1E04F69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6C0C-9C70-445B-8667-85EDDE2510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14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D17-C052-4BE8-9CB4-3F23B1E04F69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6C0C-9C70-445B-8667-85EDDE2510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D17-C052-4BE8-9CB4-3F23B1E04F69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6C0C-9C70-445B-8667-85EDDE2510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64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D17-C052-4BE8-9CB4-3F23B1E04F69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6C0C-9C70-445B-8667-85EDDE2510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2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8ED17-C052-4BE8-9CB4-3F23B1E04F69}" type="datetimeFigureOut">
              <a:rPr lang="ru-RU" smtClean="0"/>
              <a:pPr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A6C0C-9C70-445B-8667-85EDDE2510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49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1470025"/>
          </a:xfrm>
        </p:spPr>
        <p:txBody>
          <a:bodyPr/>
          <a:lstStyle/>
          <a:p>
            <a:r>
              <a:rPr lang="kk-KZ" dirty="0" smtClean="0"/>
              <a:t>Оқушылардың </a:t>
            </a:r>
            <a:r>
              <a:rPr lang="kk-KZ" dirty="0" smtClean="0"/>
              <a:t>математикалық </a:t>
            </a:r>
            <a:r>
              <a:rPr lang="kk-KZ" dirty="0" smtClean="0"/>
              <a:t>құзыреттілігін қалыптастыру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59832" y="2708920"/>
            <a:ext cx="5680720" cy="864096"/>
          </a:xfrm>
        </p:spPr>
        <p:txBody>
          <a:bodyPr>
            <a:normAutofit lnSpcReduction="10000"/>
          </a:bodyPr>
          <a:lstStyle/>
          <a:p>
            <a:r>
              <a:rPr lang="kk-KZ" sz="2400" i="1" dirty="0" smtClean="0">
                <a:solidFill>
                  <a:schemeClr val="tx2"/>
                </a:solidFill>
              </a:rPr>
              <a:t>Сапалы білім мен кәсіби шеберлік – </a:t>
            </a:r>
          </a:p>
          <a:p>
            <a:r>
              <a:rPr lang="kk-KZ" sz="2400" i="1" dirty="0" smtClean="0">
                <a:solidFill>
                  <a:schemeClr val="tx2"/>
                </a:solidFill>
              </a:rPr>
              <a:t>заман қажеттілігі</a:t>
            </a:r>
          </a:p>
          <a:p>
            <a:endParaRPr lang="kk-KZ" dirty="0"/>
          </a:p>
          <a:p>
            <a:endParaRPr lang="ru-RU" dirty="0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4572000" y="5333730"/>
            <a:ext cx="4464496" cy="7837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dirty="0" smtClean="0">
                <a:solidFill>
                  <a:schemeClr val="tx1"/>
                </a:solidFill>
              </a:rPr>
              <a:t>Математика пәнінің оқытушысы Дюсембинова Ф.К.</a:t>
            </a:r>
          </a:p>
          <a:p>
            <a:endParaRPr lang="kk-KZ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8" y="3140968"/>
            <a:ext cx="3187389" cy="318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2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05468"/>
              </p:ext>
            </p:extLst>
          </p:nvPr>
        </p:nvGraphicFramePr>
        <p:xfrm>
          <a:off x="457200" y="836712"/>
          <a:ext cx="8229600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02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Оқушылардың құзыреттілігін қалыптастыру дегеніміз </a:t>
            </a:r>
            <a:r>
              <a:rPr lang="kk-KZ" dirty="0"/>
              <a:t>– оқушылардың шығармашылық қабілетін дамыта отырып, ойлаудың, интеллектуалдық белсенділіктің жоғары деңгейіне шығу, түрлі проблемаларды өз бетінше шешуге икемділік дағдыларын қалыптастыру, жаңаны бағыттауды қалыптастырудағы күтілетін нәтижелер болып табылады.</a:t>
            </a:r>
            <a:endParaRPr lang="ru-RU" dirty="0"/>
          </a:p>
          <a:p>
            <a:pPr marL="0" indent="0">
              <a:buNone/>
            </a:pPr>
            <a:r>
              <a:rPr lang="kk-KZ" dirty="0"/>
              <a:t>Оқушылардың осындай құзыреттілігін жүзеге асыру үшін қазіргі мұғалімнің жете білушілігі, жан-жақтылығы кемелденуі тиіс.  Сонда ғана біздер жаңашыл бастамалар мен ізденістерге жол аша аламыз деп ойлаймын.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1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19" y="2924944"/>
            <a:ext cx="441243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90872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kk-KZ" sz="2800" b="1" dirty="0">
                <a:latin typeface="Times New Roman(K)" pitchFamily="18" charset="0"/>
              </a:rPr>
              <a:t>Оқыту, дәріс беруде болған-ау білім жанама,</a:t>
            </a:r>
            <a:endParaRPr lang="ru-RU" sz="2800" b="1" dirty="0">
              <a:latin typeface="Times New Roman(K)" pitchFamily="18" charset="0"/>
            </a:endParaRPr>
          </a:p>
          <a:p>
            <a:pPr marL="0" indent="0" algn="ctr">
              <a:buNone/>
            </a:pPr>
            <a:r>
              <a:rPr lang="kk-KZ" sz="2800" b="1" dirty="0">
                <a:latin typeface="Times New Roman(K)" pitchFamily="18" charset="0"/>
              </a:rPr>
              <a:t>Еңбегін кетпесін десең – бей-берекет далаға.</a:t>
            </a:r>
            <a:endParaRPr lang="ru-RU" sz="2800" b="1" dirty="0">
              <a:latin typeface="Times New Roman(K)" pitchFamily="18" charset="0"/>
            </a:endParaRPr>
          </a:p>
          <a:p>
            <a:pPr marL="0" indent="0" algn="ctr">
              <a:buNone/>
            </a:pPr>
            <a:r>
              <a:rPr lang="kk-KZ" sz="2800" b="1" dirty="0">
                <a:latin typeface="Times New Roman(K)" pitchFamily="18" charset="0"/>
              </a:rPr>
              <a:t>Зерттеуші – қазіргі ұстаз, қызметіңді жаңала,</a:t>
            </a:r>
            <a:endParaRPr lang="ru-RU" sz="2800" b="1" dirty="0">
              <a:latin typeface="Times New Roman(K)" pitchFamily="18" charset="0"/>
            </a:endParaRPr>
          </a:p>
          <a:p>
            <a:pPr marL="0" indent="0" algn="ctr">
              <a:buNone/>
            </a:pPr>
            <a:r>
              <a:rPr lang="kk-KZ" sz="2800" b="1" dirty="0">
                <a:latin typeface="Times New Roman(K)" pitchFamily="18" charset="0"/>
              </a:rPr>
              <a:t>«Ұстаздық еткен жалықпас үйретуден балаға».</a:t>
            </a:r>
            <a:endParaRPr lang="ru-RU" sz="2800" b="1" dirty="0">
              <a:latin typeface="Times New Roman(K)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5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rot="20712147">
            <a:off x="1093888" y="1059493"/>
            <a:ext cx="6725562" cy="1139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sz="4400" b="1" dirty="0" smtClean="0">
                <a:solidFill>
                  <a:schemeClr val="tx2"/>
                </a:solidFill>
              </a:rPr>
              <a:t>Назарларыңызға рахмет</a:t>
            </a:r>
            <a:endParaRPr lang="ru-RU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sz="3600" dirty="0">
                <a:latin typeface="Times New Roman(K)" pitchFamily="18" charset="0"/>
              </a:rPr>
              <a:t>Елбасы өзінің кезекті жолдауларының бірінде </a:t>
            </a:r>
            <a:r>
              <a:rPr lang="kk-KZ" sz="3600" b="1" dirty="0">
                <a:solidFill>
                  <a:srgbClr val="FF0000"/>
                </a:solidFill>
                <a:latin typeface="Times New Roman(K)" pitchFamily="18" charset="0"/>
              </a:rPr>
              <a:t>«ұлттық бәсекелестік қабілеті бірінші кезекте оның білімділік деңгейімен анықталады»</a:t>
            </a:r>
            <a:r>
              <a:rPr lang="kk-KZ" sz="3600" b="1" dirty="0">
                <a:latin typeface="Times New Roman(K)" pitchFamily="18" charset="0"/>
              </a:rPr>
              <a:t> </a:t>
            </a:r>
            <a:r>
              <a:rPr lang="kk-KZ" sz="3600" dirty="0">
                <a:latin typeface="Times New Roman(K)" pitchFamily="18" charset="0"/>
              </a:rPr>
              <a:t>деп атап көрсеткен.</a:t>
            </a:r>
            <a:endParaRPr lang="ru-RU" dirty="0">
              <a:latin typeface="Times New Roman(K)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69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9143999" cy="544522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16632"/>
            <a:ext cx="8712968" cy="1224136"/>
          </a:xfrm>
        </p:spPr>
        <p:txBody>
          <a:bodyPr>
            <a:noAutofit/>
          </a:bodyPr>
          <a:lstStyle/>
          <a:p>
            <a:r>
              <a:rPr lang="kk-KZ" sz="3200" dirty="0"/>
              <a:t>Халықаралық зерттеу білім беру жүйесінің нəтижелерін салыстыру құралының бірі </a:t>
            </a:r>
            <a:r>
              <a:rPr lang="kk-KZ" sz="3200" dirty="0" smtClean="0"/>
              <a:t/>
            </a:r>
            <a:br>
              <a:rPr lang="kk-KZ" sz="3200" dirty="0" smtClean="0"/>
            </a:br>
            <a:r>
              <a:rPr lang="kk-KZ" sz="2800" b="1" dirty="0" smtClean="0">
                <a:solidFill>
                  <a:srgbClr val="FF0000"/>
                </a:solidFill>
              </a:rPr>
              <a:t>Programme </a:t>
            </a:r>
            <a:r>
              <a:rPr lang="kk-KZ" sz="2800" b="1" dirty="0">
                <a:solidFill>
                  <a:srgbClr val="FF0000"/>
                </a:solidFill>
              </a:rPr>
              <a:t>for International Student Assessment </a:t>
            </a:r>
            <a:r>
              <a:rPr lang="kk-KZ" sz="2800" b="1" dirty="0" smtClean="0">
                <a:solidFill>
                  <a:srgbClr val="FF0000"/>
                </a:solidFill>
              </a:rPr>
              <a:t>(PISA)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5400" dirty="0" smtClean="0">
                <a:solidFill>
                  <a:srgbClr val="7030A0"/>
                </a:solidFill>
                <a:latin typeface="Times New Roman KZ" panose="02020603050405020304" pitchFamily="18" charset="0"/>
                <a:ea typeface="Times New Roman KZ" panose="02020603050405020304" pitchFamily="18" charset="0"/>
              </a:rPr>
              <a:t>   </a:t>
            </a:r>
            <a:r>
              <a:rPr lang="en-US" sz="5400" dirty="0" smtClean="0">
                <a:solidFill>
                  <a:srgbClr val="7030A0"/>
                </a:solidFill>
                <a:latin typeface="Times New Roman KZ" panose="02020603050405020304" pitchFamily="18" charset="0"/>
                <a:ea typeface="Times New Roman KZ" panose="02020603050405020304" pitchFamily="18" charset="0"/>
              </a:rPr>
              <a:t>PISA – </a:t>
            </a:r>
            <a:r>
              <a:rPr lang="kk-KZ" sz="5400" dirty="0" smtClean="0">
                <a:solidFill>
                  <a:srgbClr val="7030A0"/>
                </a:solidFill>
                <a:latin typeface="Times New Roman KZ" panose="02020603050405020304" pitchFamily="18" charset="0"/>
                <a:ea typeface="Times New Roman KZ" panose="02020603050405020304" pitchFamily="18" charset="0"/>
              </a:rPr>
              <a:t>оқушылардың білімі мен біліктілігін бағалаудың халықаралық бағдарламасы</a:t>
            </a:r>
            <a:endParaRPr lang="ru-RU" sz="5400" dirty="0">
              <a:solidFill>
                <a:srgbClr val="7030A0"/>
              </a:solidFill>
              <a:latin typeface="Times New Roman KZ" panose="02020603050405020304" pitchFamily="18" charset="0"/>
              <a:ea typeface="Times New Roman KZ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06489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2656"/>
            <a:ext cx="864096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k-KZ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</a:t>
            </a:r>
            <a:endParaRPr lang="ru-RU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alt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 KZ" panose="02020603050405020304" pitchFamily="18" charset="0"/>
                <a:ea typeface="Times New Roman KZ" panose="02020603050405020304" pitchFamily="18" charset="0"/>
              </a:rPr>
              <a:t>Әлемдік </a:t>
            </a:r>
            <a:r>
              <a:rPr lang="kk-KZ" alt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 KZ" panose="02020603050405020304" pitchFamily="18" charset="0"/>
                <a:ea typeface="Times New Roman KZ" panose="02020603050405020304" pitchFamily="18" charset="0"/>
              </a:rPr>
              <a:t>деңгейде салыстырылатын әр мемлекеттің оқыту нәтижелері жөніндегі сенімді мәліметтерді алу, саралау</a:t>
            </a:r>
            <a:endParaRPr lang="ru-RU" alt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 KZ" panose="02020603050405020304" pitchFamily="18" charset="0"/>
              <a:ea typeface="Times New Roman KZ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2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3175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846039"/>
              </p:ext>
            </p:extLst>
          </p:nvPr>
        </p:nvGraphicFramePr>
        <p:xfrm>
          <a:off x="457200" y="476672"/>
          <a:ext cx="850728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11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074" y="620688"/>
            <a:ext cx="8229600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4000" b="1" dirty="0">
                <a:latin typeface="Times New Roman(K)" pitchFamily="18" charset="0"/>
              </a:rPr>
              <a:t>Математикалық сауаттылық - </a:t>
            </a:r>
            <a:r>
              <a:rPr lang="kk-KZ" sz="4000" dirty="0">
                <a:latin typeface="Times New Roman(K)" pitchFamily="18" charset="0"/>
              </a:rPr>
              <a:t>адамның математика саласындағы білімді түрлі өмірлік жағдайларды шешудегі жеке таңдауын негіздеу үшін қолдану қабілеті. </a:t>
            </a:r>
            <a:endParaRPr lang="ru-RU" sz="4000" dirty="0">
              <a:latin typeface="Times New Roman(K)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" y="4221088"/>
            <a:ext cx="8516937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9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618555"/>
              </p:ext>
            </p:extLst>
          </p:nvPr>
        </p:nvGraphicFramePr>
        <p:xfrm>
          <a:off x="467544" y="17619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одзаголовок 4"/>
          <p:cNvSpPr txBox="1">
            <a:spLocks/>
          </p:cNvSpPr>
          <p:nvPr/>
        </p:nvSpPr>
        <p:spPr>
          <a:xfrm>
            <a:off x="4716016" y="3286878"/>
            <a:ext cx="4248472" cy="30224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dirty="0">
                <a:solidFill>
                  <a:schemeClr val="tx1"/>
                </a:solidFill>
                <a:latin typeface="Times New Roman(K)" pitchFamily="18" charset="0"/>
              </a:rPr>
              <a:t>ол түрлі мәселелердің тиімді шешілуін қамтамасыз ететін адамның математикалық білімінің, біліктілігінің, тәжірибесінің және қабілетінің қосындысы ретінде математика саласындағы білім </a:t>
            </a:r>
            <a:r>
              <a:rPr lang="kk-KZ" sz="2400" dirty="0" smtClean="0">
                <a:solidFill>
                  <a:schemeClr val="tx1"/>
                </a:solidFill>
                <a:latin typeface="Times New Roman(K)" pitchFamily="18" charset="0"/>
              </a:rPr>
              <a:t>қолдануды</a:t>
            </a:r>
            <a:endParaRPr lang="ru-RU" sz="2400" dirty="0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611560" y="3284984"/>
            <a:ext cx="3816424" cy="27363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3400" dirty="0">
                <a:solidFill>
                  <a:schemeClr val="tx1"/>
                </a:solidFill>
                <a:latin typeface="Times New Roman(K)" pitchFamily="18" charset="0"/>
              </a:rPr>
              <a:t>нақты шындықпен өзара байланысты жалпы математикалық </a:t>
            </a:r>
            <a:r>
              <a:rPr lang="kk-KZ" sz="3400" dirty="0" smtClean="0">
                <a:solidFill>
                  <a:schemeClr val="tx1"/>
                </a:solidFill>
                <a:latin typeface="Times New Roman(K)" pitchFamily="18" charset="0"/>
              </a:rPr>
              <a:t>ұғымдар.</a:t>
            </a:r>
          </a:p>
          <a:p>
            <a:r>
              <a:rPr lang="kk-KZ" sz="3400" dirty="0">
                <a:solidFill>
                  <a:schemeClr val="tx1"/>
                </a:solidFill>
                <a:latin typeface="Times New Roman(K)" pitchFamily="18" charset="0"/>
              </a:rPr>
              <a:t>«Өзгерістер мен қатынастар», «Кеңістік пен пішін», «Белгісіздік», «Сан» салалары </a:t>
            </a:r>
            <a:endParaRPr lang="kk-KZ" sz="3400" dirty="0" smtClean="0">
              <a:solidFill>
                <a:schemeClr val="tx1"/>
              </a:solidFill>
              <a:latin typeface="Times New Roman(K)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kk-KZ" sz="3200" i="1" dirty="0"/>
              <a:t>Ф</a:t>
            </a:r>
            <a:r>
              <a:rPr lang="kk-KZ" sz="3200" i="1" dirty="0" smtClean="0"/>
              <a:t>ундаменталдық </a:t>
            </a:r>
            <a:r>
              <a:rPr lang="kk-KZ" sz="3200" i="1" dirty="0"/>
              <a:t>математикалық </a:t>
            </a:r>
            <a:r>
              <a:rPr lang="kk-KZ" sz="3200" i="1" dirty="0" smtClean="0"/>
              <a:t>идеялар</a:t>
            </a:r>
            <a:br>
              <a:rPr lang="kk-KZ" sz="3200" i="1" dirty="0" smtClean="0"/>
            </a:br>
            <a:r>
              <a:rPr lang="kk-KZ" sz="3200" i="1" dirty="0" smtClean="0">
                <a:solidFill>
                  <a:schemeClr val="tx2"/>
                </a:solidFill>
              </a:rPr>
              <a:t>салалар                         сипаттамалар</a:t>
            </a:r>
            <a:r>
              <a:rPr lang="kk-KZ" sz="3200" dirty="0" smtClean="0">
                <a:solidFill>
                  <a:schemeClr val="tx2"/>
                </a:solidFill>
              </a:rPr>
              <a:t>        </a:t>
            </a:r>
            <a:endParaRPr lang="ru-RU" sz="3200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272219"/>
              </p:ext>
            </p:extLst>
          </p:nvPr>
        </p:nvGraphicFramePr>
        <p:xfrm>
          <a:off x="457200" y="1600200"/>
          <a:ext cx="822960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40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466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Оқушылардың математикалық құзыреттілігін қалыптастыру</vt:lpstr>
      <vt:lpstr>Презентация PowerPoint</vt:lpstr>
      <vt:lpstr>Халықаралық зерттеу білім беру жүйесінің нəтижелерін салыстыру құралының бірі  Programme for International Student Assessment (PISA)</vt:lpstr>
      <vt:lpstr>Презентация PowerPoint</vt:lpstr>
      <vt:lpstr>Мақсаты: </vt:lpstr>
      <vt:lpstr>Презентация PowerPoint</vt:lpstr>
      <vt:lpstr>Презентация PowerPoint</vt:lpstr>
      <vt:lpstr>Презентация PowerPoint</vt:lpstr>
      <vt:lpstr>Фундаменталдық математикалық идеялар салалар                         сипаттамалар 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2014-02-04T16:51:35Z</dcterms:created>
  <dcterms:modified xsi:type="dcterms:W3CDTF">2017-10-07T11:12:05Z</dcterms:modified>
</cp:coreProperties>
</file>