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0" r:id="rId4"/>
    <p:sldId id="281" r:id="rId5"/>
    <p:sldId id="282" r:id="rId6"/>
    <p:sldId id="283" r:id="rId7"/>
    <p:sldId id="258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79" r:id="rId1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2344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20EE3B-78A3-4F14-910B-D02A2F71DF8A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A38F0D-9E52-44DC-9BD3-A38AD39721B7}">
      <dgm:prSet phldrT="[Текст]" phldr="1"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994E3F4B-A7CB-42CF-9F26-E699C980CC9F}" type="parTrans" cxnId="{07EB5153-4759-4BFD-87BC-3C07F385AC0C}">
      <dgm:prSet/>
      <dgm:spPr/>
      <dgm:t>
        <a:bodyPr/>
        <a:lstStyle/>
        <a:p>
          <a:endParaRPr lang="ru-RU"/>
        </a:p>
      </dgm:t>
    </dgm:pt>
    <dgm:pt modelId="{8D4C0A16-2858-4DFE-893B-A1AAB2279E1F}" type="sibTrans" cxnId="{07EB5153-4759-4BFD-87BC-3C07F385AC0C}">
      <dgm:prSet/>
      <dgm:spPr/>
      <dgm:t>
        <a:bodyPr/>
        <a:lstStyle/>
        <a:p>
          <a:endParaRPr lang="ru-RU"/>
        </a:p>
      </dgm:t>
    </dgm:pt>
    <dgm:pt modelId="{9C76391C-DE81-4817-96B9-E5292F75DCB8}">
      <dgm:prSet phldrT="[Текст]"/>
      <dgm:spPr>
        <a:solidFill>
          <a:srgbClr val="FFFF00"/>
        </a:solidFill>
      </dgm:spPr>
      <dgm:t>
        <a:bodyPr/>
        <a:lstStyle/>
        <a:p>
          <a:pPr algn="ctr"/>
          <a:r>
            <a:rPr lang="en-US" b="1" dirty="0" err="1" smtClean="0">
              <a:solidFill>
                <a:srgbClr val="00B0F0"/>
              </a:solidFill>
            </a:rPr>
            <a:t>Konsentratsion</a:t>
          </a:r>
          <a:r>
            <a:rPr lang="en-US" b="1" dirty="0" smtClean="0">
              <a:solidFill>
                <a:srgbClr val="00B0F0"/>
              </a:solidFill>
            </a:rPr>
            <a:t> </a:t>
          </a:r>
          <a:r>
            <a:rPr lang="en-US" b="1" dirty="0" err="1" smtClean="0">
              <a:solidFill>
                <a:srgbClr val="00B0F0"/>
              </a:solidFill>
            </a:rPr>
            <a:t>stol</a:t>
          </a:r>
          <a:r>
            <a:rPr lang="en-US" b="1" dirty="0" smtClean="0">
              <a:solidFill>
                <a:srgbClr val="00B0F0"/>
              </a:solidFill>
            </a:rPr>
            <a:t> </a:t>
          </a:r>
          <a:endParaRPr lang="ru-RU" b="1" dirty="0">
            <a:solidFill>
              <a:srgbClr val="00B0F0"/>
            </a:solidFill>
          </a:endParaRPr>
        </a:p>
      </dgm:t>
    </dgm:pt>
    <dgm:pt modelId="{27400559-21D6-4AAF-BA7B-CA1AE30EA78F}" type="parTrans" cxnId="{749435B1-FF80-4273-BF0D-52B56476B775}">
      <dgm:prSet/>
      <dgm:spPr/>
      <dgm:t>
        <a:bodyPr/>
        <a:lstStyle/>
        <a:p>
          <a:endParaRPr lang="ru-RU"/>
        </a:p>
      </dgm:t>
    </dgm:pt>
    <dgm:pt modelId="{9A2FE317-9AD2-498E-AE6E-7CD0CFFCF367}" type="sibTrans" cxnId="{749435B1-FF80-4273-BF0D-52B56476B775}">
      <dgm:prSet/>
      <dgm:spPr/>
      <dgm:t>
        <a:bodyPr/>
        <a:lstStyle/>
        <a:p>
          <a:endParaRPr lang="ru-RU"/>
        </a:p>
      </dgm:t>
    </dgm:pt>
    <dgm:pt modelId="{D2D066B5-974D-495D-BD6B-30E8B8607540}">
      <dgm:prSet phldrT="[Текст]" phldr="1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355C50E9-A82F-448D-A7B3-998A08222366}" type="parTrans" cxnId="{52F6B89F-4C89-45C6-AA7E-0B6F26A16898}">
      <dgm:prSet/>
      <dgm:spPr/>
      <dgm:t>
        <a:bodyPr/>
        <a:lstStyle/>
        <a:p>
          <a:endParaRPr lang="ru-RU"/>
        </a:p>
      </dgm:t>
    </dgm:pt>
    <dgm:pt modelId="{25090F5C-23A4-4259-9141-724A11000B24}" type="sibTrans" cxnId="{52F6B89F-4C89-45C6-AA7E-0B6F26A16898}">
      <dgm:prSet/>
      <dgm:spPr/>
      <dgm:t>
        <a:bodyPr/>
        <a:lstStyle/>
        <a:p>
          <a:endParaRPr lang="ru-RU"/>
        </a:p>
      </dgm:t>
    </dgm:pt>
    <dgm:pt modelId="{432DE36A-3DA3-472D-8D15-8500210A9AE6}">
      <dgm:prSet phldrT="[Текст]"/>
      <dgm:spPr/>
      <dgm:t>
        <a:bodyPr/>
        <a:lstStyle/>
        <a:p>
          <a:pPr algn="ctr"/>
          <a:r>
            <a:rPr lang="en-US" b="1" dirty="0" err="1" smtClean="0">
              <a:solidFill>
                <a:srgbClr val="00B0F0"/>
              </a:solidFill>
            </a:rPr>
            <a:t>Shlyuz</a:t>
          </a:r>
          <a:endParaRPr lang="ru-RU" b="1" dirty="0">
            <a:solidFill>
              <a:srgbClr val="00B0F0"/>
            </a:solidFill>
          </a:endParaRPr>
        </a:p>
      </dgm:t>
    </dgm:pt>
    <dgm:pt modelId="{4477E0F5-5ABB-4242-A723-9DF70B312099}" type="parTrans" cxnId="{6F384306-53D7-4A06-85BE-1EB7BA0282B2}">
      <dgm:prSet/>
      <dgm:spPr/>
      <dgm:t>
        <a:bodyPr/>
        <a:lstStyle/>
        <a:p>
          <a:endParaRPr lang="ru-RU"/>
        </a:p>
      </dgm:t>
    </dgm:pt>
    <dgm:pt modelId="{DB3D7137-3E35-41F7-9158-0ACB3823A623}" type="sibTrans" cxnId="{6F384306-53D7-4A06-85BE-1EB7BA0282B2}">
      <dgm:prSet/>
      <dgm:spPr/>
      <dgm:t>
        <a:bodyPr/>
        <a:lstStyle/>
        <a:p>
          <a:endParaRPr lang="ru-RU"/>
        </a:p>
      </dgm:t>
    </dgm:pt>
    <dgm:pt modelId="{22BAF3E8-E0DE-454B-884A-3D595474C92E}" type="pres">
      <dgm:prSet presAssocID="{BE20EE3B-78A3-4F14-910B-D02A2F71DF8A}" presName="Name0" presStyleCnt="0">
        <dgm:presLayoutVars>
          <dgm:dir/>
          <dgm:animLvl val="lvl"/>
          <dgm:resizeHandles val="exact"/>
        </dgm:presLayoutVars>
      </dgm:prSet>
      <dgm:spPr/>
    </dgm:pt>
    <dgm:pt modelId="{6680EA50-C94D-4741-AC58-3ED240A58CB2}" type="pres">
      <dgm:prSet presAssocID="{DAA38F0D-9E52-44DC-9BD3-A38AD39721B7}" presName="compositeNode" presStyleCnt="0">
        <dgm:presLayoutVars>
          <dgm:bulletEnabled val="1"/>
        </dgm:presLayoutVars>
      </dgm:prSet>
      <dgm:spPr/>
    </dgm:pt>
    <dgm:pt modelId="{F872307E-9F2E-4DBA-8AE3-6678D82C8910}" type="pres">
      <dgm:prSet presAssocID="{DAA38F0D-9E52-44DC-9BD3-A38AD39721B7}" presName="bgRect" presStyleLbl="node1" presStyleIdx="0" presStyleCnt="2"/>
      <dgm:spPr/>
    </dgm:pt>
    <dgm:pt modelId="{F6502D40-B78D-4885-8500-6A09EF066C7A}" type="pres">
      <dgm:prSet presAssocID="{DAA38F0D-9E52-44DC-9BD3-A38AD39721B7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DF364EC2-1072-4F70-AD80-DED848929C2A}" type="pres">
      <dgm:prSet presAssocID="{DAA38F0D-9E52-44DC-9BD3-A38AD39721B7}" presName="childNode" presStyleLbl="node1" presStyleIdx="0" presStyleCnt="2">
        <dgm:presLayoutVars>
          <dgm:bulletEnabled val="1"/>
        </dgm:presLayoutVars>
      </dgm:prSet>
      <dgm:spPr/>
    </dgm:pt>
    <dgm:pt modelId="{7481C213-5315-4F57-9845-261A399B1845}" type="pres">
      <dgm:prSet presAssocID="{8D4C0A16-2858-4DFE-893B-A1AAB2279E1F}" presName="hSp" presStyleCnt="0"/>
      <dgm:spPr/>
    </dgm:pt>
    <dgm:pt modelId="{1F5E346D-121E-4961-B127-A78F5AF15E91}" type="pres">
      <dgm:prSet presAssocID="{8D4C0A16-2858-4DFE-893B-A1AAB2279E1F}" presName="vProcSp" presStyleCnt="0"/>
      <dgm:spPr/>
    </dgm:pt>
    <dgm:pt modelId="{45DBB54B-D16F-4413-89F1-CA29BB80CB26}" type="pres">
      <dgm:prSet presAssocID="{8D4C0A16-2858-4DFE-893B-A1AAB2279E1F}" presName="vSp1" presStyleCnt="0"/>
      <dgm:spPr/>
    </dgm:pt>
    <dgm:pt modelId="{B870AC24-B821-4914-98B4-95F7D0E69ABD}" type="pres">
      <dgm:prSet presAssocID="{8D4C0A16-2858-4DFE-893B-A1AAB2279E1F}" presName="simulatedConn" presStyleLbl="solidFgAcc1" presStyleIdx="0" presStyleCnt="1"/>
      <dgm:spPr/>
    </dgm:pt>
    <dgm:pt modelId="{7F8CBA80-24CB-43D1-9214-4801483B7DAE}" type="pres">
      <dgm:prSet presAssocID="{8D4C0A16-2858-4DFE-893B-A1AAB2279E1F}" presName="vSp2" presStyleCnt="0"/>
      <dgm:spPr/>
    </dgm:pt>
    <dgm:pt modelId="{968DD7B5-2677-487E-A32B-A89E3F552195}" type="pres">
      <dgm:prSet presAssocID="{8D4C0A16-2858-4DFE-893B-A1AAB2279E1F}" presName="sibTrans" presStyleCnt="0"/>
      <dgm:spPr/>
    </dgm:pt>
    <dgm:pt modelId="{64BA4E6D-3F29-4C65-B9BF-4CDDC18A7A48}" type="pres">
      <dgm:prSet presAssocID="{D2D066B5-974D-495D-BD6B-30E8B8607540}" presName="compositeNode" presStyleCnt="0">
        <dgm:presLayoutVars>
          <dgm:bulletEnabled val="1"/>
        </dgm:presLayoutVars>
      </dgm:prSet>
      <dgm:spPr/>
    </dgm:pt>
    <dgm:pt modelId="{C83209E1-C067-4724-B96B-895522704462}" type="pres">
      <dgm:prSet presAssocID="{D2D066B5-974D-495D-BD6B-30E8B8607540}" presName="bgRect" presStyleLbl="node1" presStyleIdx="1" presStyleCnt="2"/>
      <dgm:spPr/>
    </dgm:pt>
    <dgm:pt modelId="{0C36A4E6-FC69-48C8-A734-FC5ADE0DC69C}" type="pres">
      <dgm:prSet presAssocID="{D2D066B5-974D-495D-BD6B-30E8B8607540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D57702CB-859F-44AA-B4BE-92163DDD9612}" type="pres">
      <dgm:prSet presAssocID="{D2D066B5-974D-495D-BD6B-30E8B8607540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4A6FBF23-6527-4EE0-A632-E0E361F9AEE2}" type="presOf" srcId="{BE20EE3B-78A3-4F14-910B-D02A2F71DF8A}" destId="{22BAF3E8-E0DE-454B-884A-3D595474C92E}" srcOrd="0" destOrd="0" presId="urn:microsoft.com/office/officeart/2005/8/layout/hProcess7"/>
    <dgm:cxn modelId="{F725D11B-09FC-4B0E-8920-328B165DE269}" type="presOf" srcId="{DAA38F0D-9E52-44DC-9BD3-A38AD39721B7}" destId="{F872307E-9F2E-4DBA-8AE3-6678D82C8910}" srcOrd="0" destOrd="0" presId="urn:microsoft.com/office/officeart/2005/8/layout/hProcess7"/>
    <dgm:cxn modelId="{46C65B53-13CB-4E76-8AB9-20B2DBD6DD77}" type="presOf" srcId="{D2D066B5-974D-495D-BD6B-30E8B8607540}" destId="{0C36A4E6-FC69-48C8-A734-FC5ADE0DC69C}" srcOrd="1" destOrd="0" presId="urn:microsoft.com/office/officeart/2005/8/layout/hProcess7"/>
    <dgm:cxn modelId="{07EB5153-4759-4BFD-87BC-3C07F385AC0C}" srcId="{BE20EE3B-78A3-4F14-910B-D02A2F71DF8A}" destId="{DAA38F0D-9E52-44DC-9BD3-A38AD39721B7}" srcOrd="0" destOrd="0" parTransId="{994E3F4B-A7CB-42CF-9F26-E699C980CC9F}" sibTransId="{8D4C0A16-2858-4DFE-893B-A1AAB2279E1F}"/>
    <dgm:cxn modelId="{52F6B89F-4C89-45C6-AA7E-0B6F26A16898}" srcId="{BE20EE3B-78A3-4F14-910B-D02A2F71DF8A}" destId="{D2D066B5-974D-495D-BD6B-30E8B8607540}" srcOrd="1" destOrd="0" parTransId="{355C50E9-A82F-448D-A7B3-998A08222366}" sibTransId="{25090F5C-23A4-4259-9141-724A11000B24}"/>
    <dgm:cxn modelId="{29172513-7479-4C36-83F5-F0D3E9FD81E4}" type="presOf" srcId="{D2D066B5-974D-495D-BD6B-30E8B8607540}" destId="{C83209E1-C067-4724-B96B-895522704462}" srcOrd="0" destOrd="0" presId="urn:microsoft.com/office/officeart/2005/8/layout/hProcess7"/>
    <dgm:cxn modelId="{6B570CFC-A9AA-47D0-9CDC-BCBA038C8E2C}" type="presOf" srcId="{432DE36A-3DA3-472D-8D15-8500210A9AE6}" destId="{D57702CB-859F-44AA-B4BE-92163DDD9612}" srcOrd="0" destOrd="0" presId="urn:microsoft.com/office/officeart/2005/8/layout/hProcess7"/>
    <dgm:cxn modelId="{6F384306-53D7-4A06-85BE-1EB7BA0282B2}" srcId="{D2D066B5-974D-495D-BD6B-30E8B8607540}" destId="{432DE36A-3DA3-472D-8D15-8500210A9AE6}" srcOrd="0" destOrd="0" parTransId="{4477E0F5-5ABB-4242-A723-9DF70B312099}" sibTransId="{DB3D7137-3E35-41F7-9158-0ACB3823A623}"/>
    <dgm:cxn modelId="{749435B1-FF80-4273-BF0D-52B56476B775}" srcId="{DAA38F0D-9E52-44DC-9BD3-A38AD39721B7}" destId="{9C76391C-DE81-4817-96B9-E5292F75DCB8}" srcOrd="0" destOrd="0" parTransId="{27400559-21D6-4AAF-BA7B-CA1AE30EA78F}" sibTransId="{9A2FE317-9AD2-498E-AE6E-7CD0CFFCF367}"/>
    <dgm:cxn modelId="{74C80E32-89DD-43F6-B2C2-D5B12C79536E}" type="presOf" srcId="{9C76391C-DE81-4817-96B9-E5292F75DCB8}" destId="{DF364EC2-1072-4F70-AD80-DED848929C2A}" srcOrd="0" destOrd="0" presId="urn:microsoft.com/office/officeart/2005/8/layout/hProcess7"/>
    <dgm:cxn modelId="{ECECAEC1-15F0-4AE7-A140-20702630D40C}" type="presOf" srcId="{DAA38F0D-9E52-44DC-9BD3-A38AD39721B7}" destId="{F6502D40-B78D-4885-8500-6A09EF066C7A}" srcOrd="1" destOrd="0" presId="urn:microsoft.com/office/officeart/2005/8/layout/hProcess7"/>
    <dgm:cxn modelId="{86AFBDFF-5964-4A52-8564-739BE1C48864}" type="presParOf" srcId="{22BAF3E8-E0DE-454B-884A-3D595474C92E}" destId="{6680EA50-C94D-4741-AC58-3ED240A58CB2}" srcOrd="0" destOrd="0" presId="urn:microsoft.com/office/officeart/2005/8/layout/hProcess7"/>
    <dgm:cxn modelId="{F2A49EA2-E94D-4274-A74E-4F524BA1D978}" type="presParOf" srcId="{6680EA50-C94D-4741-AC58-3ED240A58CB2}" destId="{F872307E-9F2E-4DBA-8AE3-6678D82C8910}" srcOrd="0" destOrd="0" presId="urn:microsoft.com/office/officeart/2005/8/layout/hProcess7"/>
    <dgm:cxn modelId="{D362BE02-B8E3-4EFD-A879-916D5173003A}" type="presParOf" srcId="{6680EA50-C94D-4741-AC58-3ED240A58CB2}" destId="{F6502D40-B78D-4885-8500-6A09EF066C7A}" srcOrd="1" destOrd="0" presId="urn:microsoft.com/office/officeart/2005/8/layout/hProcess7"/>
    <dgm:cxn modelId="{085E1388-0496-4F05-A89D-D04678144145}" type="presParOf" srcId="{6680EA50-C94D-4741-AC58-3ED240A58CB2}" destId="{DF364EC2-1072-4F70-AD80-DED848929C2A}" srcOrd="2" destOrd="0" presId="urn:microsoft.com/office/officeart/2005/8/layout/hProcess7"/>
    <dgm:cxn modelId="{79A76818-19C5-4A8D-BAF7-740B23C2C316}" type="presParOf" srcId="{22BAF3E8-E0DE-454B-884A-3D595474C92E}" destId="{7481C213-5315-4F57-9845-261A399B1845}" srcOrd="1" destOrd="0" presId="urn:microsoft.com/office/officeart/2005/8/layout/hProcess7"/>
    <dgm:cxn modelId="{32582DEF-DDC2-42F5-A889-CEC6CEF49774}" type="presParOf" srcId="{22BAF3E8-E0DE-454B-884A-3D595474C92E}" destId="{1F5E346D-121E-4961-B127-A78F5AF15E91}" srcOrd="2" destOrd="0" presId="urn:microsoft.com/office/officeart/2005/8/layout/hProcess7"/>
    <dgm:cxn modelId="{8175D308-9359-4B7B-8439-D2492D7C54FA}" type="presParOf" srcId="{1F5E346D-121E-4961-B127-A78F5AF15E91}" destId="{45DBB54B-D16F-4413-89F1-CA29BB80CB26}" srcOrd="0" destOrd="0" presId="urn:microsoft.com/office/officeart/2005/8/layout/hProcess7"/>
    <dgm:cxn modelId="{F156F28A-E9D9-47C5-983D-74F41F8BC1C7}" type="presParOf" srcId="{1F5E346D-121E-4961-B127-A78F5AF15E91}" destId="{B870AC24-B821-4914-98B4-95F7D0E69ABD}" srcOrd="1" destOrd="0" presId="urn:microsoft.com/office/officeart/2005/8/layout/hProcess7"/>
    <dgm:cxn modelId="{EBC02CCB-9A23-406E-84BE-C7BD67120519}" type="presParOf" srcId="{1F5E346D-121E-4961-B127-A78F5AF15E91}" destId="{7F8CBA80-24CB-43D1-9214-4801483B7DAE}" srcOrd="2" destOrd="0" presId="urn:microsoft.com/office/officeart/2005/8/layout/hProcess7"/>
    <dgm:cxn modelId="{E1CCA901-9087-443E-A5EF-228E41D04D32}" type="presParOf" srcId="{22BAF3E8-E0DE-454B-884A-3D595474C92E}" destId="{968DD7B5-2677-487E-A32B-A89E3F552195}" srcOrd="3" destOrd="0" presId="urn:microsoft.com/office/officeart/2005/8/layout/hProcess7"/>
    <dgm:cxn modelId="{CF8A8352-AEBB-48D2-B378-360DF9BC3AC7}" type="presParOf" srcId="{22BAF3E8-E0DE-454B-884A-3D595474C92E}" destId="{64BA4E6D-3F29-4C65-B9BF-4CDDC18A7A48}" srcOrd="4" destOrd="0" presId="urn:microsoft.com/office/officeart/2005/8/layout/hProcess7"/>
    <dgm:cxn modelId="{9404F8BF-46C3-4071-A0C1-9BC30426E295}" type="presParOf" srcId="{64BA4E6D-3F29-4C65-B9BF-4CDDC18A7A48}" destId="{C83209E1-C067-4724-B96B-895522704462}" srcOrd="0" destOrd="0" presId="urn:microsoft.com/office/officeart/2005/8/layout/hProcess7"/>
    <dgm:cxn modelId="{339A1781-EF03-4B71-A843-FC595289D06B}" type="presParOf" srcId="{64BA4E6D-3F29-4C65-B9BF-4CDDC18A7A48}" destId="{0C36A4E6-FC69-48C8-A734-FC5ADE0DC69C}" srcOrd="1" destOrd="0" presId="urn:microsoft.com/office/officeart/2005/8/layout/hProcess7"/>
    <dgm:cxn modelId="{089FAC6A-A476-4BE9-B1DA-78CE8A943E8B}" type="presParOf" srcId="{64BA4E6D-3F29-4C65-B9BF-4CDDC18A7A48}" destId="{D57702CB-859F-44AA-B4BE-92163DDD9612}" srcOrd="2" destOrd="0" presId="urn:microsoft.com/office/officeart/2005/8/layout/hProcess7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20EE3B-78A3-4F14-910B-D02A2F71DF8A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76391C-DE81-4817-96B9-E5292F75DCB8}">
      <dgm:prSet phldrT="[Текст]"/>
      <dgm:spPr>
        <a:solidFill>
          <a:srgbClr val="FFFF00"/>
        </a:solidFill>
      </dgm:spPr>
      <dgm:t>
        <a:bodyPr/>
        <a:lstStyle/>
        <a:p>
          <a:pPr algn="ctr"/>
          <a:r>
            <a:rPr lang="en-US" b="1" dirty="0" err="1" smtClean="0">
              <a:solidFill>
                <a:srgbClr val="FFFF00"/>
              </a:solidFill>
            </a:rPr>
            <a:t>Cho’ktirish</a:t>
          </a:r>
          <a:r>
            <a:rPr lang="en-US" b="1" dirty="0" smtClean="0">
              <a:solidFill>
                <a:srgbClr val="FFFF00"/>
              </a:solidFill>
            </a:rPr>
            <a:t> </a:t>
          </a:r>
          <a:r>
            <a:rPr lang="en-US" b="1" dirty="0" err="1" smtClean="0">
              <a:solidFill>
                <a:srgbClr val="FFFF00"/>
              </a:solidFill>
            </a:rPr>
            <a:t>mashinasi</a:t>
          </a:r>
          <a:r>
            <a:rPr lang="en-US" b="1" dirty="0" smtClean="0">
              <a:solidFill>
                <a:srgbClr val="FFFF00"/>
              </a:solidFill>
            </a:rPr>
            <a:t> </a:t>
          </a:r>
          <a:endParaRPr lang="ru-RU" b="1" dirty="0">
            <a:solidFill>
              <a:srgbClr val="FFFF00"/>
            </a:solidFill>
          </a:endParaRPr>
        </a:p>
      </dgm:t>
    </dgm:pt>
    <dgm:pt modelId="{27400559-21D6-4AAF-BA7B-CA1AE30EA78F}" type="parTrans" cxnId="{749435B1-FF80-4273-BF0D-52B56476B775}">
      <dgm:prSet/>
      <dgm:spPr/>
      <dgm:t>
        <a:bodyPr/>
        <a:lstStyle/>
        <a:p>
          <a:endParaRPr lang="ru-RU"/>
        </a:p>
      </dgm:t>
    </dgm:pt>
    <dgm:pt modelId="{9A2FE317-9AD2-498E-AE6E-7CD0CFFCF367}" type="sibTrans" cxnId="{749435B1-FF80-4273-BF0D-52B56476B775}">
      <dgm:prSet/>
      <dgm:spPr/>
      <dgm:t>
        <a:bodyPr/>
        <a:lstStyle/>
        <a:p>
          <a:endParaRPr lang="ru-RU"/>
        </a:p>
      </dgm:t>
    </dgm:pt>
    <dgm:pt modelId="{D2D066B5-974D-495D-BD6B-30E8B8607540}">
      <dgm:prSet phldrT="[Текст]" phldr="1"/>
      <dgm:spPr>
        <a:solidFill>
          <a:srgbClr val="FF00FF"/>
        </a:solidFill>
      </dgm:spPr>
      <dgm:t>
        <a:bodyPr/>
        <a:lstStyle/>
        <a:p>
          <a:endParaRPr lang="ru-RU" dirty="0"/>
        </a:p>
      </dgm:t>
    </dgm:pt>
    <dgm:pt modelId="{355C50E9-A82F-448D-A7B3-998A08222366}" type="parTrans" cxnId="{52F6B89F-4C89-45C6-AA7E-0B6F26A16898}">
      <dgm:prSet/>
      <dgm:spPr/>
      <dgm:t>
        <a:bodyPr/>
        <a:lstStyle/>
        <a:p>
          <a:endParaRPr lang="ru-RU"/>
        </a:p>
      </dgm:t>
    </dgm:pt>
    <dgm:pt modelId="{25090F5C-23A4-4259-9141-724A11000B24}" type="sibTrans" cxnId="{52F6B89F-4C89-45C6-AA7E-0B6F26A16898}">
      <dgm:prSet/>
      <dgm:spPr/>
      <dgm:t>
        <a:bodyPr/>
        <a:lstStyle/>
        <a:p>
          <a:endParaRPr lang="ru-RU"/>
        </a:p>
      </dgm:t>
    </dgm:pt>
    <dgm:pt modelId="{432DE36A-3DA3-472D-8D15-8500210A9AE6}">
      <dgm:prSet phldrT="[Текст]"/>
      <dgm:spPr/>
      <dgm:t>
        <a:bodyPr/>
        <a:lstStyle/>
        <a:p>
          <a:pPr algn="ctr"/>
          <a:r>
            <a:rPr lang="en-US" b="1" dirty="0" err="1" smtClean="0">
              <a:solidFill>
                <a:srgbClr val="FFFF00"/>
              </a:solidFill>
            </a:rPr>
            <a:t>Og’ir</a:t>
          </a:r>
          <a:r>
            <a:rPr lang="en-US" b="1" dirty="0" smtClean="0">
              <a:solidFill>
                <a:srgbClr val="FFFF00"/>
              </a:solidFill>
            </a:rPr>
            <a:t> </a:t>
          </a:r>
          <a:r>
            <a:rPr lang="en-US" b="1" dirty="0" err="1" smtClean="0">
              <a:solidFill>
                <a:srgbClr val="FFFF00"/>
              </a:solidFill>
            </a:rPr>
            <a:t>muhitda</a:t>
          </a:r>
          <a:r>
            <a:rPr lang="en-US" b="1" dirty="0" smtClean="0">
              <a:solidFill>
                <a:srgbClr val="FFFF00"/>
              </a:solidFill>
            </a:rPr>
            <a:t> </a:t>
          </a:r>
          <a:r>
            <a:rPr lang="en-US" b="1" dirty="0" err="1" smtClean="0">
              <a:solidFill>
                <a:srgbClr val="FFFF00"/>
              </a:solidFill>
            </a:rPr>
            <a:t>boyitish</a:t>
          </a:r>
          <a:endParaRPr lang="ru-RU" b="1" dirty="0">
            <a:solidFill>
              <a:srgbClr val="FFFF00"/>
            </a:solidFill>
          </a:endParaRPr>
        </a:p>
      </dgm:t>
    </dgm:pt>
    <dgm:pt modelId="{4477E0F5-5ABB-4242-A723-9DF70B312099}" type="parTrans" cxnId="{6F384306-53D7-4A06-85BE-1EB7BA0282B2}">
      <dgm:prSet/>
      <dgm:spPr/>
      <dgm:t>
        <a:bodyPr/>
        <a:lstStyle/>
        <a:p>
          <a:endParaRPr lang="ru-RU"/>
        </a:p>
      </dgm:t>
    </dgm:pt>
    <dgm:pt modelId="{DB3D7137-3E35-41F7-9158-0ACB3823A623}" type="sibTrans" cxnId="{6F384306-53D7-4A06-85BE-1EB7BA0282B2}">
      <dgm:prSet/>
      <dgm:spPr/>
      <dgm:t>
        <a:bodyPr/>
        <a:lstStyle/>
        <a:p>
          <a:endParaRPr lang="ru-RU"/>
        </a:p>
      </dgm:t>
    </dgm:pt>
    <dgm:pt modelId="{DAA38F0D-9E52-44DC-9BD3-A38AD39721B7}">
      <dgm:prSet phldrT="[Текст]" phldr="1"/>
      <dgm:spPr>
        <a:solidFill>
          <a:srgbClr val="FF00FF"/>
        </a:solidFill>
      </dgm:spPr>
      <dgm:t>
        <a:bodyPr/>
        <a:lstStyle/>
        <a:p>
          <a:endParaRPr lang="ru-RU" dirty="0"/>
        </a:p>
      </dgm:t>
    </dgm:pt>
    <dgm:pt modelId="{8D4C0A16-2858-4DFE-893B-A1AAB2279E1F}" type="sibTrans" cxnId="{07EB5153-4759-4BFD-87BC-3C07F385AC0C}">
      <dgm:prSet/>
      <dgm:spPr/>
      <dgm:t>
        <a:bodyPr/>
        <a:lstStyle/>
        <a:p>
          <a:endParaRPr lang="ru-RU"/>
        </a:p>
      </dgm:t>
    </dgm:pt>
    <dgm:pt modelId="{994E3F4B-A7CB-42CF-9F26-E699C980CC9F}" type="parTrans" cxnId="{07EB5153-4759-4BFD-87BC-3C07F385AC0C}">
      <dgm:prSet/>
      <dgm:spPr/>
      <dgm:t>
        <a:bodyPr/>
        <a:lstStyle/>
        <a:p>
          <a:endParaRPr lang="ru-RU"/>
        </a:p>
      </dgm:t>
    </dgm:pt>
    <dgm:pt modelId="{22BAF3E8-E0DE-454B-884A-3D595474C92E}" type="pres">
      <dgm:prSet presAssocID="{BE20EE3B-78A3-4F14-910B-D02A2F71DF8A}" presName="Name0" presStyleCnt="0">
        <dgm:presLayoutVars>
          <dgm:dir/>
          <dgm:animLvl val="lvl"/>
          <dgm:resizeHandles val="exact"/>
        </dgm:presLayoutVars>
      </dgm:prSet>
      <dgm:spPr/>
    </dgm:pt>
    <dgm:pt modelId="{6680EA50-C94D-4741-AC58-3ED240A58CB2}" type="pres">
      <dgm:prSet presAssocID="{DAA38F0D-9E52-44DC-9BD3-A38AD39721B7}" presName="compositeNode" presStyleCnt="0">
        <dgm:presLayoutVars>
          <dgm:bulletEnabled val="1"/>
        </dgm:presLayoutVars>
      </dgm:prSet>
      <dgm:spPr/>
    </dgm:pt>
    <dgm:pt modelId="{F872307E-9F2E-4DBA-8AE3-6678D82C8910}" type="pres">
      <dgm:prSet presAssocID="{DAA38F0D-9E52-44DC-9BD3-A38AD39721B7}" presName="bgRect" presStyleLbl="node1" presStyleIdx="0" presStyleCnt="2"/>
      <dgm:spPr/>
      <dgm:t>
        <a:bodyPr/>
        <a:lstStyle/>
        <a:p>
          <a:endParaRPr lang="ru-RU"/>
        </a:p>
      </dgm:t>
    </dgm:pt>
    <dgm:pt modelId="{F6502D40-B78D-4885-8500-6A09EF066C7A}" type="pres">
      <dgm:prSet presAssocID="{DAA38F0D-9E52-44DC-9BD3-A38AD39721B7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64EC2-1072-4F70-AD80-DED848929C2A}" type="pres">
      <dgm:prSet presAssocID="{DAA38F0D-9E52-44DC-9BD3-A38AD39721B7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1C213-5315-4F57-9845-261A399B1845}" type="pres">
      <dgm:prSet presAssocID="{8D4C0A16-2858-4DFE-893B-A1AAB2279E1F}" presName="hSp" presStyleCnt="0"/>
      <dgm:spPr/>
    </dgm:pt>
    <dgm:pt modelId="{1F5E346D-121E-4961-B127-A78F5AF15E91}" type="pres">
      <dgm:prSet presAssocID="{8D4C0A16-2858-4DFE-893B-A1AAB2279E1F}" presName="vProcSp" presStyleCnt="0"/>
      <dgm:spPr/>
    </dgm:pt>
    <dgm:pt modelId="{45DBB54B-D16F-4413-89F1-CA29BB80CB26}" type="pres">
      <dgm:prSet presAssocID="{8D4C0A16-2858-4DFE-893B-A1AAB2279E1F}" presName="vSp1" presStyleCnt="0"/>
      <dgm:spPr/>
    </dgm:pt>
    <dgm:pt modelId="{B870AC24-B821-4914-98B4-95F7D0E69ABD}" type="pres">
      <dgm:prSet presAssocID="{8D4C0A16-2858-4DFE-893B-A1AAB2279E1F}" presName="simulatedConn" presStyleLbl="solidFgAcc1" presStyleIdx="0" presStyleCnt="1"/>
      <dgm:spPr/>
    </dgm:pt>
    <dgm:pt modelId="{7F8CBA80-24CB-43D1-9214-4801483B7DAE}" type="pres">
      <dgm:prSet presAssocID="{8D4C0A16-2858-4DFE-893B-A1AAB2279E1F}" presName="vSp2" presStyleCnt="0"/>
      <dgm:spPr/>
    </dgm:pt>
    <dgm:pt modelId="{968DD7B5-2677-487E-A32B-A89E3F552195}" type="pres">
      <dgm:prSet presAssocID="{8D4C0A16-2858-4DFE-893B-A1AAB2279E1F}" presName="sibTrans" presStyleCnt="0"/>
      <dgm:spPr/>
    </dgm:pt>
    <dgm:pt modelId="{64BA4E6D-3F29-4C65-B9BF-4CDDC18A7A48}" type="pres">
      <dgm:prSet presAssocID="{D2D066B5-974D-495D-BD6B-30E8B8607540}" presName="compositeNode" presStyleCnt="0">
        <dgm:presLayoutVars>
          <dgm:bulletEnabled val="1"/>
        </dgm:presLayoutVars>
      </dgm:prSet>
      <dgm:spPr/>
    </dgm:pt>
    <dgm:pt modelId="{C83209E1-C067-4724-B96B-895522704462}" type="pres">
      <dgm:prSet presAssocID="{D2D066B5-974D-495D-BD6B-30E8B8607540}" presName="bgRect" presStyleLbl="node1" presStyleIdx="1" presStyleCnt="2"/>
      <dgm:spPr/>
    </dgm:pt>
    <dgm:pt modelId="{0C36A4E6-FC69-48C8-A734-FC5ADE0DC69C}" type="pres">
      <dgm:prSet presAssocID="{D2D066B5-974D-495D-BD6B-30E8B8607540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D57702CB-859F-44AA-B4BE-92163DDD9612}" type="pres">
      <dgm:prSet presAssocID="{D2D066B5-974D-495D-BD6B-30E8B8607540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345A29-CC1C-4E50-8CDC-8CCD4C2E0CAB}" type="presOf" srcId="{D2D066B5-974D-495D-BD6B-30E8B8607540}" destId="{C83209E1-C067-4724-B96B-895522704462}" srcOrd="0" destOrd="0" presId="urn:microsoft.com/office/officeart/2005/8/layout/hProcess7"/>
    <dgm:cxn modelId="{163DCA22-C6EE-4B7B-995C-3DC1B45CA888}" type="presOf" srcId="{DAA38F0D-9E52-44DC-9BD3-A38AD39721B7}" destId="{F872307E-9F2E-4DBA-8AE3-6678D82C8910}" srcOrd="0" destOrd="0" presId="urn:microsoft.com/office/officeart/2005/8/layout/hProcess7"/>
    <dgm:cxn modelId="{542E9C64-FE62-4873-8215-EE75B8B1ED4B}" type="presOf" srcId="{DAA38F0D-9E52-44DC-9BD3-A38AD39721B7}" destId="{F6502D40-B78D-4885-8500-6A09EF066C7A}" srcOrd="1" destOrd="0" presId="urn:microsoft.com/office/officeart/2005/8/layout/hProcess7"/>
    <dgm:cxn modelId="{5F1FAA40-E5CD-4943-884A-509338F1D50F}" type="presOf" srcId="{432DE36A-3DA3-472D-8D15-8500210A9AE6}" destId="{D57702CB-859F-44AA-B4BE-92163DDD9612}" srcOrd="0" destOrd="0" presId="urn:microsoft.com/office/officeart/2005/8/layout/hProcess7"/>
    <dgm:cxn modelId="{FFA83E43-6847-4F6F-8D08-E5E7B7069086}" type="presOf" srcId="{BE20EE3B-78A3-4F14-910B-D02A2F71DF8A}" destId="{22BAF3E8-E0DE-454B-884A-3D595474C92E}" srcOrd="0" destOrd="0" presId="urn:microsoft.com/office/officeart/2005/8/layout/hProcess7"/>
    <dgm:cxn modelId="{07EB5153-4759-4BFD-87BC-3C07F385AC0C}" srcId="{BE20EE3B-78A3-4F14-910B-D02A2F71DF8A}" destId="{DAA38F0D-9E52-44DC-9BD3-A38AD39721B7}" srcOrd="0" destOrd="0" parTransId="{994E3F4B-A7CB-42CF-9F26-E699C980CC9F}" sibTransId="{8D4C0A16-2858-4DFE-893B-A1AAB2279E1F}"/>
    <dgm:cxn modelId="{52F6B89F-4C89-45C6-AA7E-0B6F26A16898}" srcId="{BE20EE3B-78A3-4F14-910B-D02A2F71DF8A}" destId="{D2D066B5-974D-495D-BD6B-30E8B8607540}" srcOrd="1" destOrd="0" parTransId="{355C50E9-A82F-448D-A7B3-998A08222366}" sibTransId="{25090F5C-23A4-4259-9141-724A11000B24}"/>
    <dgm:cxn modelId="{6F384306-53D7-4A06-85BE-1EB7BA0282B2}" srcId="{D2D066B5-974D-495D-BD6B-30E8B8607540}" destId="{432DE36A-3DA3-472D-8D15-8500210A9AE6}" srcOrd="0" destOrd="0" parTransId="{4477E0F5-5ABB-4242-A723-9DF70B312099}" sibTransId="{DB3D7137-3E35-41F7-9158-0ACB3823A623}"/>
    <dgm:cxn modelId="{749435B1-FF80-4273-BF0D-52B56476B775}" srcId="{DAA38F0D-9E52-44DC-9BD3-A38AD39721B7}" destId="{9C76391C-DE81-4817-96B9-E5292F75DCB8}" srcOrd="0" destOrd="0" parTransId="{27400559-21D6-4AAF-BA7B-CA1AE30EA78F}" sibTransId="{9A2FE317-9AD2-498E-AE6E-7CD0CFFCF367}"/>
    <dgm:cxn modelId="{30E94D74-7E48-472B-8720-3114D5BECE49}" type="presOf" srcId="{9C76391C-DE81-4817-96B9-E5292F75DCB8}" destId="{DF364EC2-1072-4F70-AD80-DED848929C2A}" srcOrd="0" destOrd="0" presId="urn:microsoft.com/office/officeart/2005/8/layout/hProcess7"/>
    <dgm:cxn modelId="{3693A28A-2291-4756-81FC-8E08CF054026}" type="presOf" srcId="{D2D066B5-974D-495D-BD6B-30E8B8607540}" destId="{0C36A4E6-FC69-48C8-A734-FC5ADE0DC69C}" srcOrd="1" destOrd="0" presId="urn:microsoft.com/office/officeart/2005/8/layout/hProcess7"/>
    <dgm:cxn modelId="{89F22786-0196-4C8A-A0FD-109EC484E509}" type="presParOf" srcId="{22BAF3E8-E0DE-454B-884A-3D595474C92E}" destId="{6680EA50-C94D-4741-AC58-3ED240A58CB2}" srcOrd="0" destOrd="0" presId="urn:microsoft.com/office/officeart/2005/8/layout/hProcess7"/>
    <dgm:cxn modelId="{9A7176AA-0454-4B2F-8BE4-ECAA44A77026}" type="presParOf" srcId="{6680EA50-C94D-4741-AC58-3ED240A58CB2}" destId="{F872307E-9F2E-4DBA-8AE3-6678D82C8910}" srcOrd="0" destOrd="0" presId="urn:microsoft.com/office/officeart/2005/8/layout/hProcess7"/>
    <dgm:cxn modelId="{0F5C1A95-DA16-406B-B5E9-7BE231F6E206}" type="presParOf" srcId="{6680EA50-C94D-4741-AC58-3ED240A58CB2}" destId="{F6502D40-B78D-4885-8500-6A09EF066C7A}" srcOrd="1" destOrd="0" presId="urn:microsoft.com/office/officeart/2005/8/layout/hProcess7"/>
    <dgm:cxn modelId="{CA40BF4E-8AC8-41F0-9C34-6CC06DAAB028}" type="presParOf" srcId="{6680EA50-C94D-4741-AC58-3ED240A58CB2}" destId="{DF364EC2-1072-4F70-AD80-DED848929C2A}" srcOrd="2" destOrd="0" presId="urn:microsoft.com/office/officeart/2005/8/layout/hProcess7"/>
    <dgm:cxn modelId="{4483ED39-1B3B-4FC5-9FA4-B039C099978A}" type="presParOf" srcId="{22BAF3E8-E0DE-454B-884A-3D595474C92E}" destId="{7481C213-5315-4F57-9845-261A399B1845}" srcOrd="1" destOrd="0" presId="urn:microsoft.com/office/officeart/2005/8/layout/hProcess7"/>
    <dgm:cxn modelId="{2CE6FCF8-6EA4-4E71-A1E0-FA13C5D92B9F}" type="presParOf" srcId="{22BAF3E8-E0DE-454B-884A-3D595474C92E}" destId="{1F5E346D-121E-4961-B127-A78F5AF15E91}" srcOrd="2" destOrd="0" presId="urn:microsoft.com/office/officeart/2005/8/layout/hProcess7"/>
    <dgm:cxn modelId="{9D4BDBA6-1617-4509-B459-BE794364E225}" type="presParOf" srcId="{1F5E346D-121E-4961-B127-A78F5AF15E91}" destId="{45DBB54B-D16F-4413-89F1-CA29BB80CB26}" srcOrd="0" destOrd="0" presId="urn:microsoft.com/office/officeart/2005/8/layout/hProcess7"/>
    <dgm:cxn modelId="{74F0FC12-03B0-4839-87FE-B6E7EC5F4513}" type="presParOf" srcId="{1F5E346D-121E-4961-B127-A78F5AF15E91}" destId="{B870AC24-B821-4914-98B4-95F7D0E69ABD}" srcOrd="1" destOrd="0" presId="urn:microsoft.com/office/officeart/2005/8/layout/hProcess7"/>
    <dgm:cxn modelId="{5113509D-1549-466C-B25A-8954DF160743}" type="presParOf" srcId="{1F5E346D-121E-4961-B127-A78F5AF15E91}" destId="{7F8CBA80-24CB-43D1-9214-4801483B7DAE}" srcOrd="2" destOrd="0" presId="urn:microsoft.com/office/officeart/2005/8/layout/hProcess7"/>
    <dgm:cxn modelId="{CF08C2A7-6F17-4A3C-BFC2-BCC3558F6A6E}" type="presParOf" srcId="{22BAF3E8-E0DE-454B-884A-3D595474C92E}" destId="{968DD7B5-2677-487E-A32B-A89E3F552195}" srcOrd="3" destOrd="0" presId="urn:microsoft.com/office/officeart/2005/8/layout/hProcess7"/>
    <dgm:cxn modelId="{89833544-8182-480E-B5BF-45A52F5637E2}" type="presParOf" srcId="{22BAF3E8-E0DE-454B-884A-3D595474C92E}" destId="{64BA4E6D-3F29-4C65-B9BF-4CDDC18A7A48}" srcOrd="4" destOrd="0" presId="urn:microsoft.com/office/officeart/2005/8/layout/hProcess7"/>
    <dgm:cxn modelId="{53863554-3986-49D9-9899-E9D238EA2853}" type="presParOf" srcId="{64BA4E6D-3F29-4C65-B9BF-4CDDC18A7A48}" destId="{C83209E1-C067-4724-B96B-895522704462}" srcOrd="0" destOrd="0" presId="urn:microsoft.com/office/officeart/2005/8/layout/hProcess7"/>
    <dgm:cxn modelId="{0B507568-974C-491E-88E4-B9E1378C5743}" type="presParOf" srcId="{64BA4E6D-3F29-4C65-B9BF-4CDDC18A7A48}" destId="{0C36A4E6-FC69-48C8-A734-FC5ADE0DC69C}" srcOrd="1" destOrd="0" presId="urn:microsoft.com/office/officeart/2005/8/layout/hProcess7"/>
    <dgm:cxn modelId="{3E13C071-3D16-49AE-99C2-C32305705DD4}" type="presParOf" srcId="{64BA4E6D-3F29-4C65-B9BF-4CDDC18A7A48}" destId="{D57702CB-859F-44AA-B4BE-92163DDD9612}" srcOrd="2" destOrd="0" presId="urn:microsoft.com/office/officeart/2005/8/layout/hProcess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D898-1C9C-45F5-88C6-6286AB3A4FC4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E658240-61E2-4759-AF14-F489A6F18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D898-1C9C-45F5-88C6-6286AB3A4FC4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8240-61E2-4759-AF14-F489A6F18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D898-1C9C-45F5-88C6-6286AB3A4FC4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8240-61E2-4759-AF14-F489A6F18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D898-1C9C-45F5-88C6-6286AB3A4FC4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E658240-61E2-4759-AF14-F489A6F18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D898-1C9C-45F5-88C6-6286AB3A4FC4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8240-61E2-4759-AF14-F489A6F18E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D898-1C9C-45F5-88C6-6286AB3A4FC4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8240-61E2-4759-AF14-F489A6F18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D898-1C9C-45F5-88C6-6286AB3A4FC4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E658240-61E2-4759-AF14-F489A6F18E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D898-1C9C-45F5-88C6-6286AB3A4FC4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8240-61E2-4759-AF14-F489A6F18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D898-1C9C-45F5-88C6-6286AB3A4FC4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8240-61E2-4759-AF14-F489A6F18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D898-1C9C-45F5-88C6-6286AB3A4FC4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8240-61E2-4759-AF14-F489A6F18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D898-1C9C-45F5-88C6-6286AB3A4FC4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8240-61E2-4759-AF14-F489A6F18E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C5D898-1C9C-45F5-88C6-6286AB3A4FC4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E658240-61E2-4759-AF14-F489A6F18E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785794"/>
            <a:ext cx="7786742" cy="364333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4-ma'ruza.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Oltin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metallurgiya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sida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yangi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texnologiyalar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28638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b="1" dirty="0" smtClean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    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                 </a:t>
            </a:r>
            <a:r>
              <a:rPr lang="en-US" b="1" dirty="0" err="1" smtClean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Taqdimotchi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:                                                        </a:t>
            </a:r>
            <a:r>
              <a:rPr lang="uz-Cyrl-UZ" b="1" dirty="0" smtClean="0"/>
              <a:t> </a:t>
            </a:r>
            <a:r>
              <a:rPr lang="en-US" b="1" dirty="0" smtClean="0"/>
              <a:t>        </a:t>
            </a:r>
            <a:r>
              <a:rPr lang="en-US" b="1" dirty="0" err="1" smtClean="0"/>
              <a:t>Hojiyev</a:t>
            </a:r>
            <a:r>
              <a:rPr lang="en-US" b="1" dirty="0" smtClean="0"/>
              <a:t> </a:t>
            </a:r>
            <a:r>
              <a:rPr lang="en-US" b="1" dirty="0" err="1" smtClean="0"/>
              <a:t>Sh.T</a:t>
            </a:r>
            <a:r>
              <a:rPr lang="en-US" b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Ion </a:t>
            </a:r>
            <a:r>
              <a:rPr lang="en-US" b="1" dirty="0" err="1" smtClean="0">
                <a:solidFill>
                  <a:srgbClr val="00B050"/>
                </a:solidFill>
              </a:rPr>
              <a:t>almashuvchi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qatronlar</a:t>
            </a:r>
            <a:r>
              <a:rPr lang="en-US" b="1" dirty="0" smtClean="0">
                <a:solidFill>
                  <a:srgbClr val="00B050"/>
                </a:solidFill>
              </a:rPr>
              <a:t> (</a:t>
            </a:r>
            <a:r>
              <a:rPr lang="en-US" b="1" dirty="0" err="1" smtClean="0">
                <a:solidFill>
                  <a:srgbClr val="00B050"/>
                </a:solidFill>
              </a:rPr>
              <a:t>smolalar</a:t>
            </a:r>
            <a:r>
              <a:rPr lang="en-US" b="1" dirty="0" smtClean="0">
                <a:solidFill>
                  <a:srgbClr val="00B050"/>
                </a:solidFill>
              </a:rPr>
              <a:t>)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910142" cy="4525963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n-US" b="1" dirty="0" err="1" smtClean="0"/>
              <a:t>Qatron</a:t>
            </a:r>
            <a:r>
              <a:rPr lang="en-US" b="1" dirty="0" smtClean="0"/>
              <a:t> (</a:t>
            </a:r>
            <a:r>
              <a:rPr lang="en-US" b="1" dirty="0" err="1" smtClean="0"/>
              <a:t>smola</a:t>
            </a:r>
            <a:r>
              <a:rPr lang="en-US" b="1" dirty="0" smtClean="0"/>
              <a:t>)</a:t>
            </a:r>
            <a:r>
              <a:rPr lang="en-US" b="1" dirty="0" err="1" smtClean="0"/>
              <a:t>ning</a:t>
            </a:r>
            <a:r>
              <a:rPr lang="en-US" b="1" dirty="0" smtClean="0"/>
              <a:t> </a:t>
            </a:r>
            <a:r>
              <a:rPr lang="en-US" b="1" dirty="0" err="1" smtClean="0"/>
              <a:t>markalaridan</a:t>
            </a:r>
            <a:r>
              <a:rPr lang="en-US" b="1" dirty="0" smtClean="0"/>
              <a:t> </a:t>
            </a:r>
            <a:r>
              <a:rPr lang="en-US" b="1" dirty="0" err="1" smtClean="0"/>
              <a:t>biri</a:t>
            </a:r>
            <a:r>
              <a:rPr lang="en-US" b="1" dirty="0" smtClean="0"/>
              <a:t>: </a:t>
            </a:r>
            <a:r>
              <a:rPr lang="en-US" dirty="0" smtClean="0"/>
              <a:t>AM-2</a:t>
            </a:r>
            <a:r>
              <a:rPr lang="ru-RU" dirty="0" smtClean="0"/>
              <a:t>Б</a:t>
            </a:r>
          </a:p>
          <a:p>
            <a:pPr algn="just"/>
            <a:r>
              <a:rPr lang="en-US" dirty="0" smtClean="0"/>
              <a:t>A—</a:t>
            </a:r>
            <a:r>
              <a:rPr lang="en-US" dirty="0" err="1" smtClean="0"/>
              <a:t>anionit</a:t>
            </a:r>
            <a:r>
              <a:rPr lang="en-US" dirty="0" smtClean="0"/>
              <a:t>;</a:t>
            </a:r>
            <a:endParaRPr lang="ru-RU" dirty="0" smtClean="0"/>
          </a:p>
          <a:p>
            <a:pPr algn="just"/>
            <a:r>
              <a:rPr lang="en-US" dirty="0" smtClean="0"/>
              <a:t>M—</a:t>
            </a:r>
            <a:r>
              <a:rPr lang="en-US" dirty="0" err="1" smtClean="0"/>
              <a:t>makrog‘ovakli</a:t>
            </a:r>
            <a:r>
              <a:rPr lang="en-US" dirty="0" smtClean="0"/>
              <a:t>;</a:t>
            </a:r>
            <a:endParaRPr lang="ru-RU" dirty="0" smtClean="0"/>
          </a:p>
          <a:p>
            <a:pPr algn="just"/>
            <a:r>
              <a:rPr lang="en-US" dirty="0" smtClean="0"/>
              <a:t>2— </a:t>
            </a:r>
            <a:r>
              <a:rPr lang="en-US" dirty="0" err="1" smtClean="0"/>
              <a:t>ikki</a:t>
            </a:r>
            <a:r>
              <a:rPr lang="en-US" dirty="0" smtClean="0"/>
              <a:t> </a:t>
            </a:r>
            <a:r>
              <a:rPr lang="en-US" dirty="0" err="1" smtClean="0"/>
              <a:t>marta</a:t>
            </a:r>
            <a:r>
              <a:rPr lang="en-US" dirty="0" smtClean="0"/>
              <a:t> </a:t>
            </a:r>
            <a:r>
              <a:rPr lang="en-US" dirty="0" err="1" smtClean="0"/>
              <a:t>shishadigan</a:t>
            </a:r>
            <a:r>
              <a:rPr lang="en-US" dirty="0" smtClean="0"/>
              <a:t>;</a:t>
            </a:r>
            <a:endParaRPr lang="ru-RU" dirty="0" smtClean="0"/>
          </a:p>
          <a:p>
            <a:pPr algn="just"/>
            <a:r>
              <a:rPr lang="ru-RU" dirty="0" smtClean="0"/>
              <a:t>Б</a:t>
            </a:r>
            <a:r>
              <a:rPr lang="en-US" dirty="0" smtClean="0"/>
              <a:t>— </a:t>
            </a:r>
            <a:r>
              <a:rPr lang="en-US" dirty="0" err="1" smtClean="0"/>
              <a:t>bifunksional</a:t>
            </a:r>
            <a:r>
              <a:rPr lang="en-US" dirty="0" smtClean="0"/>
              <a:t>.</a:t>
            </a:r>
            <a:endParaRPr lang="ru-RU" dirty="0" smtClean="0"/>
          </a:p>
          <a:p>
            <a:pPr algn="just"/>
            <a:r>
              <a:rPr lang="en-US" b="1" i="1" u="sng" dirty="0" smtClean="0"/>
              <a:t> </a:t>
            </a:r>
            <a:r>
              <a:rPr lang="en-US" b="1" i="1" u="sng" dirty="0" err="1" smtClean="0"/>
              <a:t>Sorbsiya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jarayoning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reaksiyasi</a:t>
            </a:r>
            <a:r>
              <a:rPr lang="en-US" b="1" i="1" u="sng" dirty="0" smtClean="0"/>
              <a:t>:</a:t>
            </a:r>
            <a:endParaRPr lang="ru-RU" dirty="0" smtClean="0"/>
          </a:p>
          <a:p>
            <a:pPr algn="just"/>
            <a:r>
              <a:rPr lang="en-US" dirty="0" smtClean="0"/>
              <a:t>        Na[Au(CN)</a:t>
            </a:r>
            <a:r>
              <a:rPr lang="en-US" baseline="-25000" dirty="0" smtClean="0"/>
              <a:t>2</a:t>
            </a:r>
            <a:r>
              <a:rPr lang="en-US" dirty="0" smtClean="0"/>
              <a:t>] + R-OH = R-Au(CN)</a:t>
            </a:r>
            <a:r>
              <a:rPr lang="en-US" baseline="-25000" dirty="0" smtClean="0"/>
              <a:t>2</a:t>
            </a:r>
            <a:r>
              <a:rPr lang="en-US" dirty="0" smtClean="0"/>
              <a:t> + </a:t>
            </a:r>
            <a:r>
              <a:rPr lang="en-US" dirty="0" err="1" smtClean="0"/>
              <a:t>NaOH</a:t>
            </a:r>
            <a:r>
              <a:rPr lang="en-US" dirty="0" smtClean="0"/>
              <a:t> </a:t>
            </a:r>
            <a:endParaRPr lang="ru-RU" dirty="0" smtClean="0"/>
          </a:p>
          <a:p>
            <a:pPr algn="just"/>
            <a:r>
              <a:rPr lang="en-US" b="1" dirty="0" err="1" smtClean="0"/>
              <a:t>Qatron</a:t>
            </a:r>
            <a:r>
              <a:rPr lang="en-US" b="1" dirty="0" smtClean="0"/>
              <a:t> (</a:t>
            </a:r>
            <a:r>
              <a:rPr lang="en-US" b="1" dirty="0" err="1" smtClean="0"/>
              <a:t>smola</a:t>
            </a:r>
            <a:r>
              <a:rPr lang="en-US" b="1" dirty="0" smtClean="0"/>
              <a:t>) </a:t>
            </a:r>
            <a:r>
              <a:rPr lang="en-US" b="1" dirty="0" err="1" smtClean="0"/>
              <a:t>haqida</a:t>
            </a:r>
            <a:r>
              <a:rPr lang="en-US" b="1" dirty="0" smtClean="0"/>
              <a:t> </a:t>
            </a:r>
            <a:r>
              <a:rPr lang="en-US" b="1" dirty="0" err="1" smtClean="0"/>
              <a:t>ma’lumot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Qatronlar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– </a:t>
            </a:r>
            <a:r>
              <a:rPr lang="en-US" dirty="0" err="1" smtClean="0"/>
              <a:t>kimyoviy</a:t>
            </a:r>
            <a:r>
              <a:rPr lang="en-US" dirty="0" smtClean="0"/>
              <a:t> </a:t>
            </a:r>
            <a:r>
              <a:rPr lang="en-US" dirty="0" err="1" smtClean="0"/>
              <a:t>reaksiyalarda</a:t>
            </a:r>
            <a:r>
              <a:rPr lang="en-US" dirty="0" smtClean="0"/>
              <a:t> </a:t>
            </a:r>
            <a:r>
              <a:rPr lang="en-US" dirty="0" err="1" smtClean="0"/>
              <a:t>almashuvchi</a:t>
            </a:r>
            <a:r>
              <a:rPr lang="en-US" dirty="0" smtClean="0"/>
              <a:t> </a:t>
            </a:r>
            <a:r>
              <a:rPr lang="en-US" dirty="0" err="1" smtClean="0"/>
              <a:t>ionogen</a:t>
            </a:r>
            <a:r>
              <a:rPr lang="en-US" dirty="0" smtClean="0"/>
              <a:t> </a:t>
            </a:r>
            <a:r>
              <a:rPr lang="en-US" dirty="0" err="1" smtClean="0"/>
              <a:t>guruhlar</a:t>
            </a:r>
            <a:r>
              <a:rPr lang="en-US" dirty="0" smtClean="0"/>
              <a:t> </a:t>
            </a:r>
            <a:r>
              <a:rPr lang="en-US" dirty="0" err="1" smtClean="0"/>
              <a:t>biriktirilgan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 </a:t>
            </a:r>
            <a:r>
              <a:rPr lang="en-US" dirty="0" err="1" smtClean="0"/>
              <a:t>qattiq</a:t>
            </a:r>
            <a:r>
              <a:rPr lang="en-US" dirty="0" smtClean="0"/>
              <a:t> </a:t>
            </a:r>
            <a:r>
              <a:rPr lang="en-US" dirty="0" err="1" smtClean="0"/>
              <a:t>polimer</a:t>
            </a:r>
            <a:r>
              <a:rPr lang="en-US" dirty="0" smtClean="0"/>
              <a:t> </a:t>
            </a:r>
            <a:r>
              <a:rPr lang="en-US" dirty="0" err="1" smtClean="0"/>
              <a:t>materiallar</a:t>
            </a:r>
            <a:r>
              <a:rPr lang="en-US" dirty="0" smtClean="0"/>
              <a:t>.</a:t>
            </a:r>
            <a:endParaRPr lang="ru-RU" dirty="0" smtClean="0"/>
          </a:p>
          <a:p>
            <a:pPr algn="just"/>
            <a:r>
              <a:rPr lang="en-US" dirty="0" err="1" smtClean="0"/>
              <a:t>Ularni</a:t>
            </a:r>
            <a:r>
              <a:rPr lang="en-US" dirty="0" smtClean="0"/>
              <a:t> </a:t>
            </a:r>
            <a:r>
              <a:rPr lang="en-US" dirty="0" err="1" smtClean="0"/>
              <a:t>boshqacha</a:t>
            </a:r>
            <a:r>
              <a:rPr lang="en-US" dirty="0" smtClean="0"/>
              <a:t> </a:t>
            </a:r>
            <a:r>
              <a:rPr lang="en-US" dirty="0" err="1" smtClean="0"/>
              <a:t>ionit</a:t>
            </a:r>
            <a:r>
              <a:rPr lang="en-US" dirty="0" smtClean="0"/>
              <a:t> (</a:t>
            </a:r>
            <a:r>
              <a:rPr lang="en-US" dirty="0" err="1" smtClean="0"/>
              <a:t>yoki</a:t>
            </a:r>
            <a:r>
              <a:rPr lang="en-US" dirty="0" smtClean="0"/>
              <a:t> sorbent)</a:t>
            </a:r>
            <a:r>
              <a:rPr lang="en-US" dirty="0" err="1" smtClean="0"/>
              <a:t>lar</a:t>
            </a:r>
            <a:r>
              <a:rPr lang="en-US" dirty="0" smtClean="0"/>
              <a:t> ham </a:t>
            </a:r>
            <a:r>
              <a:rPr lang="en-US" dirty="0" err="1" smtClean="0"/>
              <a:t>deyiladi</a:t>
            </a:r>
            <a:r>
              <a:rPr lang="en-US" dirty="0" smtClean="0"/>
              <a:t>. </a:t>
            </a:r>
            <a:r>
              <a:rPr lang="en-US" dirty="0" err="1" smtClean="0"/>
              <a:t>Almashuvchi</a:t>
            </a:r>
            <a:r>
              <a:rPr lang="en-US" dirty="0" smtClean="0"/>
              <a:t> </a:t>
            </a:r>
            <a:r>
              <a:rPr lang="en-US" dirty="0" err="1" smtClean="0"/>
              <a:t>ioniga</a:t>
            </a:r>
            <a:r>
              <a:rPr lang="en-US" dirty="0" smtClean="0"/>
              <a:t> </a:t>
            </a:r>
            <a:r>
              <a:rPr lang="en-US" dirty="0" err="1" smtClean="0"/>
              <a:t>ko‘ra</a:t>
            </a:r>
            <a:r>
              <a:rPr lang="en-US" dirty="0" smtClean="0"/>
              <a:t> </a:t>
            </a:r>
            <a:r>
              <a:rPr lang="en-US" dirty="0" err="1" smtClean="0"/>
              <a:t>ionitlar</a:t>
            </a:r>
            <a:r>
              <a:rPr lang="en-US" dirty="0" smtClean="0"/>
              <a:t> 3 </a:t>
            </a:r>
            <a:r>
              <a:rPr lang="en-US" dirty="0" err="1" smtClean="0"/>
              <a:t>xil</a:t>
            </a:r>
            <a:r>
              <a:rPr lang="en-US" dirty="0" smtClean="0"/>
              <a:t> </a:t>
            </a:r>
            <a:r>
              <a:rPr lang="en-US" dirty="0" err="1" smtClean="0"/>
              <a:t>bo‘ladi</a:t>
            </a:r>
            <a:r>
              <a:rPr lang="en-US" dirty="0" smtClean="0"/>
              <a:t>:</a:t>
            </a:r>
            <a:endParaRPr lang="ru-RU" dirty="0" smtClean="0"/>
          </a:p>
          <a:p>
            <a:pPr algn="just"/>
            <a:r>
              <a:rPr lang="en-US" dirty="0" err="1" smtClean="0"/>
              <a:t>Anionit</a:t>
            </a:r>
            <a:r>
              <a:rPr lang="en-US" dirty="0" smtClean="0"/>
              <a:t>—Anion </a:t>
            </a:r>
            <a:r>
              <a:rPr lang="en-US" dirty="0" err="1" smtClean="0"/>
              <a:t>almashuvchi</a:t>
            </a:r>
            <a:r>
              <a:rPr lang="en-US" dirty="0" smtClean="0"/>
              <a:t> </a:t>
            </a:r>
            <a:r>
              <a:rPr lang="en-US" dirty="0" err="1" smtClean="0"/>
              <a:t>smola</a:t>
            </a:r>
            <a:r>
              <a:rPr lang="en-US" dirty="0" smtClean="0"/>
              <a:t> (AM-2</a:t>
            </a:r>
            <a:r>
              <a:rPr lang="ru-RU" dirty="0" smtClean="0"/>
              <a:t>Б</a:t>
            </a:r>
            <a:r>
              <a:rPr lang="en-US" dirty="0" smtClean="0"/>
              <a:t>);</a:t>
            </a:r>
            <a:endParaRPr lang="ru-RU" dirty="0" smtClean="0"/>
          </a:p>
          <a:p>
            <a:pPr algn="just"/>
            <a:r>
              <a:rPr lang="en-US" dirty="0" err="1" smtClean="0"/>
              <a:t>Kationit—Kation</a:t>
            </a:r>
            <a:r>
              <a:rPr lang="en-US" dirty="0" smtClean="0"/>
              <a:t> </a:t>
            </a:r>
            <a:r>
              <a:rPr lang="en-US" dirty="0" err="1" smtClean="0"/>
              <a:t>almashuvchi</a:t>
            </a:r>
            <a:r>
              <a:rPr lang="en-US" dirty="0" smtClean="0"/>
              <a:t> </a:t>
            </a:r>
            <a:r>
              <a:rPr lang="en-US" dirty="0" err="1" smtClean="0"/>
              <a:t>smola</a:t>
            </a:r>
            <a:r>
              <a:rPr lang="en-US" dirty="0" smtClean="0"/>
              <a:t> (KU-2);</a:t>
            </a:r>
            <a:endParaRPr lang="ru-RU" dirty="0" smtClean="0"/>
          </a:p>
          <a:p>
            <a:pPr algn="just"/>
            <a:r>
              <a:rPr lang="en-US" dirty="0" err="1" smtClean="0"/>
              <a:t>Amfolit</a:t>
            </a:r>
            <a:r>
              <a:rPr lang="en-US" dirty="0" smtClean="0"/>
              <a:t>—ham </a:t>
            </a:r>
            <a:r>
              <a:rPr lang="en-US" dirty="0" err="1" smtClean="0"/>
              <a:t>kation,ham</a:t>
            </a:r>
            <a:r>
              <a:rPr lang="en-US" dirty="0" smtClean="0"/>
              <a:t> anion </a:t>
            </a:r>
            <a:r>
              <a:rPr lang="en-US" dirty="0" err="1" smtClean="0"/>
              <a:t>almashuvchi</a:t>
            </a:r>
            <a:r>
              <a:rPr lang="en-US" dirty="0" smtClean="0"/>
              <a:t> </a:t>
            </a:r>
            <a:r>
              <a:rPr lang="en-US" dirty="0" err="1" smtClean="0"/>
              <a:t>smola</a:t>
            </a:r>
            <a:r>
              <a:rPr lang="en-US" dirty="0" smtClean="0"/>
              <a:t>.</a:t>
            </a:r>
            <a:endParaRPr lang="ru-RU" dirty="0" smtClean="0"/>
          </a:p>
          <a:p>
            <a:pPr algn="just"/>
            <a:r>
              <a:rPr lang="en-US" dirty="0" smtClean="0"/>
              <a:t>Au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sorbsiyalashda</a:t>
            </a:r>
            <a:r>
              <a:rPr lang="en-US" dirty="0" smtClean="0"/>
              <a:t> </a:t>
            </a:r>
            <a:r>
              <a:rPr lang="en-US" dirty="0" err="1" smtClean="0"/>
              <a:t>anionitlar</a:t>
            </a:r>
            <a:r>
              <a:rPr lang="en-US" dirty="0" smtClean="0"/>
              <a:t> </a:t>
            </a:r>
            <a:r>
              <a:rPr lang="en-US" dirty="0" err="1" smtClean="0"/>
              <a:t>ishlatiladi</a:t>
            </a:r>
            <a:r>
              <a:rPr lang="en-US" dirty="0" smtClean="0"/>
              <a:t>. </a:t>
            </a:r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44034" name="Рисунок 6" descr="Описание: F:\__\vidio\цианирование\shapka-glavnoy-1-1.jpg.pagespeed.ce.ZRmUeOoE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71612"/>
            <a:ext cx="373632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To’yingan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smoladan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oltinni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desorbsiyalash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124852" cy="2089151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Sorbsiyalanish</a:t>
            </a:r>
            <a:r>
              <a:rPr lang="en-US" dirty="0" smtClean="0"/>
              <a:t> </a:t>
            </a:r>
            <a:r>
              <a:rPr lang="en-US" dirty="0" err="1" smtClean="0"/>
              <a:t>jarayonida</a:t>
            </a:r>
            <a:r>
              <a:rPr lang="en-US" dirty="0" smtClean="0"/>
              <a:t> </a:t>
            </a:r>
            <a:r>
              <a:rPr lang="en-US" dirty="0" err="1" smtClean="0"/>
              <a:t>o‘ziga</a:t>
            </a:r>
            <a:r>
              <a:rPr lang="en-US" dirty="0" smtClean="0"/>
              <a:t> </a:t>
            </a:r>
            <a:r>
              <a:rPr lang="en-US" dirty="0" err="1" smtClean="0"/>
              <a:t>eritmadagi</a:t>
            </a:r>
            <a:r>
              <a:rPr lang="en-US" dirty="0" smtClean="0"/>
              <a:t> Au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shimib</a:t>
            </a:r>
            <a:r>
              <a:rPr lang="en-US" dirty="0" smtClean="0"/>
              <a:t> </a:t>
            </a:r>
            <a:r>
              <a:rPr lang="en-US" dirty="0" err="1" smtClean="0"/>
              <a:t>olgan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Au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to‘yingan</a:t>
            </a:r>
            <a:r>
              <a:rPr lang="en-US" dirty="0" smtClean="0"/>
              <a:t> </a:t>
            </a:r>
            <a:r>
              <a:rPr lang="en-US" dirty="0" err="1" smtClean="0"/>
              <a:t>qatronlar</a:t>
            </a:r>
            <a:r>
              <a:rPr lang="en-US" dirty="0" smtClean="0"/>
              <a:t> (</a:t>
            </a:r>
            <a:r>
              <a:rPr lang="en-US" dirty="0" err="1" smtClean="0"/>
              <a:t>smolalar</a:t>
            </a:r>
            <a:r>
              <a:rPr lang="en-US" dirty="0" smtClean="0"/>
              <a:t>) </a:t>
            </a:r>
            <a:r>
              <a:rPr lang="en-US" dirty="0" err="1" smtClean="0"/>
              <a:t>desorbsiyalash</a:t>
            </a:r>
            <a:r>
              <a:rPr lang="en-US" dirty="0" smtClean="0"/>
              <a:t> </a:t>
            </a:r>
            <a:r>
              <a:rPr lang="en-US" dirty="0" err="1" smtClean="0"/>
              <a:t>jarayoniga</a:t>
            </a:r>
            <a:r>
              <a:rPr lang="en-US" dirty="0" smtClean="0"/>
              <a:t> </a:t>
            </a:r>
            <a:r>
              <a:rPr lang="en-US" dirty="0" err="1" smtClean="0"/>
              <a:t>beriladi</a:t>
            </a:r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45058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417" y="3571876"/>
            <a:ext cx="729292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Desorbsiya</a:t>
            </a:r>
            <a:r>
              <a:rPr lang="en-US" dirty="0" smtClean="0"/>
              <a:t> </a:t>
            </a:r>
            <a:r>
              <a:rPr lang="en-US" dirty="0" err="1" smtClean="0"/>
              <a:t>jarayoni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5124456" cy="4525963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n-US" dirty="0" err="1" smtClean="0"/>
              <a:t>Desorbsiya</a:t>
            </a:r>
            <a:r>
              <a:rPr lang="en-US" dirty="0" smtClean="0"/>
              <a:t> </a:t>
            </a:r>
            <a:r>
              <a:rPr lang="en-US" dirty="0" err="1" smtClean="0"/>
              <a:t>jarayoni</a:t>
            </a:r>
            <a:r>
              <a:rPr lang="en-US" dirty="0" smtClean="0"/>
              <a:t> </a:t>
            </a:r>
            <a:r>
              <a:rPr lang="en-US" dirty="0" err="1" smtClean="0"/>
              <a:t>sorbsiyaning</a:t>
            </a:r>
            <a:r>
              <a:rPr lang="en-US" dirty="0" smtClean="0"/>
              <a:t> </a:t>
            </a:r>
            <a:r>
              <a:rPr lang="en-US" dirty="0" err="1" smtClean="0"/>
              <a:t>teskarisi</a:t>
            </a:r>
            <a:r>
              <a:rPr lang="en-US" dirty="0" smtClean="0"/>
              <a:t> </a:t>
            </a:r>
            <a:r>
              <a:rPr lang="en-US" dirty="0" err="1" smtClean="0"/>
              <a:t>bo‘lib</a:t>
            </a:r>
            <a:r>
              <a:rPr lang="en-US" dirty="0" smtClean="0"/>
              <a:t>, </a:t>
            </a:r>
            <a:r>
              <a:rPr lang="en-US" dirty="0" err="1" smtClean="0"/>
              <a:t>bunda</a:t>
            </a:r>
            <a:r>
              <a:rPr lang="en-US" dirty="0" smtClean="0"/>
              <a:t> </a:t>
            </a:r>
            <a:r>
              <a:rPr lang="en-US" dirty="0" err="1" smtClean="0"/>
              <a:t>endi</a:t>
            </a:r>
            <a:r>
              <a:rPr lang="en-US" dirty="0" smtClean="0"/>
              <a:t> </a:t>
            </a:r>
            <a:r>
              <a:rPr lang="en-US" dirty="0" err="1" smtClean="0"/>
              <a:t>smola</a:t>
            </a:r>
            <a:r>
              <a:rPr lang="en-US" dirty="0" smtClean="0"/>
              <a:t> </a:t>
            </a:r>
            <a:r>
              <a:rPr lang="en-US" dirty="0" err="1" smtClean="0"/>
              <a:t>ichidan</a:t>
            </a:r>
            <a:r>
              <a:rPr lang="en-US" dirty="0" smtClean="0"/>
              <a:t> Au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yana</a:t>
            </a:r>
            <a:r>
              <a:rPr lang="en-US" dirty="0" smtClean="0"/>
              <a:t> </a:t>
            </a:r>
            <a:r>
              <a:rPr lang="en-US" dirty="0" err="1" smtClean="0"/>
              <a:t>qayta</a:t>
            </a:r>
            <a:r>
              <a:rPr lang="en-US" dirty="0" smtClean="0"/>
              <a:t> </a:t>
            </a:r>
            <a:r>
              <a:rPr lang="en-US" dirty="0" err="1" smtClean="0"/>
              <a:t>eritmaga</a:t>
            </a:r>
            <a:r>
              <a:rPr lang="en-US" dirty="0" smtClean="0"/>
              <a:t> </a:t>
            </a:r>
            <a:r>
              <a:rPr lang="en-US" dirty="0" err="1" smtClean="0"/>
              <a:t>chiqariladi</a:t>
            </a:r>
            <a:r>
              <a:rPr lang="en-US" dirty="0" smtClean="0"/>
              <a:t>. </a:t>
            </a:r>
            <a:r>
              <a:rPr lang="en-US" dirty="0" err="1" smtClean="0"/>
              <a:t>Buning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Au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to‘yingan</a:t>
            </a:r>
            <a:r>
              <a:rPr lang="en-US" dirty="0" smtClean="0"/>
              <a:t> </a:t>
            </a:r>
            <a:r>
              <a:rPr lang="en-US" dirty="0" err="1" smtClean="0"/>
              <a:t>smolaga</a:t>
            </a:r>
            <a:r>
              <a:rPr lang="en-US" dirty="0" smtClean="0"/>
              <a:t> </a:t>
            </a:r>
            <a:r>
              <a:rPr lang="en-US" dirty="0" err="1" smtClean="0"/>
              <a:t>tiomochevina</a:t>
            </a:r>
            <a:r>
              <a:rPr lang="en-US" dirty="0" smtClean="0"/>
              <a:t> (CS(NH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  <a:r>
              <a:rPr lang="en-US" dirty="0" err="1" smtClean="0"/>
              <a:t>ning</a:t>
            </a:r>
            <a:r>
              <a:rPr lang="en-US" dirty="0" smtClean="0"/>
              <a:t> </a:t>
            </a:r>
            <a:r>
              <a:rPr lang="en-US" dirty="0" err="1" smtClean="0"/>
              <a:t>sulfat</a:t>
            </a:r>
            <a:r>
              <a:rPr lang="en-US" dirty="0" smtClean="0"/>
              <a:t> </a:t>
            </a:r>
            <a:r>
              <a:rPr lang="en-US" dirty="0" err="1" smtClean="0"/>
              <a:t>kislotali</a:t>
            </a:r>
            <a:r>
              <a:rPr lang="en-US" dirty="0" smtClean="0"/>
              <a:t> </a:t>
            </a:r>
            <a:r>
              <a:rPr lang="en-US" dirty="0" err="1" smtClean="0"/>
              <a:t>eritmasi</a:t>
            </a:r>
            <a:r>
              <a:rPr lang="en-US" dirty="0" smtClean="0"/>
              <a:t> </a:t>
            </a:r>
            <a:r>
              <a:rPr lang="en-US" dirty="0" err="1" smtClean="0"/>
              <a:t>ta’sir</a:t>
            </a:r>
            <a:r>
              <a:rPr lang="en-US" dirty="0" smtClean="0"/>
              <a:t> </a:t>
            </a:r>
            <a:r>
              <a:rPr lang="en-US" dirty="0" err="1" smtClean="0"/>
              <a:t>ettiriladi</a:t>
            </a:r>
            <a:r>
              <a:rPr lang="en-US" dirty="0" smtClean="0"/>
              <a:t>. </a:t>
            </a:r>
            <a:r>
              <a:rPr lang="en-US" dirty="0" err="1" smtClean="0"/>
              <a:t>Jarayonning</a:t>
            </a:r>
            <a:r>
              <a:rPr lang="en-US" dirty="0" smtClean="0"/>
              <a:t> </a:t>
            </a:r>
            <a:r>
              <a:rPr lang="en-US" dirty="0" err="1" smtClean="0"/>
              <a:t>mexanizmi</a:t>
            </a:r>
            <a:r>
              <a:rPr lang="en-US" dirty="0" smtClean="0"/>
              <a:t>:</a:t>
            </a:r>
            <a:endParaRPr lang="ru-RU" dirty="0" smtClean="0"/>
          </a:p>
          <a:p>
            <a:pPr algn="just"/>
            <a:r>
              <a:rPr lang="en-US" dirty="0" smtClean="0"/>
              <a:t>2R-Au(CN)</a:t>
            </a:r>
            <a:r>
              <a:rPr lang="en-US" baseline="-25000" dirty="0" smtClean="0"/>
              <a:t>2</a:t>
            </a:r>
            <a:r>
              <a:rPr lang="en-US" dirty="0" smtClean="0"/>
              <a:t> + 2CS(NH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=</a:t>
            </a:r>
            <a:endParaRPr lang="ru-RU" dirty="0" smtClean="0"/>
          </a:p>
          <a:p>
            <a:pPr algn="just"/>
            <a:r>
              <a:rPr lang="en-US" dirty="0" smtClean="0"/>
              <a:t>=[</a:t>
            </a:r>
            <a:r>
              <a:rPr lang="en-US" dirty="0" err="1" smtClean="0"/>
              <a:t>AuCS</a:t>
            </a:r>
            <a:r>
              <a:rPr lang="en-US" dirty="0" smtClean="0"/>
              <a:t>(NH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]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+ R</a:t>
            </a:r>
            <a:r>
              <a:rPr lang="en-US" baseline="-25000" dirty="0" smtClean="0"/>
              <a:t>2</a:t>
            </a:r>
            <a:r>
              <a:rPr lang="en-US" dirty="0" smtClean="0"/>
              <a:t>-SO</a:t>
            </a:r>
            <a:r>
              <a:rPr lang="en-US" baseline="-25000" dirty="0" smtClean="0"/>
              <a:t>4</a:t>
            </a:r>
            <a:r>
              <a:rPr lang="en-US" dirty="0" smtClean="0"/>
              <a:t> + 4HCN</a:t>
            </a:r>
            <a:endParaRPr lang="ru-RU" dirty="0" smtClean="0"/>
          </a:p>
          <a:p>
            <a:pPr algn="just"/>
            <a:r>
              <a:rPr lang="en-US" dirty="0" err="1" smtClean="0"/>
              <a:t>Desorbsiya</a:t>
            </a:r>
            <a:r>
              <a:rPr lang="en-US" dirty="0" smtClean="0"/>
              <a:t> </a:t>
            </a:r>
            <a:r>
              <a:rPr lang="en-US" dirty="0" err="1" smtClean="0"/>
              <a:t>jarayonidan</a:t>
            </a:r>
            <a:r>
              <a:rPr lang="en-US" dirty="0" smtClean="0"/>
              <a:t> </a:t>
            </a:r>
            <a:r>
              <a:rPr lang="en-US" dirty="0" err="1" smtClean="0"/>
              <a:t>so‘ng</a:t>
            </a:r>
            <a:r>
              <a:rPr lang="en-US" dirty="0" smtClean="0"/>
              <a:t> </a:t>
            </a:r>
            <a:r>
              <a:rPr lang="en-US" dirty="0" err="1" smtClean="0"/>
              <a:t>eritmadagi</a:t>
            </a:r>
            <a:r>
              <a:rPr lang="en-US" dirty="0" smtClean="0"/>
              <a:t> </a:t>
            </a:r>
            <a:r>
              <a:rPr lang="en-US" dirty="0" err="1" smtClean="0"/>
              <a:t>oltinning</a:t>
            </a:r>
            <a:r>
              <a:rPr lang="en-US" dirty="0" smtClean="0"/>
              <a:t> </a:t>
            </a:r>
            <a:r>
              <a:rPr lang="en-US" dirty="0" err="1" smtClean="0"/>
              <a:t>miqdori</a:t>
            </a:r>
            <a:r>
              <a:rPr lang="en-US" dirty="0" smtClean="0"/>
              <a:t> 2-4 g/l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teng</a:t>
            </a:r>
            <a:r>
              <a:rPr lang="en-US" dirty="0" smtClean="0"/>
              <a:t> </a:t>
            </a:r>
            <a:r>
              <a:rPr lang="en-US" dirty="0" err="1" smtClean="0"/>
              <a:t>bo‘ladi</a:t>
            </a:r>
            <a:r>
              <a:rPr lang="en-US" dirty="0" smtClean="0"/>
              <a:t>. </a:t>
            </a:r>
            <a:r>
              <a:rPr lang="en-US" dirty="0" err="1" smtClean="0"/>
              <a:t>Bundan</a:t>
            </a:r>
            <a:r>
              <a:rPr lang="en-US" dirty="0" smtClean="0"/>
              <a:t> </a:t>
            </a:r>
            <a:r>
              <a:rPr lang="en-US" dirty="0" err="1" smtClean="0"/>
              <a:t>ko‘rinib</a:t>
            </a:r>
            <a:r>
              <a:rPr lang="en-US" dirty="0" smtClean="0"/>
              <a:t> </a:t>
            </a:r>
            <a:r>
              <a:rPr lang="en-US" dirty="0" err="1" smtClean="0"/>
              <a:t>turibdiki</a:t>
            </a:r>
            <a:r>
              <a:rPr lang="en-US" dirty="0" smtClean="0"/>
              <a:t>, </a:t>
            </a:r>
            <a:r>
              <a:rPr lang="en-US" dirty="0" err="1" smtClean="0"/>
              <a:t>oltinning</a:t>
            </a:r>
            <a:r>
              <a:rPr lang="en-US" dirty="0" smtClean="0"/>
              <a:t> </a:t>
            </a:r>
            <a:r>
              <a:rPr lang="en-US" dirty="0" err="1" smtClean="0"/>
              <a:t>miqdori</a:t>
            </a:r>
            <a:r>
              <a:rPr lang="en-US" dirty="0" smtClean="0"/>
              <a:t> </a:t>
            </a:r>
            <a:r>
              <a:rPr lang="en-US" dirty="0" err="1" smtClean="0"/>
              <a:t>oldingi</a:t>
            </a:r>
            <a:r>
              <a:rPr lang="en-US" dirty="0" smtClean="0"/>
              <a:t> </a:t>
            </a:r>
            <a:r>
              <a:rPr lang="en-US" dirty="0" err="1" smtClean="0"/>
              <a:t>miqdoriga</a:t>
            </a:r>
            <a:r>
              <a:rPr lang="en-US" dirty="0" smtClean="0"/>
              <a:t> </a:t>
            </a:r>
            <a:r>
              <a:rPr lang="en-US" dirty="0" err="1" smtClean="0"/>
              <a:t>qaraganda</a:t>
            </a:r>
            <a:r>
              <a:rPr lang="en-US" dirty="0" smtClean="0"/>
              <a:t> 10000 </a:t>
            </a:r>
            <a:r>
              <a:rPr lang="en-US" dirty="0" err="1" smtClean="0"/>
              <a:t>marta</a:t>
            </a:r>
            <a:r>
              <a:rPr lang="en-US" dirty="0" smtClean="0"/>
              <a:t> </a:t>
            </a:r>
            <a:r>
              <a:rPr lang="en-US" dirty="0" err="1" smtClean="0"/>
              <a:t>boyidi</a:t>
            </a:r>
            <a:r>
              <a:rPr lang="en-US" dirty="0" smtClean="0"/>
              <a:t>. </a:t>
            </a:r>
            <a:r>
              <a:rPr lang="en-US" dirty="0" err="1" smtClean="0"/>
              <a:t>Demak</a:t>
            </a:r>
            <a:r>
              <a:rPr lang="en-US" dirty="0" smtClean="0"/>
              <a:t>, </a:t>
            </a:r>
            <a:r>
              <a:rPr lang="en-US" dirty="0" err="1" smtClean="0"/>
              <a:t>sorbsiya-desorbsiya</a:t>
            </a:r>
            <a:r>
              <a:rPr lang="en-US" dirty="0" smtClean="0"/>
              <a:t> </a:t>
            </a:r>
            <a:r>
              <a:rPr lang="en-US" dirty="0" err="1" smtClean="0"/>
              <a:t>jarayoni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kambag‘al</a:t>
            </a:r>
            <a:r>
              <a:rPr lang="en-US" dirty="0" smtClean="0"/>
              <a:t> Au </a:t>
            </a:r>
            <a:r>
              <a:rPr lang="en-US" dirty="0" err="1" smtClean="0"/>
              <a:t>saqlagan</a:t>
            </a:r>
            <a:r>
              <a:rPr lang="en-US" dirty="0" smtClean="0"/>
              <a:t> </a:t>
            </a:r>
            <a:r>
              <a:rPr lang="en-US" dirty="0" err="1" smtClean="0"/>
              <a:t>eritmalarni</a:t>
            </a:r>
            <a:r>
              <a:rPr lang="en-US" dirty="0" smtClean="0"/>
              <a:t> </a:t>
            </a:r>
            <a:r>
              <a:rPr lang="en-US" dirty="0" err="1" smtClean="0"/>
              <a:t>boyitish</a:t>
            </a:r>
            <a:r>
              <a:rPr lang="en-US" dirty="0" smtClean="0"/>
              <a:t> </a:t>
            </a:r>
            <a:r>
              <a:rPr lang="en-US" dirty="0" err="1" smtClean="0"/>
              <a:t>mumkin</a:t>
            </a:r>
            <a:r>
              <a:rPr lang="en-US" dirty="0" smtClean="0"/>
              <a:t>. </a:t>
            </a:r>
            <a:r>
              <a:rPr lang="en-US" dirty="0" err="1" smtClean="0"/>
              <a:t>Desorbsiyadan</a:t>
            </a:r>
            <a:r>
              <a:rPr lang="en-US" dirty="0" smtClean="0"/>
              <a:t> </a:t>
            </a:r>
            <a:r>
              <a:rPr lang="en-US" dirty="0" err="1" smtClean="0"/>
              <a:t>keyin</a:t>
            </a:r>
            <a:r>
              <a:rPr lang="en-US" dirty="0" smtClean="0"/>
              <a:t> </a:t>
            </a:r>
            <a:r>
              <a:rPr lang="en-US" dirty="0" err="1" smtClean="0"/>
              <a:t>olingan</a:t>
            </a:r>
            <a:r>
              <a:rPr lang="en-US" dirty="0" smtClean="0"/>
              <a:t> </a:t>
            </a:r>
            <a:r>
              <a:rPr lang="en-US" dirty="0" err="1" smtClean="0"/>
              <a:t>eritmani</a:t>
            </a:r>
            <a:r>
              <a:rPr lang="en-US" dirty="0" smtClean="0"/>
              <a:t> </a:t>
            </a:r>
            <a:r>
              <a:rPr lang="en-US" dirty="0" err="1" smtClean="0"/>
              <a:t>regenerat</a:t>
            </a:r>
            <a:r>
              <a:rPr lang="en-US" dirty="0" smtClean="0"/>
              <a:t> </a:t>
            </a:r>
            <a:r>
              <a:rPr lang="en-US" dirty="0" err="1" smtClean="0"/>
              <a:t>deyiladi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uni</a:t>
            </a:r>
            <a:r>
              <a:rPr lang="en-US" dirty="0" smtClean="0"/>
              <a:t> </a:t>
            </a:r>
            <a:r>
              <a:rPr lang="en-US" dirty="0" err="1" smtClean="0"/>
              <a:t>elektrolizga</a:t>
            </a:r>
            <a:r>
              <a:rPr lang="en-US" dirty="0" smtClean="0"/>
              <a:t> </a:t>
            </a:r>
            <a:r>
              <a:rPr lang="en-US" dirty="0" err="1" smtClean="0"/>
              <a:t>yuboriladi</a:t>
            </a:r>
            <a:r>
              <a:rPr lang="en-US" dirty="0" smtClean="0"/>
              <a:t>. </a:t>
            </a:r>
            <a:r>
              <a:rPr lang="en-US" dirty="0" err="1" smtClean="0"/>
              <a:t>Desorbsiya</a:t>
            </a:r>
            <a:r>
              <a:rPr lang="en-US" dirty="0" smtClean="0"/>
              <a:t> </a:t>
            </a:r>
            <a:r>
              <a:rPr lang="en-US" dirty="0" err="1" smtClean="0"/>
              <a:t>jarayoni</a:t>
            </a:r>
            <a:r>
              <a:rPr lang="en-US" dirty="0" smtClean="0"/>
              <a:t> </a:t>
            </a:r>
            <a:r>
              <a:rPr lang="en-US" dirty="0" err="1" smtClean="0"/>
              <a:t>maxsus</a:t>
            </a:r>
            <a:r>
              <a:rPr lang="en-US" dirty="0" smtClean="0"/>
              <a:t> </a:t>
            </a:r>
            <a:r>
              <a:rPr lang="en-US" dirty="0" err="1" smtClean="0"/>
              <a:t>desorbsion</a:t>
            </a:r>
            <a:r>
              <a:rPr lang="en-US" dirty="0" smtClean="0"/>
              <a:t> </a:t>
            </a:r>
            <a:r>
              <a:rPr lang="en-US" dirty="0" err="1" smtClean="0"/>
              <a:t>kolonnalarda</a:t>
            </a:r>
            <a:r>
              <a:rPr lang="en-US" dirty="0" smtClean="0"/>
              <a:t> </a:t>
            </a:r>
            <a:r>
              <a:rPr lang="en-US" dirty="0" err="1" smtClean="0"/>
              <a:t>olib</a:t>
            </a:r>
            <a:r>
              <a:rPr lang="en-US" dirty="0" smtClean="0"/>
              <a:t> </a:t>
            </a:r>
            <a:r>
              <a:rPr lang="en-US" dirty="0" err="1" smtClean="0"/>
              <a:t>boriladi</a:t>
            </a:r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46082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571612"/>
            <a:ext cx="342902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Elektroliz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196290" cy="1946276"/>
          </a:xfrm>
        </p:spPr>
        <p:txBody>
          <a:bodyPr>
            <a:noAutofit/>
          </a:bodyPr>
          <a:lstStyle/>
          <a:p>
            <a:pPr algn="just"/>
            <a:r>
              <a:rPr lang="en-US" sz="1600" dirty="0" smtClean="0"/>
              <a:t>Au </a:t>
            </a:r>
            <a:r>
              <a:rPr lang="en-US" sz="1600" dirty="0" err="1" smtClean="0"/>
              <a:t>eritmasi</a:t>
            </a:r>
            <a:r>
              <a:rPr lang="en-US" sz="1600" dirty="0" smtClean="0"/>
              <a:t> +1,5 </a:t>
            </a:r>
            <a:r>
              <a:rPr lang="en-US" sz="1600" dirty="0" err="1" smtClean="0"/>
              <a:t>va</a:t>
            </a:r>
            <a:r>
              <a:rPr lang="en-US" sz="1600" dirty="0" smtClean="0"/>
              <a:t> +1,6 V </a:t>
            </a:r>
            <a:r>
              <a:rPr lang="en-US" sz="1600" dirty="0" err="1" smtClean="0"/>
              <a:t>kuchlanishga</a:t>
            </a:r>
            <a:r>
              <a:rPr lang="en-US" sz="1600" dirty="0" smtClean="0"/>
              <a:t> </a:t>
            </a:r>
            <a:r>
              <a:rPr lang="en-US" sz="1600" dirty="0" err="1" smtClean="0"/>
              <a:t>ega</a:t>
            </a:r>
            <a:r>
              <a:rPr lang="en-US" sz="1600" dirty="0" smtClean="0"/>
              <a:t> </a:t>
            </a:r>
            <a:r>
              <a:rPr lang="en-US" sz="1600" dirty="0" err="1" smtClean="0"/>
              <a:t>bo‘lgan</a:t>
            </a:r>
            <a:r>
              <a:rPr lang="en-US" sz="1600" dirty="0" smtClean="0"/>
              <a:t> </a:t>
            </a:r>
            <a:r>
              <a:rPr lang="en-US" sz="1600" dirty="0" err="1" smtClean="0"/>
              <a:t>tok</a:t>
            </a:r>
            <a:r>
              <a:rPr lang="en-US" sz="1600" dirty="0" smtClean="0"/>
              <a:t> </a:t>
            </a:r>
            <a:r>
              <a:rPr lang="en-US" sz="1600" dirty="0" err="1" smtClean="0"/>
              <a:t>bilan</a:t>
            </a:r>
            <a:r>
              <a:rPr lang="en-US" sz="1600" dirty="0" smtClean="0"/>
              <a:t> </a:t>
            </a:r>
            <a:r>
              <a:rPr lang="en-US" sz="1600" dirty="0" err="1" smtClean="0"/>
              <a:t>elektroliz</a:t>
            </a:r>
            <a:r>
              <a:rPr lang="en-US" sz="1600" dirty="0" smtClean="0"/>
              <a:t> </a:t>
            </a:r>
            <a:r>
              <a:rPr lang="en-US" sz="1600" dirty="0" err="1" smtClean="0"/>
              <a:t>qilinadi</a:t>
            </a:r>
            <a:r>
              <a:rPr lang="en-US" sz="1600" dirty="0" smtClean="0"/>
              <a:t>. </a:t>
            </a:r>
            <a:r>
              <a:rPr lang="en-US" sz="1600" dirty="0" err="1" smtClean="0"/>
              <a:t>Bunda</a:t>
            </a:r>
            <a:r>
              <a:rPr lang="en-US" sz="1600" dirty="0" smtClean="0"/>
              <a:t> </a:t>
            </a:r>
            <a:r>
              <a:rPr lang="en-US" sz="1600" dirty="0" err="1" smtClean="0"/>
              <a:t>katodda</a:t>
            </a:r>
            <a:r>
              <a:rPr lang="en-US" sz="1600" dirty="0" smtClean="0"/>
              <a:t> </a:t>
            </a:r>
            <a:r>
              <a:rPr lang="en-US" sz="1600" dirty="0" err="1" smtClean="0"/>
              <a:t>oltin</a:t>
            </a:r>
            <a:r>
              <a:rPr lang="en-US" sz="1600" dirty="0" smtClean="0"/>
              <a:t>, </a:t>
            </a:r>
            <a:r>
              <a:rPr lang="en-US" sz="1600" dirty="0" err="1" smtClean="0"/>
              <a:t>anodda</a:t>
            </a:r>
            <a:r>
              <a:rPr lang="en-US" sz="1600" dirty="0" smtClean="0"/>
              <a:t> </a:t>
            </a:r>
            <a:r>
              <a:rPr lang="en-US" sz="1600" dirty="0" err="1" smtClean="0"/>
              <a:t>esa</a:t>
            </a:r>
            <a:r>
              <a:rPr lang="en-US" sz="1600" dirty="0" smtClean="0"/>
              <a:t> 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(</a:t>
            </a:r>
            <a:r>
              <a:rPr lang="en-US" sz="1600" dirty="0" err="1" smtClean="0"/>
              <a:t>kislorod</a:t>
            </a:r>
            <a:r>
              <a:rPr lang="en-US" sz="1600" dirty="0" smtClean="0"/>
              <a:t>) </a:t>
            </a:r>
            <a:r>
              <a:rPr lang="en-US" sz="1600" dirty="0" err="1" smtClean="0"/>
              <a:t>ajraladi</a:t>
            </a:r>
            <a:r>
              <a:rPr lang="en-US" sz="1600" dirty="0" smtClean="0"/>
              <a:t>. </a:t>
            </a:r>
            <a:r>
              <a:rPr lang="en-US" sz="1600" dirty="0" err="1" smtClean="0"/>
              <a:t>Elektrodlarda</a:t>
            </a:r>
            <a:r>
              <a:rPr lang="en-US" sz="1600" dirty="0" smtClean="0"/>
              <a:t> </a:t>
            </a:r>
            <a:r>
              <a:rPr lang="en-US" sz="1600" dirty="0" err="1" smtClean="0"/>
              <a:t>boradigan</a:t>
            </a:r>
            <a:r>
              <a:rPr lang="en-US" sz="1600" dirty="0" smtClean="0"/>
              <a:t> </a:t>
            </a:r>
            <a:r>
              <a:rPr lang="en-US" sz="1600" dirty="0" err="1" smtClean="0"/>
              <a:t>jarayonlar</a:t>
            </a:r>
            <a:r>
              <a:rPr lang="en-US" sz="1600" dirty="0" smtClean="0"/>
              <a:t> </a:t>
            </a:r>
            <a:r>
              <a:rPr lang="en-US" sz="1600" dirty="0" err="1" smtClean="0"/>
              <a:t>quyidagicha</a:t>
            </a:r>
            <a:r>
              <a:rPr lang="en-US" sz="1600" dirty="0" smtClean="0"/>
              <a:t>:</a:t>
            </a:r>
            <a:endParaRPr lang="ru-RU" sz="1600" dirty="0" smtClean="0"/>
          </a:p>
          <a:p>
            <a:pPr algn="just"/>
            <a:r>
              <a:rPr lang="en-US" sz="1600" b="1" dirty="0" err="1" smtClean="0"/>
              <a:t>Katodda</a:t>
            </a:r>
            <a:r>
              <a:rPr lang="en-US" sz="1600" b="1" dirty="0" smtClean="0"/>
              <a:t>: </a:t>
            </a:r>
            <a:r>
              <a:rPr lang="en-US" sz="1600" dirty="0" smtClean="0"/>
              <a:t>Au⁺ + 1ē = Au  ͦ  (Au </a:t>
            </a:r>
            <a:r>
              <a:rPr lang="en-US" sz="1600" dirty="0" err="1" smtClean="0"/>
              <a:t>qaytariladi</a:t>
            </a:r>
            <a:r>
              <a:rPr lang="en-US" sz="1600" dirty="0" smtClean="0"/>
              <a:t>);</a:t>
            </a:r>
            <a:endParaRPr lang="ru-RU" sz="1600" dirty="0" smtClean="0"/>
          </a:p>
          <a:p>
            <a:pPr algn="just"/>
            <a:r>
              <a:rPr lang="en-US" sz="1600" b="1" dirty="0" err="1" smtClean="0"/>
              <a:t>Anodda</a:t>
            </a:r>
            <a:r>
              <a:rPr lang="en-US" sz="1600" b="1" dirty="0" smtClean="0"/>
              <a:t>: </a:t>
            </a:r>
            <a:r>
              <a:rPr lang="en-US" sz="1600" dirty="0" smtClean="0"/>
              <a:t>4OH - 4ē = 2H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 + 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(</a:t>
            </a:r>
            <a:r>
              <a:rPr lang="en-US" sz="1600" dirty="0" err="1" smtClean="0"/>
              <a:t>kislorod</a:t>
            </a:r>
            <a:r>
              <a:rPr lang="en-US" sz="1600" dirty="0" smtClean="0"/>
              <a:t> </a:t>
            </a:r>
            <a:r>
              <a:rPr lang="en-US" sz="1600" dirty="0" err="1" smtClean="0"/>
              <a:t>oksidlanadi</a:t>
            </a:r>
            <a:r>
              <a:rPr lang="en-US" sz="1600" dirty="0" smtClean="0"/>
              <a:t>);</a:t>
            </a:r>
            <a:endParaRPr lang="ru-RU" sz="1600" dirty="0" smtClean="0"/>
          </a:p>
          <a:p>
            <a:pPr algn="just"/>
            <a:r>
              <a:rPr lang="en-US" sz="1600" b="1" dirty="0" err="1" smtClean="0"/>
              <a:t>Elektrodlarning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materiali</a:t>
            </a:r>
            <a:r>
              <a:rPr lang="en-US" sz="1600" b="1" dirty="0" smtClean="0"/>
              <a:t>: </a:t>
            </a:r>
            <a:r>
              <a:rPr lang="en-US" sz="1600" dirty="0" err="1" smtClean="0"/>
              <a:t>Katod</a:t>
            </a:r>
            <a:r>
              <a:rPr lang="en-US" sz="1600" dirty="0" smtClean="0"/>
              <a:t> - </a:t>
            </a:r>
            <a:r>
              <a:rPr lang="en-US" sz="1600" dirty="0" err="1" smtClean="0"/>
              <a:t>grafitdan</a:t>
            </a:r>
            <a:r>
              <a:rPr lang="en-US" sz="1600" dirty="0" smtClean="0"/>
              <a:t>, </a:t>
            </a:r>
            <a:r>
              <a:rPr lang="en-US" sz="1600" dirty="0" err="1" smtClean="0"/>
              <a:t>anod</a:t>
            </a:r>
            <a:r>
              <a:rPr lang="en-US" sz="1600" dirty="0" smtClean="0"/>
              <a:t> </a:t>
            </a:r>
            <a:r>
              <a:rPr lang="en-US" sz="1600" dirty="0" err="1" smtClean="0"/>
              <a:t>esa</a:t>
            </a:r>
            <a:r>
              <a:rPr lang="en-US" sz="1600" dirty="0" smtClean="0"/>
              <a:t> Ti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tayyorlanadi</a:t>
            </a:r>
            <a:r>
              <a:rPr lang="en-US" sz="1600" dirty="0" smtClean="0"/>
              <a:t>. </a:t>
            </a:r>
            <a:r>
              <a:rPr lang="en-US" sz="1600" dirty="0" err="1" smtClean="0"/>
              <a:t>Elektrodlar</a:t>
            </a:r>
            <a:r>
              <a:rPr lang="en-US" sz="1600" dirty="0" smtClean="0"/>
              <a:t> </a:t>
            </a:r>
            <a:r>
              <a:rPr lang="en-US" sz="1600" dirty="0" err="1" smtClean="0"/>
              <a:t>orasida</a:t>
            </a:r>
            <a:r>
              <a:rPr lang="en-US" sz="1600" dirty="0" smtClean="0"/>
              <a:t> </a:t>
            </a:r>
            <a:r>
              <a:rPr lang="en-US" sz="1600" dirty="0" err="1" smtClean="0"/>
              <a:t>membrana</a:t>
            </a:r>
            <a:r>
              <a:rPr lang="en-US" sz="1600" dirty="0" smtClean="0"/>
              <a:t> </a:t>
            </a:r>
            <a:r>
              <a:rPr lang="en-US" sz="1600" dirty="0" err="1" smtClean="0"/>
              <a:t>mavjud</a:t>
            </a:r>
            <a:r>
              <a:rPr lang="en-US" sz="1600" dirty="0" smtClean="0"/>
              <a:t> </a:t>
            </a:r>
            <a:r>
              <a:rPr lang="en-US" sz="1600" dirty="0" err="1" smtClean="0"/>
              <a:t>bo‘lib</a:t>
            </a:r>
            <a:r>
              <a:rPr lang="en-US" sz="1600" dirty="0" smtClean="0"/>
              <a:t>, u </a:t>
            </a:r>
            <a:r>
              <a:rPr lang="en-US" sz="1600" dirty="0" err="1" smtClean="0"/>
              <a:t>katod</a:t>
            </a:r>
            <a:r>
              <a:rPr lang="en-US" sz="1600" dirty="0" smtClean="0"/>
              <a:t> </a:t>
            </a:r>
            <a:r>
              <a:rPr lang="en-US" sz="1600" dirty="0" err="1" smtClean="0"/>
              <a:t>oltinni</a:t>
            </a:r>
            <a:r>
              <a:rPr lang="en-US" sz="1600" dirty="0" smtClean="0"/>
              <a:t> </a:t>
            </a:r>
            <a:r>
              <a:rPr lang="en-US" sz="1600" dirty="0" err="1" smtClean="0"/>
              <a:t>zararli</a:t>
            </a:r>
            <a:r>
              <a:rPr lang="en-US" sz="1600" dirty="0" smtClean="0"/>
              <a:t> </a:t>
            </a:r>
            <a:r>
              <a:rPr lang="en-US" sz="1600" dirty="0" err="1" smtClean="0"/>
              <a:t>unsurlar</a:t>
            </a:r>
            <a:r>
              <a:rPr lang="en-US" sz="1600" dirty="0" smtClean="0"/>
              <a:t> </a:t>
            </a:r>
            <a:r>
              <a:rPr lang="en-US" sz="1600" dirty="0" err="1" smtClean="0"/>
              <a:t>bilan</a:t>
            </a:r>
            <a:r>
              <a:rPr lang="en-US" sz="1600" dirty="0" smtClean="0"/>
              <a:t> </a:t>
            </a:r>
            <a:r>
              <a:rPr lang="en-US" sz="1600" dirty="0" err="1" smtClean="0"/>
              <a:t>ifloslanishiga</a:t>
            </a:r>
            <a:r>
              <a:rPr lang="en-US" sz="1600" dirty="0" smtClean="0"/>
              <a:t> </a:t>
            </a:r>
            <a:r>
              <a:rPr lang="en-US" sz="1600" dirty="0" err="1" smtClean="0"/>
              <a:t>yo‘l</a:t>
            </a:r>
            <a:r>
              <a:rPr lang="en-US" sz="1600" dirty="0" smtClean="0"/>
              <a:t> </a:t>
            </a:r>
            <a:r>
              <a:rPr lang="en-US" sz="1600" dirty="0" err="1" smtClean="0"/>
              <a:t>qo‘ymaydi</a:t>
            </a:r>
            <a:r>
              <a:rPr lang="en-US" sz="1600" dirty="0" smtClean="0"/>
              <a:t>.</a:t>
            </a:r>
            <a:endParaRPr lang="ru-RU" sz="1600" dirty="0"/>
          </a:p>
        </p:txBody>
      </p:sp>
      <p:pic>
        <p:nvPicPr>
          <p:cNvPr id="47106" name="Рисунок 43" descr="Описание: F:\TEXNOLOGIK SXEMALAR\2. Au\gold elecrowinning.png"/>
          <p:cNvPicPr>
            <a:picLocks noChangeAspect="1" noChangeArrowheads="1"/>
          </p:cNvPicPr>
          <p:nvPr/>
        </p:nvPicPr>
        <p:blipFill>
          <a:blip r:embed="rId2"/>
          <a:srcRect l="11576" r="11736"/>
          <a:stretch>
            <a:fillRect/>
          </a:stretch>
        </p:blipFill>
        <p:spPr bwMode="auto">
          <a:xfrm>
            <a:off x="2143108" y="3500438"/>
            <a:ext cx="4786346" cy="308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736"/>
            <a:ext cx="8686800" cy="838200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err="1" smtClean="0">
                <a:solidFill>
                  <a:srgbClr val="00B050"/>
                </a:solidFill>
              </a:rPr>
              <a:t>Olingan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katod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oltinni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induksion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pechlarda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eritib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turli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qoliplarga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quyib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har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xil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quymalar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olinadi</a:t>
            </a:r>
            <a:r>
              <a:rPr lang="en-US" dirty="0" smtClean="0">
                <a:solidFill>
                  <a:srgbClr val="00B050"/>
                </a:solidFill>
              </a:rPr>
              <a:t>.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8130" name="Рисунок 44" descr="Описание: C:\Users\Hp\AppData\Local\Microsoft\Windows\INetCache\Content.Word\IMG_20191017_1248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14620"/>
            <a:ext cx="865379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285860"/>
            <a:ext cx="8686800" cy="464347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 smtClean="0">
                <a:solidFill>
                  <a:srgbClr val="00B050"/>
                </a:solidFill>
              </a:rPr>
              <a:t>E’tiboringiz</a:t>
            </a:r>
            <a:r>
              <a:rPr lang="en-US" sz="6600" b="1" dirty="0" smtClean="0">
                <a:solidFill>
                  <a:srgbClr val="00B050"/>
                </a:solidFill>
              </a:rPr>
              <a:t> </a:t>
            </a:r>
            <a:br>
              <a:rPr lang="en-US" sz="6600" b="1" dirty="0" smtClean="0">
                <a:solidFill>
                  <a:srgbClr val="00B050"/>
                </a:solidFill>
              </a:rPr>
            </a:br>
            <a:r>
              <a:rPr lang="en-US" sz="6600" b="1" dirty="0" err="1" smtClean="0">
                <a:solidFill>
                  <a:srgbClr val="00B050"/>
                </a:solidFill>
              </a:rPr>
              <a:t>uchun</a:t>
            </a:r>
            <a:r>
              <a:rPr lang="en-US" sz="6600" b="1" dirty="0" smtClean="0">
                <a:solidFill>
                  <a:srgbClr val="00B050"/>
                </a:solidFill>
              </a:rPr>
              <a:t> </a:t>
            </a:r>
            <a:br>
              <a:rPr lang="en-US" sz="6600" b="1" dirty="0" smtClean="0">
                <a:solidFill>
                  <a:srgbClr val="00B050"/>
                </a:solidFill>
              </a:rPr>
            </a:br>
            <a:r>
              <a:rPr lang="en-US" sz="6600" b="1" dirty="0" err="1" smtClean="0">
                <a:solidFill>
                  <a:srgbClr val="00B050"/>
                </a:solidFill>
              </a:rPr>
              <a:t>rahmat</a:t>
            </a:r>
            <a:r>
              <a:rPr lang="en-US" sz="6600" b="1" dirty="0" smtClean="0">
                <a:solidFill>
                  <a:srgbClr val="00B050"/>
                </a:solidFill>
              </a:rPr>
              <a:t>!</a:t>
            </a:r>
            <a:endParaRPr lang="ru-RU" sz="6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Oltinning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tabiiy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manbalari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981580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b="1" dirty="0" err="1" smtClean="0"/>
              <a:t>Rudada</a:t>
            </a:r>
            <a:r>
              <a:rPr lang="en-US" dirty="0" smtClean="0"/>
              <a:t> </a:t>
            </a:r>
            <a:r>
              <a:rPr lang="en-US" dirty="0" err="1" smtClean="0"/>
              <a:t>oltin</a:t>
            </a:r>
            <a:r>
              <a:rPr lang="en-US" dirty="0" smtClean="0"/>
              <a:t> </a:t>
            </a:r>
            <a:r>
              <a:rPr lang="en-US" dirty="0" err="1" smtClean="0"/>
              <a:t>sof</a:t>
            </a:r>
            <a:r>
              <a:rPr lang="en-US" dirty="0" smtClean="0"/>
              <a:t> (</a:t>
            </a:r>
            <a:r>
              <a:rPr lang="en-US" dirty="0" err="1" smtClean="0"/>
              <a:t>tug‘ma</a:t>
            </a:r>
            <a:r>
              <a:rPr lang="en-US" dirty="0" smtClean="0"/>
              <a:t> </a:t>
            </a:r>
            <a:r>
              <a:rPr lang="en-US" dirty="0" err="1" smtClean="0"/>
              <a:t>yoki</a:t>
            </a:r>
            <a:r>
              <a:rPr lang="en-US" dirty="0" smtClean="0"/>
              <a:t> </a:t>
            </a:r>
            <a:r>
              <a:rPr lang="en-US" dirty="0" err="1" smtClean="0"/>
              <a:t>yombi</a:t>
            </a:r>
            <a:r>
              <a:rPr lang="en-US" dirty="0" smtClean="0"/>
              <a:t>)  </a:t>
            </a:r>
            <a:r>
              <a:rPr lang="en-US" dirty="0" err="1" smtClean="0"/>
              <a:t>holda</a:t>
            </a:r>
            <a:r>
              <a:rPr lang="en-US" dirty="0" smtClean="0"/>
              <a:t> </a:t>
            </a:r>
            <a:r>
              <a:rPr lang="en-US" dirty="0" err="1" smtClean="0"/>
              <a:t>uchraydi</a:t>
            </a:r>
            <a:r>
              <a:rPr lang="en-US" dirty="0" smtClean="0"/>
              <a:t>. </a:t>
            </a:r>
            <a:r>
              <a:rPr lang="en-US" dirty="0" err="1" smtClean="0"/>
              <a:t>Ba’zi</a:t>
            </a:r>
            <a:r>
              <a:rPr lang="en-US" dirty="0" smtClean="0"/>
              <a:t> </a:t>
            </a:r>
            <a:r>
              <a:rPr lang="en-US" dirty="0" err="1" smtClean="0"/>
              <a:t>qaysar</a:t>
            </a:r>
            <a:r>
              <a:rPr lang="en-US" dirty="0" smtClean="0"/>
              <a:t> </a:t>
            </a:r>
            <a:r>
              <a:rPr lang="en-US" dirty="0" err="1" smtClean="0"/>
              <a:t>rudalarda</a:t>
            </a:r>
            <a:r>
              <a:rPr lang="en-US" dirty="0" smtClean="0"/>
              <a:t> </a:t>
            </a:r>
            <a:r>
              <a:rPr lang="en-US" dirty="0" err="1" smtClean="0"/>
              <a:t>sulfidli</a:t>
            </a:r>
            <a:r>
              <a:rPr lang="en-US" dirty="0" smtClean="0"/>
              <a:t> </a:t>
            </a:r>
            <a:r>
              <a:rPr lang="en-US" dirty="0" err="1" smtClean="0"/>
              <a:t>minerallar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mexanik</a:t>
            </a:r>
            <a:r>
              <a:rPr lang="en-US" dirty="0" smtClean="0"/>
              <a:t> </a:t>
            </a:r>
            <a:r>
              <a:rPr lang="en-US" dirty="0" err="1" smtClean="0"/>
              <a:t>aralashgan</a:t>
            </a:r>
            <a:r>
              <a:rPr lang="en-US" dirty="0" smtClean="0"/>
              <a:t> </a:t>
            </a:r>
            <a:r>
              <a:rPr lang="en-US" dirty="0" err="1" smtClean="0"/>
              <a:t>holda</a:t>
            </a:r>
            <a:r>
              <a:rPr lang="en-US" dirty="0" smtClean="0"/>
              <a:t> </a:t>
            </a:r>
            <a:r>
              <a:rPr lang="en-US" dirty="0" err="1" smtClean="0"/>
              <a:t>uchraydi</a:t>
            </a:r>
            <a:r>
              <a:rPr lang="en-US" dirty="0" smtClean="0"/>
              <a:t>.</a:t>
            </a:r>
            <a:endParaRPr lang="ru-RU" dirty="0" smtClean="0"/>
          </a:p>
          <a:p>
            <a:pPr algn="just"/>
            <a:r>
              <a:rPr lang="en-US" b="1" dirty="0" err="1" smtClean="0"/>
              <a:t>Konlari</a:t>
            </a:r>
            <a:r>
              <a:rPr lang="en-US" b="1" dirty="0" smtClean="0"/>
              <a:t>: </a:t>
            </a:r>
            <a:r>
              <a:rPr lang="en-US" dirty="0" err="1" smtClean="0"/>
              <a:t>Muruntau</a:t>
            </a:r>
            <a:r>
              <a:rPr lang="en-US" dirty="0" smtClean="0"/>
              <a:t> (</a:t>
            </a:r>
            <a:r>
              <a:rPr lang="en-US" dirty="0" err="1" smtClean="0"/>
              <a:t>Navoiy</a:t>
            </a:r>
            <a:r>
              <a:rPr lang="en-US" dirty="0" smtClean="0"/>
              <a:t>), </a:t>
            </a:r>
            <a:r>
              <a:rPr lang="en-US" dirty="0" err="1" smtClean="0"/>
              <a:t>Amantaytau</a:t>
            </a:r>
            <a:r>
              <a:rPr lang="en-US" dirty="0" smtClean="0"/>
              <a:t> (</a:t>
            </a:r>
            <a:r>
              <a:rPr lang="en-US" dirty="0" err="1" smtClean="0"/>
              <a:t>Navoiy</a:t>
            </a:r>
            <a:r>
              <a:rPr lang="en-US" dirty="0" smtClean="0"/>
              <a:t>), </a:t>
            </a:r>
            <a:r>
              <a:rPr lang="en-US" dirty="0" err="1" smtClean="0"/>
              <a:t>Oltin</a:t>
            </a:r>
            <a:r>
              <a:rPr lang="en-US" dirty="0" smtClean="0"/>
              <a:t> </a:t>
            </a:r>
            <a:r>
              <a:rPr lang="en-US" dirty="0" err="1" smtClean="0"/>
              <a:t>topgan</a:t>
            </a:r>
            <a:r>
              <a:rPr lang="en-US" dirty="0" smtClean="0"/>
              <a:t> (Toshkent), </a:t>
            </a:r>
            <a:r>
              <a:rPr lang="en-US" dirty="0" err="1" smtClean="0"/>
              <a:t>Chodak</a:t>
            </a:r>
            <a:r>
              <a:rPr lang="en-US" dirty="0" smtClean="0"/>
              <a:t> (Namangan), </a:t>
            </a:r>
            <a:r>
              <a:rPr lang="en-US" dirty="0" err="1" smtClean="0"/>
              <a:t>Rudadagi</a:t>
            </a:r>
            <a:r>
              <a:rPr lang="en-US" dirty="0" smtClean="0"/>
              <a:t> </a:t>
            </a:r>
            <a:r>
              <a:rPr lang="en-US" dirty="0" err="1" smtClean="0"/>
              <a:t>o‘rtacha</a:t>
            </a:r>
            <a:r>
              <a:rPr lang="en-US" dirty="0" smtClean="0"/>
              <a:t> </a:t>
            </a:r>
            <a:r>
              <a:rPr lang="en-US" dirty="0" err="1" smtClean="0"/>
              <a:t>miqdori</a:t>
            </a:r>
            <a:r>
              <a:rPr lang="en-US" dirty="0" smtClean="0"/>
              <a:t> 5 g/t.</a:t>
            </a:r>
            <a:endParaRPr lang="ru-RU" dirty="0"/>
          </a:p>
        </p:txBody>
      </p:sp>
      <p:pic>
        <p:nvPicPr>
          <p:cNvPr id="1026" name="Рисунок 2" descr="Описание: C:\Users\Hp\Desktop\Новая папка\Twitter\IMG_20191017_143854_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785926"/>
            <a:ext cx="371477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Oltinni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gidrometallurgik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usulda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ishlab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chiqarishning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texnologik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sxemasi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050" name="Рисунок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42983"/>
            <a:ext cx="7143800" cy="565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Tarkibida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oltin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saqlagan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rudalarni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qayta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ishlashga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tayyorlash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jarayonlari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297" y="1500174"/>
            <a:ext cx="3775075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37" descr="Описание: F:\TEXNOLOGIK SXEMALAR\Metallurgik dastgohlar\Barabanli sharli va sterjenli tegirmon.jpg"/>
          <p:cNvPicPr>
            <a:picLocks noChangeAspect="1" noChangeArrowheads="1"/>
          </p:cNvPicPr>
          <p:nvPr/>
        </p:nvPicPr>
        <p:blipFill>
          <a:blip r:embed="rId3"/>
          <a:srcRect b="15909"/>
          <a:stretch>
            <a:fillRect/>
          </a:stretch>
        </p:blipFill>
        <p:spPr bwMode="auto">
          <a:xfrm>
            <a:off x="4572000" y="1428736"/>
            <a:ext cx="429778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17" descr="Описание: F:\TEXNOLOGIK SXEMALAR\Metallurgik dastgohlar\Spiralli sinflagich KCH-2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29097"/>
            <a:ext cx="4281488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24" descr="Описание: F:\TEXNOLOGIK SXEMALAR\Metallurgik dastgohlar\quyuqlashtirgich.jpg"/>
          <p:cNvPicPr>
            <a:picLocks noChangeAspect="1" noChangeArrowheads="1"/>
          </p:cNvPicPr>
          <p:nvPr/>
        </p:nvPicPr>
        <p:blipFill>
          <a:blip r:embed="rId5"/>
          <a:srcRect t="9309" b="10809"/>
          <a:stretch>
            <a:fillRect/>
          </a:stretch>
        </p:blipFill>
        <p:spPr bwMode="auto">
          <a:xfrm>
            <a:off x="4786314" y="3929066"/>
            <a:ext cx="3916363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>
            <a:off x="4143372" y="2500306"/>
            <a:ext cx="5715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143372" y="5087508"/>
            <a:ext cx="5715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Oltinli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rudalarni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gravitatsion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boyitish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dastgohlari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Рисунок 29" descr="Описание: F:\TEXNOLOGIK SXEMALAR\Metallurgik dastgohlar\Konsentratsion st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421484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41" descr="Описание: F:\TEXNOLOGIK SXEMALAR\Metallurgik dastgohlar\Shlyuz ustanovkasi bilan.jpg"/>
          <p:cNvPicPr>
            <a:picLocks noChangeAspect="1" noChangeArrowheads="1"/>
          </p:cNvPicPr>
          <p:nvPr/>
        </p:nvPicPr>
        <p:blipFill>
          <a:blip r:embed="rId3"/>
          <a:srcRect l="10208" r="3941" b="5457"/>
          <a:stretch>
            <a:fillRect/>
          </a:stretch>
        </p:blipFill>
        <p:spPr bwMode="auto">
          <a:xfrm>
            <a:off x="4929190" y="1428736"/>
            <a:ext cx="392600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хема 7"/>
          <p:cNvGraphicFramePr/>
          <p:nvPr/>
        </p:nvGraphicFramePr>
        <p:xfrm>
          <a:off x="285720" y="5572140"/>
          <a:ext cx="8572560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Oltinli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rudalarni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gravitatsion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boyitish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dastgohlari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85720" y="5572140"/>
          <a:ext cx="8572560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Рисунок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1643050"/>
            <a:ext cx="4605338" cy="359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2"/>
          <p:cNvPicPr>
            <a:picLocks noChangeAspect="1" noChangeArrowheads="1"/>
          </p:cNvPicPr>
          <p:nvPr/>
        </p:nvPicPr>
        <p:blipFill>
          <a:blip r:embed="rId7"/>
          <a:srcRect l="5000" r="13333"/>
          <a:stretch>
            <a:fillRect/>
          </a:stretch>
        </p:blipFill>
        <p:spPr bwMode="auto">
          <a:xfrm>
            <a:off x="4857752" y="1643050"/>
            <a:ext cx="414340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Qaysar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rudalarni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biotexnologik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qayta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ishlash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910142" cy="452596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Oltinni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sulfidli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kontsentratlardan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ajratib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olishning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intensiv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texnologiyasining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imkoniyatlarini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o'rganish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asosiy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maydalash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jarayonida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mexanik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faollashuv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paytida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asosiy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minerallar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tashuvchilarning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xatti-harakatlarini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o'rganish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chambarchas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bog'liq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Ko'p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sonli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asarlar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ushbu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masalaga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bag'ishlangan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Oltinni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mayda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silliqlash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mexanik-kimyoviy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faollashtirish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orqali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mexanik-kimyoviy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ochilish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samaradorligi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nafaqat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mineral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donalarning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kristall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konstruktsiyalarining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dispersiyasi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deformatsiyasi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darajasining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oshishi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balki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butun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hajmdagi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zarrachaga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energetik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ta'sir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ko'rsatishi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bog'liq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erituvchi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reagentlar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o'zaro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ta'sirlashganda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ularning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zumda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erishi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sodir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bo'ladi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27650" name="Picture 2" descr="Добыча серебра с помощью бактерий"/>
          <p:cNvPicPr>
            <a:picLocks noChangeAspect="1" noChangeArrowheads="1"/>
          </p:cNvPicPr>
          <p:nvPr/>
        </p:nvPicPr>
        <p:blipFill>
          <a:blip r:embed="rId2"/>
          <a:srcRect r="892"/>
          <a:stretch>
            <a:fillRect/>
          </a:stretch>
        </p:blipFill>
        <p:spPr bwMode="auto">
          <a:xfrm>
            <a:off x="5572132" y="3382792"/>
            <a:ext cx="3214710" cy="2670348"/>
          </a:xfrm>
          <a:prstGeom prst="rect">
            <a:avLst/>
          </a:prstGeom>
          <a:noFill/>
        </p:spPr>
      </p:pic>
      <p:pic>
        <p:nvPicPr>
          <p:cNvPr id="27654" name="Picture 6" descr="MILLER CHEMICAL AND FERTILIZER, LLC"/>
          <p:cNvPicPr>
            <a:picLocks noChangeAspect="1" noChangeArrowheads="1"/>
          </p:cNvPicPr>
          <p:nvPr/>
        </p:nvPicPr>
        <p:blipFill>
          <a:blip r:embed="rId3"/>
          <a:srcRect l="11667" r="13333"/>
          <a:stretch>
            <a:fillRect/>
          </a:stretch>
        </p:blipFill>
        <p:spPr bwMode="auto">
          <a:xfrm>
            <a:off x="5572132" y="1214422"/>
            <a:ext cx="3214710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00FF"/>
                </a:solidFill>
              </a:rPr>
              <a:t>Tanlab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eritish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jarayoni</a:t>
            </a:r>
            <a:r>
              <a:rPr lang="en-US" b="1" dirty="0" smtClean="0">
                <a:solidFill>
                  <a:srgbClr val="FF00FF"/>
                </a:solidFill>
              </a:rPr>
              <a:t>: </a:t>
            </a:r>
            <a:r>
              <a:rPr lang="en-US" b="1" dirty="0" err="1" smtClean="0">
                <a:solidFill>
                  <a:srgbClr val="FF00FF"/>
                </a:solidFill>
              </a:rPr>
              <a:t>sianlash</a:t>
            </a:r>
            <a:endParaRPr lang="ru-RU" b="1" dirty="0">
              <a:solidFill>
                <a:srgbClr val="FF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5695960" cy="4525963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n-US" dirty="0" smtClean="0"/>
              <a:t>Au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sanoat</a:t>
            </a:r>
            <a:r>
              <a:rPr lang="en-US" dirty="0" smtClean="0"/>
              <a:t> </a:t>
            </a:r>
            <a:r>
              <a:rPr lang="en-US" dirty="0" err="1" smtClean="0"/>
              <a:t>miqiyosida</a:t>
            </a:r>
            <a:r>
              <a:rPr lang="en-US" dirty="0" smtClean="0"/>
              <a:t> </a:t>
            </a:r>
            <a:r>
              <a:rPr lang="en-US" dirty="0" err="1" smtClean="0"/>
              <a:t>ajratib</a:t>
            </a:r>
            <a:r>
              <a:rPr lang="en-US" dirty="0" smtClean="0"/>
              <a:t> </a:t>
            </a:r>
            <a:r>
              <a:rPr lang="en-US" dirty="0" err="1" smtClean="0"/>
              <a:t>olishda</a:t>
            </a:r>
            <a:r>
              <a:rPr lang="en-US" dirty="0" smtClean="0"/>
              <a:t> </a:t>
            </a:r>
            <a:r>
              <a:rPr lang="en-US" dirty="0" err="1" smtClean="0"/>
              <a:t>Sianlash</a:t>
            </a:r>
            <a:r>
              <a:rPr lang="en-US" dirty="0" smtClean="0"/>
              <a:t> </a:t>
            </a:r>
            <a:r>
              <a:rPr lang="en-US" dirty="0" err="1" smtClean="0"/>
              <a:t>usulidan</a:t>
            </a:r>
            <a:r>
              <a:rPr lang="en-US" dirty="0" smtClean="0"/>
              <a:t> </a:t>
            </a:r>
            <a:r>
              <a:rPr lang="en-US" dirty="0" err="1" smtClean="0"/>
              <a:t>foydalaniladi</a:t>
            </a:r>
            <a:r>
              <a:rPr lang="en-US" dirty="0" smtClean="0"/>
              <a:t>. </a:t>
            </a:r>
            <a:r>
              <a:rPr lang="en-US" dirty="0" err="1" smtClean="0"/>
              <a:t>Bunda</a:t>
            </a:r>
            <a:r>
              <a:rPr lang="en-US" dirty="0" smtClean="0"/>
              <a:t> Au </a:t>
            </a:r>
            <a:r>
              <a:rPr lang="en-US" dirty="0" err="1" smtClean="0"/>
              <a:t>li</a:t>
            </a:r>
            <a:r>
              <a:rPr lang="en-US" dirty="0" smtClean="0"/>
              <a:t> </a:t>
            </a:r>
            <a:r>
              <a:rPr lang="en-US" dirty="0" err="1" smtClean="0"/>
              <a:t>bo‘tanaga</a:t>
            </a:r>
            <a:r>
              <a:rPr lang="en-US" dirty="0" smtClean="0"/>
              <a:t> </a:t>
            </a:r>
            <a:r>
              <a:rPr lang="en-US" dirty="0" err="1" smtClean="0"/>
              <a:t>NaCN</a:t>
            </a:r>
            <a:r>
              <a:rPr lang="en-US" dirty="0" smtClean="0"/>
              <a:t>, KCN, </a:t>
            </a:r>
            <a:r>
              <a:rPr lang="en-US" dirty="0" err="1" smtClean="0"/>
              <a:t>yoki</a:t>
            </a:r>
            <a:r>
              <a:rPr lang="en-US" dirty="0" smtClean="0"/>
              <a:t> Ca(CN)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larning</a:t>
            </a:r>
            <a:r>
              <a:rPr lang="en-US" dirty="0" smtClean="0"/>
              <a:t> 5-10% </a:t>
            </a:r>
            <a:r>
              <a:rPr lang="en-US" dirty="0" err="1" smtClean="0"/>
              <a:t>li</a:t>
            </a:r>
            <a:r>
              <a:rPr lang="en-US" dirty="0" smtClean="0"/>
              <a:t> </a:t>
            </a:r>
            <a:r>
              <a:rPr lang="en-US" dirty="0" err="1" smtClean="0"/>
              <a:t>eritmalari</a:t>
            </a:r>
            <a:r>
              <a:rPr lang="en-US" dirty="0" smtClean="0"/>
              <a:t> </a:t>
            </a:r>
            <a:r>
              <a:rPr lang="en-US" dirty="0" err="1" smtClean="0"/>
              <a:t>ta’sir</a:t>
            </a:r>
            <a:r>
              <a:rPr lang="en-US" dirty="0" smtClean="0"/>
              <a:t> </a:t>
            </a:r>
            <a:r>
              <a:rPr lang="en-US" dirty="0" err="1" smtClean="0"/>
              <a:t>ettiriladi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eritmaga</a:t>
            </a:r>
            <a:r>
              <a:rPr lang="en-US" dirty="0" smtClean="0"/>
              <a:t> </a:t>
            </a:r>
            <a:r>
              <a:rPr lang="en-US" dirty="0" err="1" smtClean="0"/>
              <a:t>havo</a:t>
            </a:r>
            <a:r>
              <a:rPr lang="en-US" dirty="0" smtClean="0"/>
              <a:t> </a:t>
            </a:r>
            <a:r>
              <a:rPr lang="en-US" dirty="0" err="1" smtClean="0"/>
              <a:t>kislorodi</a:t>
            </a:r>
            <a:r>
              <a:rPr lang="en-US" dirty="0" smtClean="0"/>
              <a:t> (</a:t>
            </a:r>
            <a:r>
              <a:rPr lang="en-US" dirty="0" err="1" smtClean="0"/>
              <a:t>oksidlovchi</a:t>
            </a:r>
            <a:r>
              <a:rPr lang="en-US" dirty="0" smtClean="0"/>
              <a:t>) </a:t>
            </a:r>
            <a:r>
              <a:rPr lang="en-US" dirty="0" err="1" smtClean="0"/>
              <a:t>purkaladi</a:t>
            </a:r>
            <a:r>
              <a:rPr lang="en-US" dirty="0" smtClean="0"/>
              <a:t>. </a:t>
            </a:r>
            <a:r>
              <a:rPr lang="en-US" dirty="0" err="1" smtClean="0"/>
              <a:t>Natijada</a:t>
            </a:r>
            <a:r>
              <a:rPr lang="en-US" dirty="0" smtClean="0"/>
              <a:t> Au </a:t>
            </a:r>
            <a:r>
              <a:rPr lang="en-US" dirty="0" err="1" smtClean="0"/>
              <a:t>kimyoviy</a:t>
            </a:r>
            <a:r>
              <a:rPr lang="en-US" dirty="0" smtClean="0"/>
              <a:t> </a:t>
            </a:r>
            <a:r>
              <a:rPr lang="en-US" dirty="0" err="1" smtClean="0"/>
              <a:t>reaksiyaga</a:t>
            </a:r>
            <a:r>
              <a:rPr lang="en-US" dirty="0" smtClean="0"/>
              <a:t> </a:t>
            </a:r>
            <a:r>
              <a:rPr lang="en-US" dirty="0" err="1" smtClean="0"/>
              <a:t>kirishib</a:t>
            </a:r>
            <a:r>
              <a:rPr lang="en-US" dirty="0" smtClean="0"/>
              <a:t>, </a:t>
            </a:r>
            <a:r>
              <a:rPr lang="en-US" dirty="0" err="1" smtClean="0"/>
              <a:t>erib</a:t>
            </a:r>
            <a:r>
              <a:rPr lang="en-US" dirty="0" smtClean="0"/>
              <a:t> </a:t>
            </a:r>
            <a:r>
              <a:rPr lang="en-US" dirty="0" err="1" smtClean="0"/>
              <a:t>qattiq</a:t>
            </a:r>
            <a:r>
              <a:rPr lang="en-US" dirty="0" smtClean="0"/>
              <a:t> </a:t>
            </a:r>
            <a:r>
              <a:rPr lang="en-US" dirty="0" err="1" smtClean="0"/>
              <a:t>fazadan</a:t>
            </a:r>
            <a:r>
              <a:rPr lang="en-US" dirty="0" smtClean="0"/>
              <a:t> </a:t>
            </a:r>
            <a:r>
              <a:rPr lang="en-US" dirty="0" err="1" smtClean="0"/>
              <a:t>eritma</a:t>
            </a:r>
            <a:r>
              <a:rPr lang="en-US" dirty="0" smtClean="0"/>
              <a:t> </a:t>
            </a:r>
            <a:r>
              <a:rPr lang="en-US" dirty="0" err="1" smtClean="0"/>
              <a:t>fazasiga</a:t>
            </a:r>
            <a:r>
              <a:rPr lang="en-US" dirty="0" smtClean="0"/>
              <a:t> </a:t>
            </a:r>
            <a:r>
              <a:rPr lang="en-US" dirty="0" err="1" smtClean="0"/>
              <a:t>o‘tadi</a:t>
            </a:r>
            <a:r>
              <a:rPr lang="en-US" dirty="0" smtClean="0"/>
              <a:t>.</a:t>
            </a:r>
            <a:r>
              <a:rPr lang="en-US" b="1" dirty="0" smtClean="0"/>
              <a:t> </a:t>
            </a:r>
            <a:r>
              <a:rPr lang="en-US" dirty="0" err="1" smtClean="0"/>
              <a:t>Bunda</a:t>
            </a:r>
            <a:r>
              <a:rPr lang="en-US" dirty="0" smtClean="0"/>
              <a:t> </a:t>
            </a:r>
            <a:r>
              <a:rPr lang="en-US" dirty="0" err="1" smtClean="0"/>
              <a:t>eritmaning</a:t>
            </a:r>
            <a:r>
              <a:rPr lang="en-US" dirty="0" smtClean="0"/>
              <a:t> </a:t>
            </a:r>
            <a:r>
              <a:rPr lang="en-US" dirty="0" err="1" smtClean="0"/>
              <a:t>vodorod</a:t>
            </a:r>
            <a:r>
              <a:rPr lang="en-US" dirty="0" smtClean="0"/>
              <a:t> </a:t>
            </a:r>
            <a:r>
              <a:rPr lang="en-US" dirty="0" err="1" smtClean="0"/>
              <a:t>ko‘rsatkichi</a:t>
            </a:r>
            <a:r>
              <a:rPr lang="en-US" dirty="0" smtClean="0"/>
              <a:t> </a:t>
            </a:r>
            <a:r>
              <a:rPr lang="en-US" dirty="0" err="1" smtClean="0"/>
              <a:t>kuchli</a:t>
            </a:r>
            <a:r>
              <a:rPr lang="en-US" dirty="0" smtClean="0"/>
              <a:t> </a:t>
            </a:r>
            <a:r>
              <a:rPr lang="en-US" dirty="0" err="1" smtClean="0"/>
              <a:t>ishqoriy</a:t>
            </a:r>
            <a:r>
              <a:rPr lang="en-US" dirty="0" smtClean="0"/>
              <a:t> </a:t>
            </a:r>
            <a:r>
              <a:rPr lang="en-US" dirty="0" err="1" smtClean="0"/>
              <a:t>bo‘lishi</a:t>
            </a:r>
            <a:r>
              <a:rPr lang="en-US" dirty="0" smtClean="0"/>
              <a:t> </a:t>
            </a:r>
            <a:r>
              <a:rPr lang="en-US" dirty="0" err="1" smtClean="0"/>
              <a:t>kerak</a:t>
            </a:r>
            <a:r>
              <a:rPr lang="en-US" dirty="0" smtClean="0"/>
              <a:t> (pH=11 – 12). </a:t>
            </a:r>
            <a:r>
              <a:rPr lang="en-US" dirty="0" err="1" smtClean="0"/>
              <a:t>Buning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eritmaga</a:t>
            </a:r>
            <a:r>
              <a:rPr lang="en-US" dirty="0" smtClean="0"/>
              <a:t> </a:t>
            </a:r>
            <a:r>
              <a:rPr lang="en-US" dirty="0" err="1" smtClean="0"/>
              <a:t>sianlashdan</a:t>
            </a:r>
            <a:r>
              <a:rPr lang="en-US" dirty="0" smtClean="0"/>
              <a:t> </a:t>
            </a:r>
            <a:r>
              <a:rPr lang="en-US" dirty="0" err="1" smtClean="0"/>
              <a:t>oldin</a:t>
            </a:r>
            <a:r>
              <a:rPr lang="en-US" dirty="0" smtClean="0"/>
              <a:t> </a:t>
            </a:r>
            <a:r>
              <a:rPr lang="en-US" dirty="0" err="1" smtClean="0"/>
              <a:t>quyuqlashtirish</a:t>
            </a:r>
            <a:r>
              <a:rPr lang="en-US" dirty="0" smtClean="0"/>
              <a:t> </a:t>
            </a:r>
            <a:r>
              <a:rPr lang="en-US" dirty="0" err="1" smtClean="0"/>
              <a:t>vaqtida</a:t>
            </a:r>
            <a:r>
              <a:rPr lang="en-US" dirty="0" smtClean="0"/>
              <a:t> </a:t>
            </a:r>
            <a:r>
              <a:rPr lang="en-US" dirty="0" err="1" smtClean="0"/>
              <a:t>ohak</a:t>
            </a:r>
            <a:r>
              <a:rPr lang="en-US" dirty="0" smtClean="0"/>
              <a:t> </a:t>
            </a:r>
            <a:r>
              <a:rPr lang="en-US" dirty="0" err="1" smtClean="0"/>
              <a:t>qo‘shiladi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buni</a:t>
            </a:r>
            <a:r>
              <a:rPr lang="en-US" dirty="0" smtClean="0"/>
              <a:t> “</a:t>
            </a:r>
            <a:r>
              <a:rPr lang="en-US" dirty="0" err="1" smtClean="0"/>
              <a:t>himoyalovchi</a:t>
            </a:r>
            <a:r>
              <a:rPr lang="en-US" dirty="0" smtClean="0"/>
              <a:t> </a:t>
            </a:r>
            <a:r>
              <a:rPr lang="en-US" dirty="0" err="1" smtClean="0"/>
              <a:t>ishqor</a:t>
            </a:r>
            <a:r>
              <a:rPr lang="en-US" dirty="0" smtClean="0"/>
              <a:t>” </a:t>
            </a:r>
            <a:r>
              <a:rPr lang="en-US" dirty="0" err="1" smtClean="0"/>
              <a:t>deb</a:t>
            </a:r>
            <a:r>
              <a:rPr lang="en-US" dirty="0" smtClean="0"/>
              <a:t> ham </a:t>
            </a:r>
            <a:r>
              <a:rPr lang="en-US" dirty="0" err="1" smtClean="0"/>
              <a:t>yuritiladi</a:t>
            </a:r>
            <a:r>
              <a:rPr lang="en-US" dirty="0" smtClean="0"/>
              <a:t>. </a:t>
            </a: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sabab</a:t>
            </a:r>
            <a:r>
              <a:rPr lang="en-US" dirty="0" smtClean="0"/>
              <a:t> </a:t>
            </a:r>
            <a:r>
              <a:rPr lang="en-US" dirty="0" err="1" smtClean="0"/>
              <a:t>neytral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kislotali</a:t>
            </a:r>
            <a:r>
              <a:rPr lang="en-US" dirty="0" smtClean="0"/>
              <a:t> </a:t>
            </a:r>
            <a:r>
              <a:rPr lang="en-US" dirty="0" err="1" smtClean="0"/>
              <a:t>muhitda</a:t>
            </a:r>
            <a:r>
              <a:rPr lang="en-US" dirty="0" smtClean="0"/>
              <a:t> </a:t>
            </a:r>
            <a:r>
              <a:rPr lang="en-US" dirty="0" err="1" smtClean="0"/>
              <a:t>zaharli</a:t>
            </a:r>
            <a:r>
              <a:rPr lang="en-US" dirty="0" smtClean="0"/>
              <a:t> </a:t>
            </a:r>
            <a:r>
              <a:rPr lang="en-US" dirty="0" err="1" smtClean="0"/>
              <a:t>sianid</a:t>
            </a:r>
            <a:r>
              <a:rPr lang="en-US" dirty="0" smtClean="0"/>
              <a:t> </a:t>
            </a:r>
            <a:r>
              <a:rPr lang="en-US" dirty="0" err="1" smtClean="0"/>
              <a:t>kislotasi</a:t>
            </a:r>
            <a:r>
              <a:rPr lang="en-US" dirty="0" smtClean="0"/>
              <a:t> </a:t>
            </a:r>
            <a:r>
              <a:rPr lang="en-US" dirty="0" err="1" smtClean="0"/>
              <a:t>hosil</a:t>
            </a:r>
            <a:r>
              <a:rPr lang="en-US" dirty="0" smtClean="0"/>
              <a:t> </a:t>
            </a:r>
            <a:r>
              <a:rPr lang="en-US" dirty="0" err="1" smtClean="0"/>
              <a:t>bo‘lib</a:t>
            </a:r>
            <a:r>
              <a:rPr lang="en-US" dirty="0" smtClean="0"/>
              <a:t> </a:t>
            </a:r>
            <a:r>
              <a:rPr lang="en-US" dirty="0" err="1" smtClean="0"/>
              <a:t>bug‘lanishi</a:t>
            </a:r>
            <a:r>
              <a:rPr lang="en-US" dirty="0" smtClean="0"/>
              <a:t> </a:t>
            </a:r>
            <a:r>
              <a:rPr lang="en-US" dirty="0" err="1" smtClean="0"/>
              <a:t>mumkin</a:t>
            </a:r>
            <a:r>
              <a:rPr lang="en-US" dirty="0" smtClean="0"/>
              <a:t>. </a:t>
            </a:r>
            <a:r>
              <a:rPr lang="en-US" dirty="0" err="1" smtClean="0"/>
              <a:t>Jarayonning</a:t>
            </a:r>
            <a:r>
              <a:rPr lang="en-US" dirty="0" smtClean="0"/>
              <a:t> </a:t>
            </a:r>
            <a:r>
              <a:rPr lang="en-US" dirty="0" err="1" smtClean="0"/>
              <a:t>kimyoviy</a:t>
            </a:r>
            <a:r>
              <a:rPr lang="en-US" dirty="0" smtClean="0"/>
              <a:t> </a:t>
            </a:r>
            <a:r>
              <a:rPr lang="en-US" dirty="0" err="1" smtClean="0"/>
              <a:t>reaksiyasi</a:t>
            </a:r>
            <a:r>
              <a:rPr lang="en-US" dirty="0" smtClean="0"/>
              <a:t> </a:t>
            </a:r>
            <a:r>
              <a:rPr lang="en-US" dirty="0" err="1" smtClean="0"/>
              <a:t>tenglamasi</a:t>
            </a:r>
            <a:r>
              <a:rPr lang="en-US" dirty="0" smtClean="0"/>
              <a:t> </a:t>
            </a:r>
            <a:r>
              <a:rPr lang="en-US" dirty="0" err="1" smtClean="0"/>
              <a:t>quyidagicha</a:t>
            </a:r>
            <a:r>
              <a:rPr lang="en-US" dirty="0" smtClean="0"/>
              <a:t>:</a:t>
            </a:r>
            <a:endParaRPr lang="ru-RU" dirty="0" smtClean="0"/>
          </a:p>
          <a:p>
            <a:pPr algn="ctr"/>
            <a:r>
              <a:rPr lang="en-US" dirty="0" smtClean="0"/>
              <a:t> </a:t>
            </a:r>
            <a:r>
              <a:rPr lang="en-US" dirty="0" smtClean="0"/>
              <a:t>4Au </a:t>
            </a:r>
            <a:r>
              <a:rPr lang="en-US" dirty="0" smtClean="0"/>
              <a:t>+ 8NaCN + O</a:t>
            </a:r>
            <a:r>
              <a:rPr lang="en-US" baseline="-25000" dirty="0" smtClean="0"/>
              <a:t>2</a:t>
            </a:r>
            <a:r>
              <a:rPr lang="en-US" dirty="0" smtClean="0"/>
              <a:t> + 2H</a:t>
            </a:r>
            <a:r>
              <a:rPr lang="en-US" baseline="-25000" dirty="0" smtClean="0"/>
              <a:t>2</a:t>
            </a:r>
            <a:r>
              <a:rPr lang="en-US" dirty="0" smtClean="0"/>
              <a:t>O = </a:t>
            </a:r>
            <a:r>
              <a:rPr lang="en-US" dirty="0" smtClean="0"/>
              <a:t>4Na[Au(CN)</a:t>
            </a:r>
            <a:r>
              <a:rPr lang="en-US" baseline="-25000" dirty="0" smtClean="0"/>
              <a:t>2</a:t>
            </a:r>
            <a:r>
              <a:rPr lang="en-US" dirty="0" smtClean="0"/>
              <a:t>] + 4NaOH</a:t>
            </a:r>
            <a:endParaRPr lang="ru-RU" dirty="0"/>
          </a:p>
        </p:txBody>
      </p:sp>
      <p:pic>
        <p:nvPicPr>
          <p:cNvPr id="41986" name="Рисунок 2" descr="Описание: F:\TEXNOLOGIK SXEMALAR\2. Au\kolonna sorbsiya va sianlashga.jpg"/>
          <p:cNvPicPr>
            <a:picLocks noChangeAspect="1" noChangeArrowheads="1"/>
          </p:cNvPicPr>
          <p:nvPr/>
        </p:nvPicPr>
        <p:blipFill>
          <a:blip r:embed="rId2"/>
          <a:srcRect l="46980" t="7416" b="22198"/>
          <a:stretch>
            <a:fillRect/>
          </a:stretch>
        </p:blipFill>
        <p:spPr bwMode="auto">
          <a:xfrm>
            <a:off x="6072198" y="1571612"/>
            <a:ext cx="2765425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00FF"/>
                </a:solidFill>
              </a:rPr>
              <a:t>Sorbsion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tanlab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eritish</a:t>
            </a:r>
            <a:endParaRPr lang="ru-RU" b="1" dirty="0">
              <a:solidFill>
                <a:srgbClr val="FF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338638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/>
              <a:t>Au </a:t>
            </a:r>
            <a:r>
              <a:rPr lang="en-US" dirty="0" err="1" smtClean="0"/>
              <a:t>tanlab</a:t>
            </a:r>
            <a:r>
              <a:rPr lang="en-US" dirty="0" smtClean="0"/>
              <a:t> </a:t>
            </a:r>
            <a:r>
              <a:rPr lang="en-US" dirty="0" err="1" smtClean="0"/>
              <a:t>eritilganidan</a:t>
            </a:r>
            <a:r>
              <a:rPr lang="en-US" dirty="0" smtClean="0"/>
              <a:t> </a:t>
            </a:r>
            <a:r>
              <a:rPr lang="en-US" dirty="0" err="1" smtClean="0"/>
              <a:t>so‘ng</a:t>
            </a:r>
            <a:r>
              <a:rPr lang="en-US" dirty="0" smtClean="0"/>
              <a:t> </a:t>
            </a:r>
            <a:r>
              <a:rPr lang="en-US" dirty="0" err="1" smtClean="0"/>
              <a:t>hosil</a:t>
            </a:r>
            <a:r>
              <a:rPr lang="en-US" dirty="0" smtClean="0"/>
              <a:t> </a:t>
            </a:r>
            <a:r>
              <a:rPr lang="en-US" dirty="0" err="1" smtClean="0"/>
              <a:t>bo‘lgan</a:t>
            </a:r>
            <a:r>
              <a:rPr lang="en-US" dirty="0" smtClean="0"/>
              <a:t> </a:t>
            </a:r>
            <a:r>
              <a:rPr lang="en-US" dirty="0" err="1" smtClean="0"/>
              <a:t>eritmadan</a:t>
            </a:r>
            <a:r>
              <a:rPr lang="en-US" dirty="0" smtClean="0"/>
              <a:t> </a:t>
            </a:r>
            <a:r>
              <a:rPr lang="en-US" dirty="0" err="1" smtClean="0"/>
              <a:t>oltin</a:t>
            </a:r>
            <a:r>
              <a:rPr lang="en-US" dirty="0" smtClean="0"/>
              <a:t> </a:t>
            </a:r>
            <a:r>
              <a:rPr lang="en-US" dirty="0" err="1" smtClean="0"/>
              <a:t>saqsagan</a:t>
            </a:r>
            <a:r>
              <a:rPr lang="en-US" dirty="0" smtClean="0"/>
              <a:t> </a:t>
            </a:r>
            <a:r>
              <a:rPr lang="en-US" dirty="0" err="1" smtClean="0"/>
              <a:t>komplekslar</a:t>
            </a:r>
            <a:r>
              <a:rPr lang="en-US" dirty="0" smtClean="0"/>
              <a:t> </a:t>
            </a:r>
            <a:r>
              <a:rPr lang="en-US" dirty="0" err="1" smtClean="0"/>
              <a:t>ionalmashuvchi</a:t>
            </a:r>
            <a:r>
              <a:rPr lang="en-US" dirty="0" smtClean="0"/>
              <a:t> </a:t>
            </a:r>
            <a:r>
              <a:rPr lang="en-US" dirty="0" err="1" smtClean="0"/>
              <a:t>qatronlar</a:t>
            </a:r>
            <a:r>
              <a:rPr lang="en-US" dirty="0" smtClean="0"/>
              <a:t> (</a:t>
            </a:r>
            <a:r>
              <a:rPr lang="en-US" dirty="0" err="1" smtClean="0"/>
              <a:t>smolalar</a:t>
            </a:r>
            <a:r>
              <a:rPr lang="en-US" dirty="0" smtClean="0"/>
              <a:t>)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eritmadan</a:t>
            </a:r>
            <a:r>
              <a:rPr lang="en-US" dirty="0" smtClean="0"/>
              <a:t> </a:t>
            </a:r>
            <a:r>
              <a:rPr lang="en-US" dirty="0" err="1" smtClean="0"/>
              <a:t>yig‘ib</a:t>
            </a:r>
            <a:r>
              <a:rPr lang="en-US" dirty="0" smtClean="0"/>
              <a:t> </a:t>
            </a:r>
            <a:r>
              <a:rPr lang="en-US" dirty="0" err="1" smtClean="0"/>
              <a:t>olinadi</a:t>
            </a:r>
            <a:r>
              <a:rPr lang="en-US" dirty="0" smtClean="0"/>
              <a:t>. </a:t>
            </a:r>
            <a:r>
              <a:rPr lang="en-US" dirty="0" err="1" smtClean="0"/>
              <a:t>Bunda</a:t>
            </a:r>
            <a:r>
              <a:rPr lang="en-US" dirty="0" smtClean="0"/>
              <a:t> </a:t>
            </a:r>
            <a:r>
              <a:rPr lang="en-US" dirty="0" err="1" smtClean="0"/>
              <a:t>qatronning</a:t>
            </a:r>
            <a:r>
              <a:rPr lang="en-US" dirty="0" smtClean="0"/>
              <a:t> </a:t>
            </a:r>
            <a:r>
              <a:rPr lang="en-US" dirty="0" err="1" smtClean="0"/>
              <a:t>hajmiga</a:t>
            </a:r>
            <a:r>
              <a:rPr lang="en-US" dirty="0" smtClean="0"/>
              <a:t> </a:t>
            </a:r>
            <a:r>
              <a:rPr lang="en-US" dirty="0" err="1" smtClean="0"/>
              <a:t>eritmadagi</a:t>
            </a:r>
            <a:r>
              <a:rPr lang="en-US" dirty="0" smtClean="0"/>
              <a:t> </a:t>
            </a:r>
            <a:r>
              <a:rPr lang="en-US" dirty="0" err="1" smtClean="0"/>
              <a:t>oltin</a:t>
            </a:r>
            <a:r>
              <a:rPr lang="en-US" dirty="0" smtClean="0"/>
              <a:t> </a:t>
            </a:r>
            <a:r>
              <a:rPr lang="en-US" dirty="0" err="1" smtClean="0"/>
              <a:t>kimyoviy</a:t>
            </a:r>
            <a:r>
              <a:rPr lang="en-US" dirty="0" smtClean="0"/>
              <a:t> </a:t>
            </a:r>
            <a:r>
              <a:rPr lang="en-US" dirty="0" err="1" smtClean="0"/>
              <a:t>yo‘l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yutiladi</a:t>
            </a:r>
            <a:r>
              <a:rPr lang="en-US" dirty="0" smtClean="0"/>
              <a:t> (</a:t>
            </a:r>
            <a:r>
              <a:rPr lang="en-US" dirty="0" err="1" smtClean="0"/>
              <a:t>xemosorbsiyalanadi</a:t>
            </a:r>
            <a:r>
              <a:rPr lang="en-US" dirty="0" smtClean="0"/>
              <a:t>). Au </a:t>
            </a:r>
            <a:r>
              <a:rPr lang="en-US" dirty="0" err="1" smtClean="0"/>
              <a:t>eritmada</a:t>
            </a:r>
            <a:r>
              <a:rPr lang="en-US" dirty="0" smtClean="0"/>
              <a:t> anion </a:t>
            </a:r>
            <a:r>
              <a:rPr lang="en-US" dirty="0" err="1" smtClean="0"/>
              <a:t>kompleksi</a:t>
            </a:r>
            <a:r>
              <a:rPr lang="en-US" dirty="0" smtClean="0"/>
              <a:t> </a:t>
            </a:r>
            <a:r>
              <a:rPr lang="en-US" dirty="0" err="1" smtClean="0"/>
              <a:t>ko‘rinishida</a:t>
            </a:r>
            <a:r>
              <a:rPr lang="en-US" dirty="0" smtClean="0"/>
              <a:t> </a:t>
            </a:r>
            <a:r>
              <a:rPr lang="en-US" dirty="0" err="1" smtClean="0"/>
              <a:t>bo‘lganligi</a:t>
            </a:r>
            <a:r>
              <a:rPr lang="en-US" dirty="0" smtClean="0"/>
              <a:t> </a:t>
            </a:r>
            <a:r>
              <a:rPr lang="en-US" dirty="0" err="1" smtClean="0"/>
              <a:t>sababli</a:t>
            </a:r>
            <a:r>
              <a:rPr lang="en-US" dirty="0" smtClean="0"/>
              <a:t> </a:t>
            </a:r>
            <a:r>
              <a:rPr lang="en-US" dirty="0" err="1" smtClean="0"/>
              <a:t>eritmaga</a:t>
            </a:r>
            <a:r>
              <a:rPr lang="en-US" dirty="0" smtClean="0"/>
              <a:t> anion </a:t>
            </a:r>
            <a:r>
              <a:rPr lang="en-US" dirty="0" err="1" smtClean="0"/>
              <a:t>almashinuvchi</a:t>
            </a:r>
            <a:r>
              <a:rPr lang="en-US" dirty="0" smtClean="0"/>
              <a:t> </a:t>
            </a:r>
            <a:r>
              <a:rPr lang="en-US" dirty="0" err="1" smtClean="0"/>
              <a:t>qatronlar</a:t>
            </a:r>
            <a:r>
              <a:rPr lang="en-US" dirty="0" smtClean="0"/>
              <a:t> </a:t>
            </a:r>
            <a:r>
              <a:rPr lang="en-US" dirty="0" err="1" smtClean="0"/>
              <a:t>ya’ni</a:t>
            </a:r>
            <a:r>
              <a:rPr lang="en-US" dirty="0" smtClean="0"/>
              <a:t> </a:t>
            </a:r>
            <a:r>
              <a:rPr lang="en-US" b="1" dirty="0" err="1" smtClean="0"/>
              <a:t>anionitlar</a:t>
            </a:r>
            <a:r>
              <a:rPr lang="en-US" b="1" dirty="0" smtClean="0"/>
              <a:t> </a:t>
            </a:r>
            <a:r>
              <a:rPr lang="en-US" dirty="0" err="1" smtClean="0"/>
              <a:t>solinadi</a:t>
            </a:r>
            <a:r>
              <a:rPr lang="en-US" dirty="0" smtClean="0"/>
              <a:t>. </a:t>
            </a:r>
            <a:r>
              <a:rPr lang="en-US" dirty="0" err="1" smtClean="0"/>
              <a:t>Sorbsion</a:t>
            </a:r>
            <a:r>
              <a:rPr lang="en-US" dirty="0" smtClean="0"/>
              <a:t> </a:t>
            </a:r>
            <a:r>
              <a:rPr lang="en-US" dirty="0" err="1" smtClean="0"/>
              <a:t>tanlab</a:t>
            </a:r>
            <a:r>
              <a:rPr lang="en-US" dirty="0" smtClean="0"/>
              <a:t> </a:t>
            </a:r>
            <a:r>
              <a:rPr lang="en-US" dirty="0" err="1" smtClean="0"/>
              <a:t>eritish</a:t>
            </a:r>
            <a:r>
              <a:rPr lang="en-US" dirty="0" smtClean="0"/>
              <a:t> </a:t>
            </a:r>
            <a:r>
              <a:rPr lang="en-US" dirty="0" err="1" smtClean="0"/>
              <a:t>jarayoni</a:t>
            </a:r>
            <a:r>
              <a:rPr lang="en-US" dirty="0" smtClean="0"/>
              <a:t> </a:t>
            </a:r>
            <a:r>
              <a:rPr lang="en-US" dirty="0" err="1" smtClean="0"/>
              <a:t>maxsus</a:t>
            </a:r>
            <a:r>
              <a:rPr lang="en-US" dirty="0" smtClean="0"/>
              <a:t> </a:t>
            </a:r>
            <a:r>
              <a:rPr lang="en-US" dirty="0" err="1" smtClean="0"/>
              <a:t>pachuklarda</a:t>
            </a:r>
            <a:r>
              <a:rPr lang="en-US" dirty="0" smtClean="0"/>
              <a:t> </a:t>
            </a:r>
            <a:r>
              <a:rPr lang="en-US" dirty="0" err="1" smtClean="0"/>
              <a:t>olib</a:t>
            </a:r>
            <a:r>
              <a:rPr lang="en-US" dirty="0" smtClean="0"/>
              <a:t> </a:t>
            </a:r>
            <a:r>
              <a:rPr lang="en-US" dirty="0" err="1" smtClean="0"/>
              <a:t>boriladi</a:t>
            </a:r>
            <a:r>
              <a:rPr lang="en-US" dirty="0" smtClean="0"/>
              <a:t>. </a:t>
            </a:r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43010" name="Рисунок 4" descr="Описание: F:\TEXNOLOGIK SXEMALAR\2. Au\Pachuk qirqimi bilan.jpeg"/>
          <p:cNvPicPr>
            <a:picLocks noChangeAspect="1" noChangeArrowheads="1"/>
          </p:cNvPicPr>
          <p:nvPr/>
        </p:nvPicPr>
        <p:blipFill>
          <a:blip r:embed="rId2"/>
          <a:srcRect b="9058"/>
          <a:stretch>
            <a:fillRect/>
          </a:stretch>
        </p:blipFill>
        <p:spPr bwMode="auto">
          <a:xfrm>
            <a:off x="4714876" y="1285860"/>
            <a:ext cx="4286248" cy="482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172</TotalTime>
  <Words>699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Oltinning tabiiy manbalari</vt:lpstr>
      <vt:lpstr>Oltinni gidrometallurgik usulda ishlab chiqarishning texnologik sxemasi</vt:lpstr>
      <vt:lpstr>Tarkibida oltin saqlagan rudalarni qayta ishlashga tayyorlash jarayonlari </vt:lpstr>
      <vt:lpstr>Oltinli rudalarni gravitatsion boyitish dastgohlari</vt:lpstr>
      <vt:lpstr>Oltinli rudalarni gravitatsion boyitish dastgohlari</vt:lpstr>
      <vt:lpstr>Qaysar rudalarni biotexnologik qayta ishlash</vt:lpstr>
      <vt:lpstr>Tanlab eritish jarayoni: sianlash</vt:lpstr>
      <vt:lpstr>Sorbsion tanlab eritish</vt:lpstr>
      <vt:lpstr>Ion almashuvchi qatronlar (smolalar)</vt:lpstr>
      <vt:lpstr>To’yingan smoladan oltinni desorbsiyalash</vt:lpstr>
      <vt:lpstr>Desorbsiya jarayoni</vt:lpstr>
      <vt:lpstr>Elektroliz</vt:lpstr>
      <vt:lpstr>Olingan katod oltinni induksion pechlarda eritib turli qoliplarga quyib har xil quymalar olinadi. </vt:lpstr>
      <vt:lpstr>E’tiboringiz  uchun  rahmat!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NODIR METALLAR TEXNOLOGIYASI</dc:title>
  <dc:creator>Бахриддин</dc:creator>
  <cp:lastModifiedBy>Бахриддин</cp:lastModifiedBy>
  <cp:revision>21</cp:revision>
  <dcterms:created xsi:type="dcterms:W3CDTF">2014-09-13T07:25:03Z</dcterms:created>
  <dcterms:modified xsi:type="dcterms:W3CDTF">2020-12-11T08:59:31Z</dcterms:modified>
</cp:coreProperties>
</file>