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75" r:id="rId4"/>
    <p:sldId id="258" r:id="rId5"/>
    <p:sldId id="25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8932" autoAdjust="0"/>
  </p:normalViewPr>
  <p:slideViewPr>
    <p:cSldViewPr>
      <p:cViewPr varScale="1">
        <p:scale>
          <a:sx n="76" d="100"/>
          <a:sy n="76" d="100"/>
        </p:scale>
        <p:origin x="166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MSShafigullin\Desktop\Проекты\Брендбук\Гайдлайн\Презентация\презентация шаблон КФУ-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" r="3170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SShafigullin\Desktop\Проекты\Брендбук\Гайдлайн\Презентация\kfu_logo_2l_e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708920"/>
            <a:ext cx="625734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618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Pictures\2015 год\Новая папка\article_big_7231380706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551693" cy="30689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88024" y="594928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Pine-tree –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сосна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, moss –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мох,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fir- tree –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ель,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Oar –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весло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ользователь\Pictures\2015 год\Новая папка\suhodol-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"/>
            <a:ext cx="4427984" cy="30685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6" name="Picture 2" descr="C:\Users\Пользователь\Pictures\2015 год\Новая папка\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608512" cy="333716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716016" y="3501008"/>
            <a:ext cx="4212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 when you took the photo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 what/who is in the photo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 what is happening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 why you took the photo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 why you decided to show the picture to your friend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5898" y="0"/>
            <a:ext cx="3198101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52328" cy="501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0"/>
            <a:ext cx="2813748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87824" y="5013176"/>
            <a:ext cx="59046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 when you took the photo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 what/who is in the photo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 what is happening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 why you took the photo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 why you decided to show the picture to your friend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016DC-F93A-4AAA-A463-649D66C3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455F6F-C978-49F8-8142-0C839951E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2135" cy="6858000"/>
          </a:xfrm>
        </p:spPr>
      </p:pic>
    </p:spTree>
    <p:extLst>
      <p:ext uri="{BB962C8B-B14F-4D97-AF65-F5344CB8AC3E}">
        <p14:creationId xmlns:p14="http://schemas.microsoft.com/office/powerpoint/2010/main" val="1852932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59"/>
            <a:ext cx="9747126" cy="689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4110171"/>
            <a:ext cx="6804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PT Sans" panose="020B0503020203020204" pitchFamily="34" charset="-52"/>
              </a:rPr>
              <a:t>Thanks for attention!</a:t>
            </a:r>
          </a:p>
        </p:txBody>
      </p:sp>
    </p:spTree>
    <p:extLst>
      <p:ext uri="{BB962C8B-B14F-4D97-AF65-F5344CB8AC3E}">
        <p14:creationId xmlns:p14="http://schemas.microsoft.com/office/powerpoint/2010/main" val="34885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717" y="0"/>
            <a:ext cx="3635896" cy="936104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MSShafigullin\Desktop\Проекты\Ассоциация выпускников\kfu_logo_2l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265"/>
            <a:ext cx="2945406" cy="39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9912" y="44624"/>
            <a:ext cx="4832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AAA9A9"/>
                </a:solidFill>
                <a:latin typeface="PT Sans" panose="020B0503020203020204" pitchFamily="34" charset="-52"/>
              </a:rPr>
              <a:t>Описание фотографии на английском языке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1920" y="3460944"/>
            <a:ext cx="5292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549F"/>
                </a:solidFill>
                <a:latin typeface="PT Sans" panose="020B0503020203020204" pitchFamily="34" charset="-52"/>
              </a:rPr>
              <a:t>Обратите внимание на выделенные  слова: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0549F"/>
                </a:solidFill>
                <a:latin typeface="PT Sans" panose="020B0503020203020204" pitchFamily="34" charset="-52"/>
              </a:rPr>
              <a:t>причинно- следственные союзы придают вашему описанию логичность</a:t>
            </a:r>
            <a:endParaRPr lang="en-US" sz="2000" dirty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0549F"/>
                </a:solidFill>
                <a:latin typeface="PT Sans" panose="020B0503020203020204" pitchFamily="34" charset="-52"/>
              </a:rPr>
              <a:t>вводные слова придают вашей речи связность и естественность.</a:t>
            </a:r>
            <a:endParaRPr lang="en-US" sz="2000" dirty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pPr marL="342900" indent="-342900">
              <a:buFontTx/>
              <a:buChar char="-"/>
            </a:pPr>
            <a:endParaRPr lang="en-US" sz="2000" dirty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r>
              <a:rPr lang="en-US" sz="2000" dirty="0">
                <a:solidFill>
                  <a:srgbClr val="00549F"/>
                </a:solidFill>
                <a:latin typeface="PT Sans" panose="020B0503020203020204" pitchFamily="34" charset="-52"/>
              </a:rPr>
              <a:t>Teacher of English</a:t>
            </a:r>
            <a:endParaRPr lang="ru-RU" sz="2000" dirty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r>
              <a:rPr lang="en-US" sz="2000" b="1" dirty="0">
                <a:solidFill>
                  <a:srgbClr val="00549F"/>
                </a:solidFill>
                <a:latin typeface="PT Sans" panose="020B0503020203020204" pitchFamily="34" charset="-52"/>
              </a:rPr>
              <a:t>Oleg Vladimirovich </a:t>
            </a:r>
            <a:endParaRPr lang="ru-RU" sz="2000" b="1" dirty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r>
              <a:rPr lang="ru-RU" sz="2000" b="1" dirty="0">
                <a:solidFill>
                  <a:srgbClr val="00549F"/>
                </a:solidFill>
                <a:latin typeface="PT Sans" panose="020B0503020203020204" pitchFamily="34" charset="-52"/>
              </a:rPr>
              <a:t>ОШИ «Лицей имени </a:t>
            </a:r>
            <a:r>
              <a:rPr lang="ru-RU" sz="2000" b="1" dirty="0" err="1">
                <a:solidFill>
                  <a:srgbClr val="00549F"/>
                </a:solidFill>
                <a:latin typeface="PT Sans" panose="020B0503020203020204" pitchFamily="34" charset="-52"/>
              </a:rPr>
              <a:t>Н.И.Лобачевского</a:t>
            </a:r>
            <a:r>
              <a:rPr lang="ru-RU" sz="2000" b="1" dirty="0">
                <a:solidFill>
                  <a:srgbClr val="00549F"/>
                </a:solidFill>
                <a:latin typeface="PT Sans" panose="020B0503020203020204" pitchFamily="34" charset="-52"/>
              </a:rPr>
              <a:t>»</a:t>
            </a:r>
          </a:p>
          <a:p>
            <a:r>
              <a:rPr lang="ru-RU" sz="2000" dirty="0">
                <a:solidFill>
                  <a:srgbClr val="00549F"/>
                </a:solidFill>
                <a:latin typeface="PT Sans" panose="020B0503020203020204" pitchFamily="34" charset="-52"/>
              </a:rPr>
              <a:t>Казанского федерального университета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52B0EF-68F4-4F02-9545-535085066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8" y="936102"/>
            <a:ext cx="3635896" cy="592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5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SShafigullin\Desktop\Проекты\Ассоциация выпускников\kfu_logo_2l_rus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28841"/>
            <a:ext cx="2952328" cy="39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5013" y="104435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AAA9A9"/>
                </a:solidFill>
                <a:latin typeface="PT Sans" panose="020B0503020203020204" pitchFamily="34" charset="-52"/>
              </a:rPr>
              <a:t>Описание фотографии </a:t>
            </a:r>
            <a:endParaRPr lang="en-US" sz="36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75856" y="332656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1484784"/>
            <a:ext cx="3275856" cy="4464496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Воспользуемся стандартным способом описания, то есть начнем с общего плана и постепенно будем переходить к частному, а именно, к деталям. Кстати, в конце, обязательно, надо сказать несколько слов о теме фотографии и о своем отношении к данной теме.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1484784"/>
            <a:ext cx="5868144" cy="446449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Визуальное сопровождение текстового содержания. Поле черного цвета необходимо удалить перед размещением иллюстрации. </a:t>
            </a:r>
          </a:p>
          <a:p>
            <a:pPr algn="ctr"/>
            <a:r>
              <a:rPr lang="ru-RU" dirty="0"/>
              <a:t>Необходимо понимать, что иллюстрация должна быть точных размеров черного поля.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73D38E-0C77-4533-845F-646367608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781" y="1484784"/>
            <a:ext cx="586021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1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SShafigullin\Desktop\Проекты\Ассоциация выпускников\kfu_logo_2l_rus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28841"/>
            <a:ext cx="2952328" cy="39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8837" y="260648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AAA9A9"/>
                </a:solidFill>
                <a:latin typeface="PT Sans" panose="020B0503020203020204" pitchFamily="34" charset="-52"/>
              </a:rPr>
              <a:t>Описание фотографии </a:t>
            </a:r>
          </a:p>
          <a:p>
            <a:endParaRPr lang="ru-RU" sz="36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75856" y="332656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1484784"/>
            <a:ext cx="3275856" cy="4464496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/>
              <a:t>Итак, порядок такой:</a:t>
            </a:r>
          </a:p>
          <a:p>
            <a:pPr algn="ctr"/>
            <a:r>
              <a:rPr lang="ru-RU" sz="2000"/>
              <a:t>общее описание того, что вы видите (в данном случае, пляж в курортном городке)</a:t>
            </a:r>
          </a:p>
          <a:p>
            <a:pPr algn="ctr"/>
            <a:r>
              <a:rPr lang="ru-RU" sz="2000"/>
              <a:t>детали (аттракционы, много людей, отличная погода)</a:t>
            </a:r>
          </a:p>
          <a:p>
            <a:pPr algn="ctr"/>
            <a:r>
              <a:rPr lang="ru-RU" sz="2000"/>
              <a:t>ваше отношение к теме ( хотели бы вы оказаться сейчас на пляже? — ответ очевиден!)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75856" y="1484784"/>
            <a:ext cx="5868144" cy="446449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Визуальное сопровождение текстового содержания. Поле черного цвета необходимо удалить перед размещением иллюстрации. </a:t>
            </a:r>
          </a:p>
          <a:p>
            <a:pPr algn="ctr"/>
            <a:r>
              <a:rPr lang="ru-RU" dirty="0"/>
              <a:t>Необходимо понимать, что иллюстрация должна быть точных размеров черного поля.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04C6E8-108F-4D48-949A-89E34CBE3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42" y="1474325"/>
            <a:ext cx="589785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4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SShafigullin\Desktop\Проекты\Ассоциация выпускников\kfu_logo_2l_rus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28841"/>
            <a:ext cx="2952328" cy="39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8537" y="19467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AAA9A9"/>
                </a:solidFill>
                <a:latin typeface="PT Sans" panose="020B0503020203020204" pitchFamily="34" charset="-52"/>
              </a:rPr>
              <a:t>Вводная фраза: 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75856" y="332656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1484784"/>
            <a:ext cx="4572000" cy="4464496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Well, I would like to start with a general description.</a:t>
            </a:r>
          </a:p>
          <a:p>
            <a:pPr algn="ctr"/>
            <a:r>
              <a:rPr lang="en-US" sz="1600" dirty="0" err="1"/>
              <a:t>Что</a:t>
            </a:r>
            <a:r>
              <a:rPr lang="en-US" sz="1600" dirty="0"/>
              <a:t> </a:t>
            </a:r>
            <a:r>
              <a:rPr lang="en-US" sz="1600" dirty="0" err="1"/>
              <a:t>изображено</a:t>
            </a:r>
            <a:r>
              <a:rPr lang="en-US" sz="1600" dirty="0"/>
              <a:t>: </a:t>
            </a:r>
          </a:p>
          <a:p>
            <a:pPr algn="ctr"/>
            <a:r>
              <a:rPr lang="en-US" sz="1600" dirty="0"/>
              <a:t>This photo (picture) shows a seaside resort in summer. The weather is hot that’s why the beach is full of people.</a:t>
            </a:r>
          </a:p>
          <a:p>
            <a:pPr algn="just" fontAlgn="base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fontAlgn="base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clouds in the sky and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looks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light blue.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 sea, it is a bit rough, I can see the waves,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 light wind is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probably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blowing.</a:t>
            </a:r>
          </a:p>
          <a:p>
            <a:pPr algn="just" fontAlgn="base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foreground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just a bit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right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there is a big merry-go-round. I can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that a lot of children are riding horses there. They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laughing, shouting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other words,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they are having fun.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1484784"/>
            <a:ext cx="4572000" cy="446449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Визуальное сопровождение текстового содержания. Поле черного цвета необходимо удалить перед размещением иллюстрации. </a:t>
            </a:r>
          </a:p>
          <a:p>
            <a:pPr algn="ctr"/>
            <a:r>
              <a:rPr lang="ru-RU" dirty="0"/>
              <a:t>Необходимо понимать, что иллюстрация должна быть точных размеров черного поля.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57200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E1F487-75C6-4C8D-9CAA-6D64CC18B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1486621"/>
            <a:ext cx="4572000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SShafigullin\Desktop\Проекты\Ассоциация выпускников\kfu_logo_2l_rus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28841"/>
            <a:ext cx="2952328" cy="39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4842" y="31557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AAA9A9"/>
                </a:solidFill>
                <a:latin typeface="PT Sans" panose="020B0503020203020204" pitchFamily="34" charset="-52"/>
              </a:rPr>
              <a:t>Описание фотографии </a:t>
            </a:r>
          </a:p>
          <a:p>
            <a:endParaRPr lang="ru-RU" sz="36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75856" y="332656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-1" y="1268761"/>
            <a:ext cx="6084156" cy="4752528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Another kind of attraction is situated to the left of the first one. It looks smaller and at the first sight you can suppose that it is a merry-go-round, too. But if you look closer, you can see that it might be a kiosk with some food or souvenirs because people are standing around probably looking for something to buy.</a:t>
            </a:r>
          </a:p>
          <a:p>
            <a:pPr algn="ctr"/>
            <a:r>
              <a:rPr lang="en-US" dirty="0"/>
              <a:t>The beach is very crowded. The people are lying on the sand and swimming in the sea.</a:t>
            </a:r>
          </a:p>
          <a:p>
            <a:pPr algn="ctr"/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забудьте</a:t>
            </a:r>
            <a:r>
              <a:rPr lang="en-US" dirty="0"/>
              <a:t> о </a:t>
            </a:r>
            <a:r>
              <a:rPr lang="en-US" dirty="0" err="1"/>
              <a:t>заднем</a:t>
            </a:r>
            <a:r>
              <a:rPr lang="en-US" dirty="0"/>
              <a:t> </a:t>
            </a:r>
            <a:r>
              <a:rPr lang="en-US" dirty="0" err="1"/>
              <a:t>фоне</a:t>
            </a:r>
            <a:r>
              <a:rPr lang="en-US" dirty="0"/>
              <a:t>: In the background I can make out the outline of a white pier (</a:t>
            </a:r>
            <a:r>
              <a:rPr lang="en-US" dirty="0" err="1"/>
              <a:t>пирс</a:t>
            </a:r>
            <a:r>
              <a:rPr lang="en-US" dirty="0"/>
              <a:t>) which stands out against the blue sky.</a:t>
            </a:r>
          </a:p>
          <a:p>
            <a:pPr algn="ctr"/>
            <a:br>
              <a:rPr lang="en-US" dirty="0"/>
            </a:br>
            <a:r>
              <a:rPr lang="en-US" dirty="0" err="1"/>
              <a:t>Заключение</a:t>
            </a:r>
            <a:r>
              <a:rPr lang="en-US" dirty="0"/>
              <a:t>: As for me, I have enjoyed a lot describing this cheerful picture. This sunny beach makes me feel optimistic because in a few weeks I hope I will be enjoying swimming in the sea, too.</a:t>
            </a:r>
          </a:p>
          <a:p>
            <a:pPr algn="ctr"/>
            <a:endParaRPr lang="en-US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84168" y="1484784"/>
            <a:ext cx="3059832" cy="446449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Визуальное сопровождение текстового содержания. Поле черного цвета необходимо удалить перед размещением иллюстрации. </a:t>
            </a:r>
          </a:p>
          <a:p>
            <a:pPr algn="ctr"/>
            <a:r>
              <a:rPr lang="ru-RU" dirty="0"/>
              <a:t>Необходимо понимать, что иллюстрация должна быть точных размеров черного поля.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9E0BBA-6933-45AA-BE00-E77F7ED58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262895"/>
            <a:ext cx="305983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8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SShafigullin\Desktop\Проекты\Ассоциация выпускников\kfu_logo_2l_rus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50963"/>
            <a:ext cx="2952328" cy="39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6362" y="-120273"/>
            <a:ext cx="85476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AAA9A9"/>
                </a:solidFill>
                <a:latin typeface="PT Sans" panose="020B0503020203020204" pitchFamily="34" charset="-52"/>
              </a:rPr>
              <a:t>Стандартные фразы и выражения для описания фотографии на английском языке</a:t>
            </a:r>
          </a:p>
          <a:p>
            <a:endParaRPr lang="ru-RU" sz="36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2" y="1052736"/>
            <a:ext cx="6228185" cy="5256583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photo shows … —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фотографии</a:t>
            </a:r>
            <a:r>
              <a:rPr lang="en-US" dirty="0"/>
              <a:t> </a:t>
            </a:r>
            <a:r>
              <a:rPr lang="en-US" dirty="0" err="1"/>
              <a:t>изображено</a:t>
            </a:r>
            <a:r>
              <a:rPr lang="en-US" dirty="0"/>
              <a:t> …</a:t>
            </a:r>
          </a:p>
          <a:p>
            <a:pPr algn="ctr"/>
            <a:r>
              <a:rPr lang="en-US" dirty="0"/>
              <a:t>In the </a:t>
            </a:r>
            <a:r>
              <a:rPr lang="en-US" dirty="0" err="1"/>
              <a:t>centre</a:t>
            </a:r>
            <a:r>
              <a:rPr lang="en-US" dirty="0"/>
              <a:t>/middle of the photo we can see a … — В </a:t>
            </a:r>
            <a:r>
              <a:rPr lang="en-US" dirty="0" err="1"/>
              <a:t>центре</a:t>
            </a:r>
            <a:r>
              <a:rPr lang="en-US" dirty="0"/>
              <a:t>/ </a:t>
            </a:r>
            <a:r>
              <a:rPr lang="en-US" dirty="0" err="1"/>
              <a:t>середине</a:t>
            </a:r>
            <a:r>
              <a:rPr lang="en-US" dirty="0"/>
              <a:t> </a:t>
            </a:r>
            <a:r>
              <a:rPr lang="en-US" dirty="0" err="1"/>
              <a:t>фотографии</a:t>
            </a:r>
            <a:r>
              <a:rPr lang="en-US" dirty="0"/>
              <a:t> </a:t>
            </a:r>
            <a:r>
              <a:rPr lang="en-US" dirty="0" err="1"/>
              <a:t>мы</a:t>
            </a:r>
            <a:r>
              <a:rPr lang="en-US" dirty="0"/>
              <a:t> </a:t>
            </a:r>
            <a:r>
              <a:rPr lang="en-US" dirty="0" err="1"/>
              <a:t>видим</a:t>
            </a:r>
            <a:r>
              <a:rPr lang="en-US" dirty="0"/>
              <a:t> …</a:t>
            </a:r>
          </a:p>
          <a:p>
            <a:pPr algn="ctr"/>
            <a:r>
              <a:rPr lang="en-US" dirty="0"/>
              <a:t>In the foreground there is a … —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переднем</a:t>
            </a:r>
            <a:r>
              <a:rPr lang="en-US" dirty="0"/>
              <a:t> </a:t>
            </a:r>
            <a:r>
              <a:rPr lang="en-US" dirty="0" err="1"/>
              <a:t>плане</a:t>
            </a:r>
            <a:r>
              <a:rPr lang="en-US" dirty="0"/>
              <a:t> </a:t>
            </a:r>
            <a:r>
              <a:rPr lang="en-US" dirty="0" err="1"/>
              <a:t>находится</a:t>
            </a:r>
            <a:r>
              <a:rPr lang="en-US" dirty="0"/>
              <a:t> …</a:t>
            </a:r>
          </a:p>
          <a:p>
            <a:pPr algn="ctr"/>
            <a:r>
              <a:rPr lang="en-US" dirty="0"/>
              <a:t>In the background there are … —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заднем</a:t>
            </a:r>
            <a:r>
              <a:rPr lang="en-US" dirty="0"/>
              <a:t> </a:t>
            </a:r>
            <a:r>
              <a:rPr lang="en-US" dirty="0" err="1"/>
              <a:t>плане</a:t>
            </a:r>
            <a:r>
              <a:rPr lang="en-US" dirty="0"/>
              <a:t> </a:t>
            </a:r>
            <a:r>
              <a:rPr lang="en-US" dirty="0" err="1"/>
              <a:t>находится</a:t>
            </a:r>
            <a:r>
              <a:rPr lang="en-US" dirty="0"/>
              <a:t> …</a:t>
            </a:r>
          </a:p>
          <a:p>
            <a:pPr algn="ctr"/>
            <a:r>
              <a:rPr lang="en-US" dirty="0"/>
              <a:t>It is situated in … —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расположен</a:t>
            </a:r>
            <a:r>
              <a:rPr lang="en-US" dirty="0"/>
              <a:t> в …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On the left (of …) stands … — </a:t>
            </a:r>
            <a:r>
              <a:rPr lang="en-US" dirty="0" err="1"/>
              <a:t>Слева</a:t>
            </a:r>
            <a:r>
              <a:rPr lang="en-US" dirty="0"/>
              <a:t> (</a:t>
            </a:r>
            <a:r>
              <a:rPr lang="en-US" dirty="0" err="1"/>
              <a:t>от</a:t>
            </a:r>
            <a:r>
              <a:rPr lang="en-US" dirty="0"/>
              <a:t> …) </a:t>
            </a:r>
            <a:r>
              <a:rPr lang="en-US" dirty="0" err="1"/>
              <a:t>стоит</a:t>
            </a:r>
            <a:r>
              <a:rPr lang="en-US" dirty="0"/>
              <a:t> …</a:t>
            </a:r>
          </a:p>
          <a:p>
            <a:pPr algn="ctr"/>
            <a:r>
              <a:rPr lang="en-US" dirty="0"/>
              <a:t>On the right (of …) sits… — </a:t>
            </a:r>
            <a:r>
              <a:rPr lang="en-US" dirty="0" err="1"/>
              <a:t>Справа</a:t>
            </a:r>
            <a:r>
              <a:rPr lang="en-US" dirty="0"/>
              <a:t> (</a:t>
            </a:r>
            <a:r>
              <a:rPr lang="en-US" dirty="0" err="1"/>
              <a:t>от</a:t>
            </a:r>
            <a:r>
              <a:rPr lang="en-US" dirty="0"/>
              <a:t>…) </a:t>
            </a:r>
            <a:r>
              <a:rPr lang="en-US" dirty="0" err="1"/>
              <a:t>сидит</a:t>
            </a:r>
            <a:r>
              <a:rPr lang="en-US" dirty="0"/>
              <a:t> …</a:t>
            </a:r>
          </a:p>
          <a:p>
            <a:pPr algn="ctr"/>
            <a:r>
              <a:rPr lang="en-US" dirty="0"/>
              <a:t>In the distance we can make out the outline of a… — </a:t>
            </a:r>
            <a:r>
              <a:rPr lang="en-US" dirty="0" err="1"/>
              <a:t>Вдалеке</a:t>
            </a:r>
            <a:r>
              <a:rPr lang="en-US" dirty="0"/>
              <a:t> </a:t>
            </a:r>
            <a:r>
              <a:rPr lang="en-US" dirty="0" err="1"/>
              <a:t>мы</a:t>
            </a:r>
            <a:r>
              <a:rPr lang="en-US" dirty="0"/>
              <a:t> </a:t>
            </a:r>
            <a:r>
              <a:rPr lang="en-US" dirty="0" err="1"/>
              <a:t>можем</a:t>
            </a:r>
            <a:r>
              <a:rPr lang="en-US" dirty="0"/>
              <a:t> </a:t>
            </a:r>
            <a:r>
              <a:rPr lang="en-US" dirty="0" err="1"/>
              <a:t>разглядеть</a:t>
            </a:r>
            <a:r>
              <a:rPr lang="en-US" dirty="0"/>
              <a:t> </a:t>
            </a:r>
            <a:r>
              <a:rPr lang="en-US" dirty="0" err="1"/>
              <a:t>очертания</a:t>
            </a:r>
            <a:r>
              <a:rPr lang="en-US" dirty="0"/>
              <a:t> …</a:t>
            </a:r>
          </a:p>
          <a:p>
            <a:pPr algn="ctr"/>
            <a:r>
              <a:rPr lang="en-US" dirty="0"/>
              <a:t>At the first glance, … —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первый</a:t>
            </a:r>
            <a:r>
              <a:rPr lang="en-US" dirty="0"/>
              <a:t> </a:t>
            </a:r>
            <a:r>
              <a:rPr lang="en-US" dirty="0" err="1"/>
              <a:t>взгляд</a:t>
            </a:r>
            <a:r>
              <a:rPr lang="en-US" dirty="0"/>
              <a:t>, …</a:t>
            </a:r>
          </a:p>
          <a:p>
            <a:pPr algn="ctr"/>
            <a:r>
              <a:rPr lang="en-US" dirty="0"/>
              <a:t>But if you look closely, you can see … — </a:t>
            </a:r>
            <a:r>
              <a:rPr lang="en-US" dirty="0" err="1"/>
              <a:t>Но</a:t>
            </a:r>
            <a:r>
              <a:rPr lang="en-US" dirty="0"/>
              <a:t> </a:t>
            </a:r>
            <a:r>
              <a:rPr lang="en-US" dirty="0" err="1"/>
              <a:t>если</a:t>
            </a:r>
            <a:r>
              <a:rPr lang="en-US" dirty="0"/>
              <a:t> </a:t>
            </a:r>
            <a:r>
              <a:rPr lang="en-US" dirty="0" err="1"/>
              <a:t>присмотреться</a:t>
            </a:r>
            <a:r>
              <a:rPr lang="en-US" dirty="0"/>
              <a:t>, </a:t>
            </a:r>
            <a:r>
              <a:rPr lang="en-US" dirty="0" err="1"/>
              <a:t>вы</a:t>
            </a:r>
            <a:r>
              <a:rPr lang="en-US" dirty="0"/>
              <a:t> </a:t>
            </a:r>
            <a:r>
              <a:rPr lang="en-US" dirty="0" err="1"/>
              <a:t>можете</a:t>
            </a:r>
            <a:r>
              <a:rPr lang="en-US" dirty="0"/>
              <a:t> </a:t>
            </a:r>
            <a:r>
              <a:rPr lang="en-US" dirty="0" err="1"/>
              <a:t>увидеть</a:t>
            </a:r>
            <a:r>
              <a:rPr lang="en-US" dirty="0"/>
              <a:t>…</a:t>
            </a:r>
          </a:p>
          <a:p>
            <a:pPr algn="ctr"/>
            <a:r>
              <a:rPr lang="en-US" dirty="0"/>
              <a:t>It looks strange … —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/>
              <a:t>выглядит</a:t>
            </a:r>
            <a:r>
              <a:rPr lang="en-US" dirty="0"/>
              <a:t> </a:t>
            </a:r>
            <a:r>
              <a:rPr lang="en-US" dirty="0" err="1"/>
              <a:t>странно</a:t>
            </a:r>
            <a:endParaRPr lang="en-US" dirty="0"/>
          </a:p>
          <a:p>
            <a:pPr algn="ctr"/>
            <a:r>
              <a:rPr lang="en-US" dirty="0"/>
              <a:t>It looks like …. — </a:t>
            </a:r>
            <a:r>
              <a:rPr lang="en-US" dirty="0" err="1"/>
              <a:t>Она</a:t>
            </a:r>
            <a:r>
              <a:rPr lang="en-US" dirty="0"/>
              <a:t> </a:t>
            </a:r>
            <a:r>
              <a:rPr lang="en-US" dirty="0" err="1"/>
              <a:t>похожа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…</a:t>
            </a:r>
          </a:p>
          <a:p>
            <a:pPr algn="ctr"/>
            <a:r>
              <a:rPr lang="en-US" dirty="0"/>
              <a:t>As for, … — </a:t>
            </a:r>
            <a:r>
              <a:rPr lang="en-US" dirty="0" err="1"/>
              <a:t>Что</a:t>
            </a:r>
            <a:r>
              <a:rPr lang="en-US" dirty="0"/>
              <a:t> </a:t>
            </a:r>
            <a:r>
              <a:rPr lang="en-US" dirty="0" err="1"/>
              <a:t>касается</a:t>
            </a:r>
            <a:r>
              <a:rPr lang="en-US" dirty="0"/>
              <a:t> …</a:t>
            </a:r>
          </a:p>
          <a:p>
            <a:pPr algn="ctr"/>
            <a:endParaRPr lang="en-US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28182" y="1484784"/>
            <a:ext cx="2915818" cy="446449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Визуальное сопровождение текстового содержания. Поле черного цвета необходимо удалить перед размещением иллюстрации. </a:t>
            </a:r>
          </a:p>
          <a:p>
            <a:pPr algn="ctr"/>
            <a:r>
              <a:rPr lang="ru-RU" dirty="0"/>
              <a:t>Необходимо понимать, что иллюстрация должна быть точных размеров черного поля.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9E0BBA-6933-45AA-BE00-E77F7ED58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2" y="1046870"/>
            <a:ext cx="2915817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55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SShafigullin\Desktop\Проекты\Ассоциация выпускников\kfu_logo_2l_rus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28841"/>
            <a:ext cx="2952328" cy="39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4842" y="31558"/>
            <a:ext cx="85476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AAA9A9"/>
                </a:solidFill>
                <a:latin typeface="PT Sans" panose="020B0503020203020204" pitchFamily="34" charset="-52"/>
              </a:rPr>
              <a:t>Лексика для описания фотографии на английском языке</a:t>
            </a:r>
          </a:p>
          <a:p>
            <a:endParaRPr lang="ru-RU" sz="36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" y="1118878"/>
            <a:ext cx="6084156" cy="4902411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</a:t>
            </a: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I </a:t>
            </a:r>
            <a:r>
              <a:rPr lang="ru-RU" sz="1600" dirty="0" err="1"/>
              <a:t>can</a:t>
            </a:r>
            <a:r>
              <a:rPr lang="ru-RU" sz="1600" dirty="0"/>
              <a:t> </a:t>
            </a:r>
            <a:r>
              <a:rPr lang="ru-RU" sz="1600" dirty="0" err="1"/>
              <a:t>suppose</a:t>
            </a:r>
            <a:r>
              <a:rPr lang="ru-RU" sz="1600" dirty="0"/>
              <a:t> </a:t>
            </a:r>
            <a:r>
              <a:rPr lang="ru-RU" sz="1600" dirty="0" err="1"/>
              <a:t>that</a:t>
            </a:r>
            <a:r>
              <a:rPr lang="ru-RU" sz="1600" dirty="0"/>
              <a:t> … — Я могу предположить, что …</a:t>
            </a:r>
            <a:endParaRPr lang="en-US" sz="1600" dirty="0"/>
          </a:p>
          <a:p>
            <a:pPr algn="ctr"/>
            <a:r>
              <a:rPr lang="en-US" sz="1600" dirty="0"/>
              <a:t>I guess … — Я </a:t>
            </a:r>
            <a:r>
              <a:rPr lang="en-US" sz="1600" dirty="0" err="1"/>
              <a:t>полагаю</a:t>
            </a:r>
            <a:r>
              <a:rPr lang="en-US" sz="1600" dirty="0"/>
              <a:t> …</a:t>
            </a:r>
          </a:p>
          <a:p>
            <a:pPr algn="ctr"/>
            <a:r>
              <a:rPr lang="en-US" sz="1600" dirty="0"/>
              <a:t>I can hardly make out (= see) — Я </a:t>
            </a:r>
            <a:r>
              <a:rPr lang="en-US" sz="1600" dirty="0" err="1"/>
              <a:t>едва</a:t>
            </a:r>
            <a:r>
              <a:rPr lang="en-US" sz="1600" dirty="0"/>
              <a:t> </a:t>
            </a:r>
            <a:r>
              <a:rPr lang="en-US" sz="1600" dirty="0" err="1"/>
              <a:t>могу</a:t>
            </a:r>
            <a:r>
              <a:rPr lang="en-US" sz="1600" dirty="0"/>
              <a:t> </a:t>
            </a:r>
            <a:r>
              <a:rPr lang="en-US" sz="1600" dirty="0" err="1"/>
              <a:t>различить</a:t>
            </a:r>
            <a:r>
              <a:rPr lang="en-US" sz="1600" dirty="0"/>
              <a:t> (</a:t>
            </a:r>
            <a:r>
              <a:rPr lang="en-US" sz="1600" dirty="0" err="1"/>
              <a:t>увидеть</a:t>
            </a:r>
            <a:r>
              <a:rPr lang="en-US" sz="1600" dirty="0"/>
              <a:t>) …</a:t>
            </a:r>
          </a:p>
          <a:p>
            <a:pPr algn="ctr"/>
            <a:r>
              <a:rPr lang="en-US" sz="1600" dirty="0"/>
              <a:t>It stands out against the blue sky. — </a:t>
            </a:r>
            <a:r>
              <a:rPr lang="en-US" sz="1600" dirty="0" err="1"/>
              <a:t>Она</a:t>
            </a:r>
            <a:r>
              <a:rPr lang="en-US" sz="1600" dirty="0"/>
              <a:t> </a:t>
            </a:r>
            <a:r>
              <a:rPr lang="en-US" sz="1600" dirty="0" err="1"/>
              <a:t>выделяется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фоне</a:t>
            </a:r>
            <a:r>
              <a:rPr lang="en-US" sz="1600" dirty="0"/>
              <a:t> </a:t>
            </a:r>
            <a:r>
              <a:rPr lang="en-US" sz="1600" dirty="0" err="1"/>
              <a:t>голубого</a:t>
            </a:r>
            <a:r>
              <a:rPr lang="en-US" sz="1600" dirty="0"/>
              <a:t> </a:t>
            </a:r>
            <a:r>
              <a:rPr lang="en-US" sz="1600" dirty="0" err="1"/>
              <a:t>неба</a:t>
            </a:r>
            <a:r>
              <a:rPr lang="en-US" sz="1600" dirty="0"/>
              <a:t>.</a:t>
            </a:r>
          </a:p>
          <a:p>
            <a:pPr algn="ctr"/>
            <a:r>
              <a:rPr lang="en-US" sz="1600" dirty="0"/>
              <a:t>She looks tired. — </a:t>
            </a:r>
            <a:r>
              <a:rPr lang="en-US" sz="1600" dirty="0" err="1"/>
              <a:t>Она</a:t>
            </a:r>
            <a:r>
              <a:rPr lang="en-US" sz="1600" dirty="0"/>
              <a:t> </a:t>
            </a:r>
            <a:r>
              <a:rPr lang="en-US" sz="1600" dirty="0" err="1"/>
              <a:t>выглядит</a:t>
            </a:r>
            <a:r>
              <a:rPr lang="en-US" sz="1600" dirty="0"/>
              <a:t> </a:t>
            </a:r>
            <a:r>
              <a:rPr lang="en-US" sz="1600" dirty="0" err="1"/>
              <a:t>уставшей</a:t>
            </a:r>
            <a:r>
              <a:rPr lang="en-US" sz="1600" dirty="0"/>
              <a:t>.</a:t>
            </a:r>
          </a:p>
          <a:p>
            <a:pPr algn="ctr"/>
            <a:r>
              <a:rPr lang="en-US" sz="1600" dirty="0"/>
              <a:t>It looks as if it is getting dark. — </a:t>
            </a:r>
            <a:r>
              <a:rPr lang="en-US" sz="1600" dirty="0" err="1"/>
              <a:t>Похоже</a:t>
            </a:r>
            <a:r>
              <a:rPr lang="en-US" sz="1600" dirty="0"/>
              <a:t>, </a:t>
            </a:r>
            <a:r>
              <a:rPr lang="en-US" sz="1600" dirty="0" err="1"/>
              <a:t>начинает</a:t>
            </a:r>
            <a:r>
              <a:rPr lang="en-US" sz="1600" dirty="0"/>
              <a:t> </a:t>
            </a:r>
            <a:r>
              <a:rPr lang="en-US" sz="1600" dirty="0" err="1"/>
              <a:t>темнеть</a:t>
            </a:r>
            <a:r>
              <a:rPr lang="en-US" sz="1600" dirty="0"/>
              <a:t>.</a:t>
            </a:r>
          </a:p>
          <a:p>
            <a:pPr algn="ctr"/>
            <a:r>
              <a:rPr lang="en-US" sz="1600" dirty="0"/>
              <a:t>They may /might be looking for … — </a:t>
            </a:r>
            <a:r>
              <a:rPr lang="en-US" sz="1600" dirty="0" err="1"/>
              <a:t>Они</a:t>
            </a:r>
            <a:r>
              <a:rPr lang="en-US" sz="1600" dirty="0"/>
              <a:t>, </a:t>
            </a:r>
            <a:r>
              <a:rPr lang="en-US" sz="1600" dirty="0" err="1"/>
              <a:t>возможно</a:t>
            </a:r>
            <a:r>
              <a:rPr lang="en-US" sz="1600" dirty="0"/>
              <a:t>, </a:t>
            </a:r>
            <a:r>
              <a:rPr lang="en-US" sz="1600" dirty="0" err="1"/>
              <a:t>ищут</a:t>
            </a:r>
            <a:r>
              <a:rPr lang="en-US" sz="1600" dirty="0"/>
              <a:t> …</a:t>
            </a:r>
          </a:p>
          <a:p>
            <a:pPr algn="ctr"/>
            <a:r>
              <a:rPr lang="en-US" sz="1600" dirty="0"/>
              <a:t>The wind is probably blowing. — </a:t>
            </a:r>
            <a:r>
              <a:rPr lang="en-US" sz="1600" dirty="0" err="1"/>
              <a:t>Вероятно</a:t>
            </a:r>
            <a:r>
              <a:rPr lang="en-US" sz="1600" dirty="0"/>
              <a:t>, </a:t>
            </a:r>
            <a:r>
              <a:rPr lang="en-US" sz="1600" dirty="0" err="1"/>
              <a:t>дует</a:t>
            </a:r>
            <a:r>
              <a:rPr lang="en-US" sz="1600" dirty="0"/>
              <a:t> </a:t>
            </a:r>
            <a:r>
              <a:rPr lang="en-US" sz="1600" dirty="0" err="1"/>
              <a:t>ветер</a:t>
            </a:r>
            <a:r>
              <a:rPr lang="en-US" sz="1600" dirty="0"/>
              <a:t>.</a:t>
            </a:r>
          </a:p>
          <a:p>
            <a:pPr algn="ctr"/>
            <a:r>
              <a:rPr lang="en-US" sz="1600" dirty="0"/>
              <a:t>It seems to me that … — </a:t>
            </a:r>
            <a:r>
              <a:rPr lang="en-US" sz="1600" dirty="0" err="1"/>
              <a:t>Мне</a:t>
            </a:r>
            <a:r>
              <a:rPr lang="en-US" sz="1600" dirty="0"/>
              <a:t> </a:t>
            </a:r>
            <a:r>
              <a:rPr lang="en-US" sz="1600" dirty="0" err="1"/>
              <a:t>кажется</a:t>
            </a:r>
            <a:r>
              <a:rPr lang="en-US" sz="1600" dirty="0"/>
              <a:t>, …</a:t>
            </a:r>
          </a:p>
          <a:p>
            <a:pPr algn="ctr"/>
            <a:r>
              <a:rPr lang="en-US" sz="1600" dirty="0"/>
              <a:t>the outline of a white pier — </a:t>
            </a:r>
            <a:r>
              <a:rPr lang="en-US" sz="1600" dirty="0" err="1"/>
              <a:t>очертания</a:t>
            </a:r>
            <a:r>
              <a:rPr lang="en-US" sz="1600" dirty="0"/>
              <a:t> </a:t>
            </a:r>
            <a:r>
              <a:rPr lang="en-US" sz="1600" dirty="0" err="1"/>
              <a:t>белого</a:t>
            </a:r>
            <a:r>
              <a:rPr lang="en-US" sz="1600" dirty="0"/>
              <a:t> </a:t>
            </a:r>
            <a:r>
              <a:rPr lang="en-US" sz="1600" dirty="0" err="1"/>
              <a:t>пирса</a:t>
            </a:r>
            <a:endParaRPr lang="en-US" sz="1600" dirty="0"/>
          </a:p>
          <a:p>
            <a:pPr algn="just" fontAlgn="base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на небе</a:t>
            </a:r>
          </a:p>
          <a:p>
            <a:pPr algn="just" fontAlgn="base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под дождем (как бы внутри дождя)</a:t>
            </a:r>
          </a:p>
          <a:p>
            <a:pPr algn="just" fontAlgn="base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под солнцем (в солнечном свете)</a:t>
            </a:r>
          </a:p>
          <a:p>
            <a:pPr algn="just" fontAlgn="base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Также, если вы говорите о том, что изображено НА картине или фотографии, надо употреблять предлог IN:</a:t>
            </a:r>
          </a:p>
          <a:p>
            <a:pPr algn="just" fontAlgn="base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photo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84168" y="1484784"/>
            <a:ext cx="3059832" cy="446449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Визуальное сопровождение текстового содержания. Поле черного цвета необходимо удалить перед размещением иллюстрации. </a:t>
            </a:r>
          </a:p>
          <a:p>
            <a:pPr algn="ctr"/>
            <a:r>
              <a:rPr lang="ru-RU" dirty="0"/>
              <a:t>Необходимо понимать, что иллюстрация должна быть точных размеров черного поля.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9E0BBA-6933-45AA-BE00-E77F7ED58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118878"/>
            <a:ext cx="3059832" cy="48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2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Pictures\2015 год\Новая папка\59370101_1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22" y="3573016"/>
            <a:ext cx="3790889" cy="29523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3" name="Picture 2" descr="C:\Users\Пользователь\Pictures\2015 год\Новая папка\81096883_0_86e13_4e186e76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5783"/>
            <a:ext cx="4107665" cy="31095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4" name="Picture 2" descr="C:\Users\Пользователь\Pictures\2015 год\Новая папка\61611707_1279296275_39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322" y="260648"/>
            <a:ext cx="3790889" cy="31095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0" y="6093296"/>
            <a:ext cx="4140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Bridle –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уздечка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, barefooted -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босоногая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805264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Twilight –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сумерки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, snow-drift –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сугроб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517232"/>
            <a:ext cx="31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Splash each other -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брызгаться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3501008"/>
            <a:ext cx="4212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 when you took the photo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 what/who is in the photo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 what is happening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 why you took the photo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 why you decided to show the picture to your friend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1100</Words>
  <Application>Microsoft Office PowerPoint</Application>
  <PresentationFormat>Экран (4:3)</PresentationFormat>
  <Paragraphs>99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PT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Шафигуллин Марат Шарифуллович</dc:creator>
  <cp:lastModifiedBy>Олег Пари</cp:lastModifiedBy>
  <cp:revision>15</cp:revision>
  <dcterms:created xsi:type="dcterms:W3CDTF">2016-09-08T07:48:51Z</dcterms:created>
  <dcterms:modified xsi:type="dcterms:W3CDTF">2020-02-12T20:15:33Z</dcterms:modified>
</cp:coreProperties>
</file>