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28-0D0F-4480-AACB-570A76A084D6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9E623-498E-4EE5-95CA-661CB38A8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7A28-0D0F-4480-AACB-570A76A084D6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E623-498E-4EE5-95CA-661CB38A8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b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Рефлексия  учебной деятельности на уроке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b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Определение плотности </a:t>
            </a:r>
            <a:b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вязания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Экран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Segoe Print</vt:lpstr>
      <vt:lpstr>Тема Office</vt:lpstr>
      <vt:lpstr>Определение плотности  вязания   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Определение плотности  вязания</vt:lpstr>
      <vt:lpstr>Рефлексия  учебной деятельности на уроке</vt:lpstr>
      <vt:lpstr>Определение плотности  вязания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плотности  вязания   </dc:title>
  <dc:creator>admin</dc:creator>
  <cp:lastModifiedBy>admin</cp:lastModifiedBy>
  <cp:revision>1</cp:revision>
  <dcterms:created xsi:type="dcterms:W3CDTF">2017-03-15T11:10:32Z</dcterms:created>
  <dcterms:modified xsi:type="dcterms:W3CDTF">2017-03-15T11:10:32Z</dcterms:modified>
</cp:coreProperties>
</file>