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5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3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2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85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1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0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1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3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7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4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0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сражения </a:t>
            </a:r>
            <a:br>
              <a:rPr lang="ru-RU" dirty="0" smtClean="0"/>
            </a:br>
            <a:r>
              <a:rPr lang="ru-RU" dirty="0" smtClean="0"/>
              <a:t>ВЕЛИКОЙ ОТЕЧЕСТВЕННОЙ </a:t>
            </a:r>
            <a:r>
              <a:rPr lang="ru-RU" dirty="0" smtClean="0"/>
              <a:t>ВОЙНЫ</a:t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Битва за Москву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1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БИТВА ЗА МОСКВУ</a:t>
            </a:r>
            <a:br>
              <a:rPr lang="ru-RU" dirty="0" smtClean="0"/>
            </a:br>
            <a:r>
              <a:rPr lang="ru-RU" sz="4000" dirty="0" smtClean="0"/>
              <a:t>(30 сентября 1941г.-20 апреля 1942 г.)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170877" cy="390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69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немецкого командования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30416"/>
            <a:ext cx="5904656" cy="485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00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1 этап</a:t>
            </a:r>
            <a:br>
              <a:rPr lang="ru-RU" sz="3200" dirty="0" smtClean="0"/>
            </a:br>
            <a:r>
              <a:rPr lang="ru-RU" sz="3200" dirty="0" smtClean="0"/>
              <a:t>(30 сентября-5декабря 1941г.)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4104456" cy="430993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7.10- окружение  советских войск в р-не Вязьмы</a:t>
            </a:r>
          </a:p>
          <a:p>
            <a:r>
              <a:rPr lang="ru-RU" sz="2400" dirty="0" smtClean="0"/>
              <a:t>10.10- назначение </a:t>
            </a:r>
            <a:r>
              <a:rPr lang="ru-RU" sz="2400" dirty="0" err="1" smtClean="0"/>
              <a:t>Г.К.Жукова</a:t>
            </a:r>
            <a:r>
              <a:rPr lang="ru-RU" sz="2400" dirty="0" smtClean="0"/>
              <a:t> командующим войсками Западного фронта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199631" cy="407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33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1 этап</a:t>
            </a:r>
            <a:br>
              <a:rPr lang="ru-RU" sz="3200" dirty="0" smtClean="0"/>
            </a:br>
            <a:r>
              <a:rPr lang="ru-RU" sz="3200" dirty="0" smtClean="0"/>
              <a:t>(30 сентября-5декабря 1941г.)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3667819" cy="4309939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18</a:t>
            </a:r>
            <a:r>
              <a:rPr lang="ru-RU" sz="2400" dirty="0" smtClean="0"/>
              <a:t>.10-захват противником Можайска </a:t>
            </a:r>
          </a:p>
          <a:p>
            <a:r>
              <a:rPr lang="ru-RU" sz="2400" dirty="0" smtClean="0"/>
              <a:t>19.10- введение осадного положения в Москве</a:t>
            </a:r>
          </a:p>
          <a:p>
            <a:r>
              <a:rPr lang="ru-RU" sz="2400" dirty="0" smtClean="0"/>
              <a:t>27.10-захват противником Волоколамска</a:t>
            </a:r>
          </a:p>
          <a:p>
            <a:r>
              <a:rPr lang="ru-RU" sz="2400" dirty="0" smtClean="0"/>
              <a:t>07.11-парад на Красной площади </a:t>
            </a:r>
          </a:p>
          <a:p>
            <a:r>
              <a:rPr lang="ru-RU" sz="2400" dirty="0" smtClean="0"/>
              <a:t>24.11-захват Солнечногорска 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63" y="2276872"/>
            <a:ext cx="4864418" cy="320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46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2</a:t>
            </a:r>
            <a:r>
              <a:rPr lang="ru-RU" sz="3200" dirty="0" smtClean="0"/>
              <a:t> </a:t>
            </a:r>
            <a:r>
              <a:rPr lang="ru-RU" sz="3200" dirty="0" smtClean="0"/>
              <a:t>этап</a:t>
            </a:r>
            <a:br>
              <a:rPr lang="ru-RU" sz="3200" dirty="0" smtClean="0"/>
            </a:br>
            <a:r>
              <a:rPr lang="ru-RU" sz="3200" dirty="0" smtClean="0"/>
              <a:t>(5 декабря 1941г.-20 апреля 1942 г.)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3667819" cy="430993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5-6 декабря-начало контрнаступления Красной Армии (войска Западного фронта (генерал </a:t>
            </a:r>
            <a:r>
              <a:rPr lang="ru-RU" sz="2400" b="1" dirty="0" err="1" smtClean="0"/>
              <a:t>Г.К.Жуков</a:t>
            </a:r>
            <a:r>
              <a:rPr lang="ru-RU" sz="2400" dirty="0" smtClean="0"/>
              <a:t>), Калининского фронта (генерал </a:t>
            </a:r>
            <a:r>
              <a:rPr lang="ru-RU" sz="2400" b="1" dirty="0" smtClean="0"/>
              <a:t>И.С. Конев</a:t>
            </a:r>
            <a:r>
              <a:rPr lang="ru-RU" sz="2400" dirty="0" smtClean="0"/>
              <a:t>) и правого крыла Юго-Западного фронта (маршал </a:t>
            </a:r>
            <a:r>
              <a:rPr lang="ru-RU" sz="2400" b="1" dirty="0" smtClean="0"/>
              <a:t>С.К. Тимошенко</a:t>
            </a:r>
            <a:r>
              <a:rPr lang="ru-RU" sz="2400" dirty="0" smtClean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024336" cy="462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2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2</a:t>
            </a:r>
            <a:r>
              <a:rPr lang="ru-RU" sz="3200" dirty="0" smtClean="0"/>
              <a:t> </a:t>
            </a:r>
            <a:r>
              <a:rPr lang="ru-RU" sz="3200" dirty="0" smtClean="0"/>
              <a:t>этап</a:t>
            </a:r>
            <a:br>
              <a:rPr lang="ru-RU" sz="3200" dirty="0" smtClean="0"/>
            </a:br>
            <a:r>
              <a:rPr lang="ru-RU" sz="3200" dirty="0" smtClean="0"/>
              <a:t>(5 декабря 1941г.-20 апреля 1942 г.)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3667819" cy="430993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Январь 1942г. –общее наступление Красной Армии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Апрель- завершение Московской битвы, освобождение Московской и Тульской областей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060948" cy="465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4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битвы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1399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Первое крупное поражение Германии во Второй мировой войне.</a:t>
            </a:r>
          </a:p>
          <a:p>
            <a:r>
              <a:rPr lang="ru-RU" dirty="0" smtClean="0"/>
              <a:t>Провал плана блицкрига</a:t>
            </a:r>
          </a:p>
          <a:p>
            <a:r>
              <a:rPr lang="ru-RU" dirty="0" smtClean="0"/>
              <a:t>Развеян миф о непобедимости германской армии.</a:t>
            </a:r>
          </a:p>
          <a:p>
            <a:r>
              <a:rPr lang="ru-RU" dirty="0" smtClean="0"/>
              <a:t>Укрепление международного положения СССР</a:t>
            </a:r>
          </a:p>
          <a:p>
            <a:r>
              <a:rPr lang="ru-RU" dirty="0" smtClean="0"/>
              <a:t>Укрепление морально-психологического настроя советских людей</a:t>
            </a:r>
          </a:p>
          <a:p>
            <a:r>
              <a:rPr lang="ru-RU" dirty="0" smtClean="0"/>
              <a:t>Ускорение складывания антигитлеровской коалиции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111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132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Основные сражения  ВЕЛИКОЙ ОТЕЧЕСТВЕННОЙ ВОЙНЫ Битва за Москву</vt:lpstr>
      <vt:lpstr>БИТВА ЗА МОСКВУ (30 сентября 1941г.-20 апреля 1942 г.)</vt:lpstr>
      <vt:lpstr>План немецкого командования</vt:lpstr>
      <vt:lpstr>1 этап (30 сентября-5декабря 1941г.)</vt:lpstr>
      <vt:lpstr>1 этап (30 сентября-5декабря 1941г.)</vt:lpstr>
      <vt:lpstr>2 этап (5 декабря 1941г.-20 апреля 1942 г.)</vt:lpstr>
      <vt:lpstr>2 этап (5 декабря 1941г.-20 апреля 1942 г.)</vt:lpstr>
      <vt:lpstr>Значение битвы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сражения  ВЕЛИКОЙ ОТЕЧЕСТВЕННОЙ ВОЙНЫ</dc:title>
  <cp:lastModifiedBy>Евгений Леонтьев</cp:lastModifiedBy>
  <cp:revision>8</cp:revision>
  <dcterms:created xsi:type="dcterms:W3CDTF">2020-04-01T10:50:33Z</dcterms:created>
  <dcterms:modified xsi:type="dcterms:W3CDTF">2020-04-03T06:09:17Z</dcterms:modified>
</cp:coreProperties>
</file>