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1" r:id="rId2"/>
    <p:sldId id="283" r:id="rId3"/>
    <p:sldId id="284" r:id="rId4"/>
    <p:sldId id="282" r:id="rId5"/>
    <p:sldId id="262" r:id="rId6"/>
    <p:sldId id="256" r:id="rId7"/>
    <p:sldId id="258" r:id="rId8"/>
    <p:sldId id="261" r:id="rId9"/>
    <p:sldId id="263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65" r:id="rId19"/>
    <p:sldId id="266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CAA3CF-F5E8-48DF-8717-F076D25FF207}" type="doc">
      <dgm:prSet loTypeId="urn:microsoft.com/office/officeart/2005/8/layout/b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D861CAC-B113-4DC3-80C6-FC7136633BD0}">
      <dgm:prSet phldrT="[Текст]" custT="1"/>
      <dgm:spPr/>
      <dgm:t>
        <a:bodyPr/>
        <a:lstStyle/>
        <a:p>
          <a:r>
            <a:rPr lang="ru-RU" sz="2000" dirty="0" smtClean="0"/>
            <a:t>экономическая</a:t>
          </a:r>
          <a:endParaRPr lang="ru-RU" sz="2000" dirty="0"/>
        </a:p>
      </dgm:t>
    </dgm:pt>
    <dgm:pt modelId="{B9EF0B39-EC47-4500-A5D1-D021F1A8845B}" type="parTrans" cxnId="{01A55FCC-9406-4214-9788-221670C21AB0}">
      <dgm:prSet/>
      <dgm:spPr/>
      <dgm:t>
        <a:bodyPr/>
        <a:lstStyle/>
        <a:p>
          <a:endParaRPr lang="ru-RU"/>
        </a:p>
      </dgm:t>
    </dgm:pt>
    <dgm:pt modelId="{01418C9E-3D51-473A-8C33-AF5BF5AC02A8}" type="sibTrans" cxnId="{01A55FCC-9406-4214-9788-221670C21AB0}">
      <dgm:prSet/>
      <dgm:spPr/>
      <dgm:t>
        <a:bodyPr/>
        <a:lstStyle/>
        <a:p>
          <a:endParaRPr lang="ru-RU"/>
        </a:p>
      </dgm:t>
    </dgm:pt>
    <dgm:pt modelId="{D805B718-9A86-4CC4-8371-AC7126024BF0}">
      <dgm:prSet phldrT="[Текст]" custT="1"/>
      <dgm:spPr/>
      <dgm:t>
        <a:bodyPr/>
        <a:lstStyle/>
        <a:p>
          <a:r>
            <a:rPr lang="ru-RU" sz="2000" dirty="0" smtClean="0"/>
            <a:t>гражданская</a:t>
          </a:r>
          <a:endParaRPr lang="ru-RU" sz="2000" dirty="0"/>
        </a:p>
      </dgm:t>
    </dgm:pt>
    <dgm:pt modelId="{CD293E59-F1E5-4D22-A879-151BD5205EA3}" type="parTrans" cxnId="{49AFE8BB-1506-4202-8DD8-65019E84952F}">
      <dgm:prSet/>
      <dgm:spPr/>
      <dgm:t>
        <a:bodyPr/>
        <a:lstStyle/>
        <a:p>
          <a:endParaRPr lang="ru-RU"/>
        </a:p>
      </dgm:t>
    </dgm:pt>
    <dgm:pt modelId="{99EBE81B-05E6-4728-B23D-D7D21D21050C}" type="sibTrans" cxnId="{49AFE8BB-1506-4202-8DD8-65019E84952F}">
      <dgm:prSet/>
      <dgm:spPr/>
      <dgm:t>
        <a:bodyPr/>
        <a:lstStyle/>
        <a:p>
          <a:endParaRPr lang="ru-RU"/>
        </a:p>
      </dgm:t>
    </dgm:pt>
    <dgm:pt modelId="{AE7F4285-A9DE-4431-B70D-D0DDEA363E24}">
      <dgm:prSet phldrT="[Текст]" custT="1"/>
      <dgm:spPr/>
      <dgm:t>
        <a:bodyPr/>
        <a:lstStyle/>
        <a:p>
          <a:r>
            <a:rPr lang="ru-RU" sz="2000" dirty="0" smtClean="0"/>
            <a:t>религии</a:t>
          </a:r>
          <a:endParaRPr lang="ru-RU" sz="2000" dirty="0"/>
        </a:p>
      </dgm:t>
    </dgm:pt>
    <dgm:pt modelId="{251938F3-2779-4FA5-AE66-E00EE9473443}" type="parTrans" cxnId="{8C2B7116-F940-4258-BF46-352EA41445A8}">
      <dgm:prSet/>
      <dgm:spPr/>
      <dgm:t>
        <a:bodyPr/>
        <a:lstStyle/>
        <a:p>
          <a:endParaRPr lang="ru-RU"/>
        </a:p>
      </dgm:t>
    </dgm:pt>
    <dgm:pt modelId="{D0F4145A-56F9-4813-8D00-46A4BD394453}" type="sibTrans" cxnId="{8C2B7116-F940-4258-BF46-352EA41445A8}">
      <dgm:prSet/>
      <dgm:spPr/>
      <dgm:t>
        <a:bodyPr/>
        <a:lstStyle/>
        <a:p>
          <a:endParaRPr lang="ru-RU"/>
        </a:p>
      </dgm:t>
    </dgm:pt>
    <dgm:pt modelId="{DBDEE243-A75A-463F-AD55-6BE87E3B158B}">
      <dgm:prSet phldrT="[Текст]"/>
      <dgm:spPr/>
      <dgm:t>
        <a:bodyPr/>
        <a:lstStyle/>
        <a:p>
          <a:r>
            <a:rPr lang="ru-RU" dirty="0" smtClean="0"/>
            <a:t>Этнография</a:t>
          </a:r>
        </a:p>
        <a:p>
          <a:r>
            <a:rPr lang="ru-RU" dirty="0" smtClean="0"/>
            <a:t>(быт и культура народов)</a:t>
          </a:r>
          <a:endParaRPr lang="ru-RU" dirty="0"/>
        </a:p>
      </dgm:t>
    </dgm:pt>
    <dgm:pt modelId="{E918096A-22A2-466F-BF15-D72E2582AAF5}" type="parTrans" cxnId="{D5651153-A278-4135-9BD6-21E458809126}">
      <dgm:prSet/>
      <dgm:spPr/>
      <dgm:t>
        <a:bodyPr/>
        <a:lstStyle/>
        <a:p>
          <a:endParaRPr lang="ru-RU"/>
        </a:p>
      </dgm:t>
    </dgm:pt>
    <dgm:pt modelId="{1EED05F9-CE88-4D03-B08E-FEF9862D7BC7}" type="sibTrans" cxnId="{D5651153-A278-4135-9BD6-21E458809126}">
      <dgm:prSet/>
      <dgm:spPr/>
      <dgm:t>
        <a:bodyPr/>
        <a:lstStyle/>
        <a:p>
          <a:endParaRPr lang="ru-RU"/>
        </a:p>
      </dgm:t>
    </dgm:pt>
    <dgm:pt modelId="{E4CD4407-9775-46D4-B191-753AEE398DB8}">
      <dgm:prSet phldrT="[Текст]" custT="1"/>
      <dgm:spPr/>
      <dgm:t>
        <a:bodyPr/>
        <a:lstStyle/>
        <a:p>
          <a:r>
            <a:rPr lang="ru-RU" sz="2000" dirty="0" smtClean="0"/>
            <a:t>военная</a:t>
          </a:r>
          <a:endParaRPr lang="ru-RU" sz="2000" dirty="0"/>
        </a:p>
      </dgm:t>
    </dgm:pt>
    <dgm:pt modelId="{62D199F8-A6F2-452B-86E5-2D1DBF5FF3F0}" type="parTrans" cxnId="{7A3C44F5-6862-49B5-A8B0-2C375E8C3AB5}">
      <dgm:prSet/>
      <dgm:spPr/>
      <dgm:t>
        <a:bodyPr/>
        <a:lstStyle/>
        <a:p>
          <a:endParaRPr lang="ru-RU"/>
        </a:p>
      </dgm:t>
    </dgm:pt>
    <dgm:pt modelId="{8EA1A947-1289-40AF-887D-F342769B0AE5}" type="sibTrans" cxnId="{7A3C44F5-6862-49B5-A8B0-2C375E8C3AB5}">
      <dgm:prSet/>
      <dgm:spPr/>
      <dgm:t>
        <a:bodyPr/>
        <a:lstStyle/>
        <a:p>
          <a:endParaRPr lang="ru-RU"/>
        </a:p>
      </dgm:t>
    </dgm:pt>
    <dgm:pt modelId="{A83CB88A-EFD6-4C1E-88BA-F336A7192CD3}">
      <dgm:prSet phldrT="[Текст]" custT="1"/>
      <dgm:spPr/>
      <dgm:t>
        <a:bodyPr/>
        <a:lstStyle/>
        <a:p>
          <a:r>
            <a:rPr lang="ru-RU" sz="2000" dirty="0" smtClean="0"/>
            <a:t>политическая</a:t>
          </a:r>
          <a:endParaRPr lang="ru-RU" sz="2000" dirty="0"/>
        </a:p>
      </dgm:t>
    </dgm:pt>
    <dgm:pt modelId="{0428A230-759A-4914-BBBC-FDB1DA5A9DC3}" type="parTrans" cxnId="{1F813009-1C85-4CCB-B3E0-DE78160B4B9A}">
      <dgm:prSet/>
      <dgm:spPr/>
      <dgm:t>
        <a:bodyPr/>
        <a:lstStyle/>
        <a:p>
          <a:endParaRPr lang="ru-RU"/>
        </a:p>
      </dgm:t>
    </dgm:pt>
    <dgm:pt modelId="{53F71DB3-3B7B-4EB1-AB26-A557CEBC0ADD}" type="sibTrans" cxnId="{1F813009-1C85-4CCB-B3E0-DE78160B4B9A}">
      <dgm:prSet/>
      <dgm:spPr/>
      <dgm:t>
        <a:bodyPr/>
        <a:lstStyle/>
        <a:p>
          <a:endParaRPr lang="ru-RU"/>
        </a:p>
      </dgm:t>
    </dgm:pt>
    <dgm:pt modelId="{FAEBFBE1-E2D6-42A5-835F-56E8EE357D22}">
      <dgm:prSet phldrT="[Текст]" custT="1"/>
      <dgm:spPr/>
      <dgm:t>
        <a:bodyPr/>
        <a:lstStyle/>
        <a:p>
          <a:r>
            <a:rPr lang="ru-RU" sz="2000" dirty="0" smtClean="0"/>
            <a:t>социальная</a:t>
          </a:r>
          <a:endParaRPr lang="ru-RU" sz="2000" dirty="0"/>
        </a:p>
      </dgm:t>
    </dgm:pt>
    <dgm:pt modelId="{71B63EBF-C45C-4181-8EE4-129B6A08ABF1}" type="parTrans" cxnId="{52B968BD-DB13-45E6-9825-61776B387A62}">
      <dgm:prSet/>
      <dgm:spPr/>
      <dgm:t>
        <a:bodyPr/>
        <a:lstStyle/>
        <a:p>
          <a:endParaRPr lang="ru-RU"/>
        </a:p>
      </dgm:t>
    </dgm:pt>
    <dgm:pt modelId="{2E62EFF1-690C-4D64-8323-37F82867B272}" type="sibTrans" cxnId="{52B968BD-DB13-45E6-9825-61776B387A62}">
      <dgm:prSet/>
      <dgm:spPr/>
      <dgm:t>
        <a:bodyPr/>
        <a:lstStyle/>
        <a:p>
          <a:endParaRPr lang="ru-RU"/>
        </a:p>
      </dgm:t>
    </dgm:pt>
    <dgm:pt modelId="{E0770D4E-77CC-47DB-BE6B-6A72A9378BEA}">
      <dgm:prSet phldrT="[Текст]" custT="1"/>
      <dgm:spPr/>
      <dgm:t>
        <a:bodyPr/>
        <a:lstStyle/>
        <a:p>
          <a:r>
            <a:rPr lang="ru-RU" sz="2000" dirty="0" smtClean="0"/>
            <a:t>Государства</a:t>
          </a:r>
        </a:p>
        <a:p>
          <a:r>
            <a:rPr lang="ru-RU" sz="2000" dirty="0" smtClean="0"/>
            <a:t>И права</a:t>
          </a:r>
          <a:endParaRPr lang="ru-RU" sz="2000" dirty="0"/>
        </a:p>
      </dgm:t>
    </dgm:pt>
    <dgm:pt modelId="{BC0D41E8-218E-4D3F-B530-86A7C979D14E}" type="parTrans" cxnId="{E0E6E61A-47ED-49AC-B0A7-DA6913F11803}">
      <dgm:prSet/>
      <dgm:spPr/>
      <dgm:t>
        <a:bodyPr/>
        <a:lstStyle/>
        <a:p>
          <a:endParaRPr lang="ru-RU"/>
        </a:p>
      </dgm:t>
    </dgm:pt>
    <dgm:pt modelId="{3B586A9D-E803-4315-96D0-B623B907C24E}" type="sibTrans" cxnId="{E0E6E61A-47ED-49AC-B0A7-DA6913F11803}">
      <dgm:prSet/>
      <dgm:spPr/>
      <dgm:t>
        <a:bodyPr/>
        <a:lstStyle/>
        <a:p>
          <a:endParaRPr lang="ru-RU"/>
        </a:p>
      </dgm:t>
    </dgm:pt>
    <dgm:pt modelId="{D8B10434-C3F1-4CB5-9112-4CC823FA2C64}">
      <dgm:prSet phldrT="[Текст]" custT="1"/>
      <dgm:spPr/>
      <dgm:t>
        <a:bodyPr/>
        <a:lstStyle/>
        <a:p>
          <a:r>
            <a:rPr lang="ru-RU" sz="2000" dirty="0" smtClean="0"/>
            <a:t>(Археология</a:t>
          </a:r>
        </a:p>
        <a:p>
          <a:r>
            <a:rPr lang="ru-RU" sz="2000" dirty="0" smtClean="0"/>
            <a:t>Изучение по вещественным</a:t>
          </a:r>
        </a:p>
        <a:p>
          <a:r>
            <a:rPr lang="ru-RU" sz="2000" dirty="0" smtClean="0"/>
            <a:t>Источникам)</a:t>
          </a:r>
          <a:endParaRPr lang="ru-RU" sz="2000" dirty="0"/>
        </a:p>
      </dgm:t>
    </dgm:pt>
    <dgm:pt modelId="{D31F7629-1CFE-42A4-AA8E-421BDCBC934E}" type="parTrans" cxnId="{0781E8C1-ED08-4E09-BA34-EF68D3E51C1D}">
      <dgm:prSet/>
      <dgm:spPr/>
      <dgm:t>
        <a:bodyPr/>
        <a:lstStyle/>
        <a:p>
          <a:endParaRPr lang="ru-RU"/>
        </a:p>
      </dgm:t>
    </dgm:pt>
    <dgm:pt modelId="{5691032B-E48E-41FC-A812-53B0A14C793E}" type="sibTrans" cxnId="{0781E8C1-ED08-4E09-BA34-EF68D3E51C1D}">
      <dgm:prSet/>
      <dgm:spPr/>
      <dgm:t>
        <a:bodyPr/>
        <a:lstStyle/>
        <a:p>
          <a:endParaRPr lang="ru-RU"/>
        </a:p>
      </dgm:t>
    </dgm:pt>
    <dgm:pt modelId="{052920E1-2976-434B-8D67-8BE47A8ED863}" type="pres">
      <dgm:prSet presAssocID="{4DCAA3CF-F5E8-48DF-8717-F076D25FF207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644253E2-4FD5-4EEC-BC3F-33153C10BD11}" type="pres">
      <dgm:prSet presAssocID="{3D861CAC-B113-4DC3-80C6-FC7136633BD0}" presName="compNode" presStyleCnt="0"/>
      <dgm:spPr/>
      <dgm:t>
        <a:bodyPr/>
        <a:lstStyle/>
        <a:p>
          <a:endParaRPr lang="ru-RU"/>
        </a:p>
      </dgm:t>
    </dgm:pt>
    <dgm:pt modelId="{D2F877D1-998F-4672-9725-3D8B000D8AFD}" type="pres">
      <dgm:prSet presAssocID="{3D861CAC-B113-4DC3-80C6-FC7136633BD0}" presName="dummyConnPt" presStyleCnt="0"/>
      <dgm:spPr/>
      <dgm:t>
        <a:bodyPr/>
        <a:lstStyle/>
        <a:p>
          <a:endParaRPr lang="ru-RU"/>
        </a:p>
      </dgm:t>
    </dgm:pt>
    <dgm:pt modelId="{76C44726-52D8-45BB-B8AA-3C95F7D959B8}" type="pres">
      <dgm:prSet presAssocID="{3D861CAC-B113-4DC3-80C6-FC7136633BD0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78E6F4-0C52-4335-93B4-6C0E32303EAC}" type="pres">
      <dgm:prSet presAssocID="{01418C9E-3D51-473A-8C33-AF5BF5AC02A8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F58C5F24-B290-470E-857F-AB640A2D8667}" type="pres">
      <dgm:prSet presAssocID="{D805B718-9A86-4CC4-8371-AC7126024BF0}" presName="compNode" presStyleCnt="0"/>
      <dgm:spPr/>
      <dgm:t>
        <a:bodyPr/>
        <a:lstStyle/>
        <a:p>
          <a:endParaRPr lang="ru-RU"/>
        </a:p>
      </dgm:t>
    </dgm:pt>
    <dgm:pt modelId="{8C7F130D-E609-4F48-9ED8-22A6BFBBD987}" type="pres">
      <dgm:prSet presAssocID="{D805B718-9A86-4CC4-8371-AC7126024BF0}" presName="dummyConnPt" presStyleCnt="0"/>
      <dgm:spPr/>
      <dgm:t>
        <a:bodyPr/>
        <a:lstStyle/>
        <a:p>
          <a:endParaRPr lang="ru-RU"/>
        </a:p>
      </dgm:t>
    </dgm:pt>
    <dgm:pt modelId="{189E3C6A-0F9D-4318-87E1-39D33475DDB6}" type="pres">
      <dgm:prSet presAssocID="{D805B718-9A86-4CC4-8371-AC7126024BF0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1E0519-B78E-4910-8288-286C62E3E587}" type="pres">
      <dgm:prSet presAssocID="{99EBE81B-05E6-4728-B23D-D7D21D21050C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7515438C-C568-4425-969A-17B8D6F4EA5E}" type="pres">
      <dgm:prSet presAssocID="{AE7F4285-A9DE-4431-B70D-D0DDEA363E24}" presName="compNode" presStyleCnt="0"/>
      <dgm:spPr/>
      <dgm:t>
        <a:bodyPr/>
        <a:lstStyle/>
        <a:p>
          <a:endParaRPr lang="ru-RU"/>
        </a:p>
      </dgm:t>
    </dgm:pt>
    <dgm:pt modelId="{C796E59B-89DC-433C-9F72-9FA3BAAA07FA}" type="pres">
      <dgm:prSet presAssocID="{AE7F4285-A9DE-4431-B70D-D0DDEA363E24}" presName="dummyConnPt" presStyleCnt="0"/>
      <dgm:spPr/>
      <dgm:t>
        <a:bodyPr/>
        <a:lstStyle/>
        <a:p>
          <a:endParaRPr lang="ru-RU"/>
        </a:p>
      </dgm:t>
    </dgm:pt>
    <dgm:pt modelId="{1892F84C-FCED-447B-8793-821CF1533DC1}" type="pres">
      <dgm:prSet presAssocID="{AE7F4285-A9DE-4431-B70D-D0DDEA363E24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54E8AB-4173-4407-9DAB-8EF4E6185833}" type="pres">
      <dgm:prSet presAssocID="{D0F4145A-56F9-4813-8D00-46A4BD394453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4BE0A913-BC84-43D0-BA7C-ACF46F257C57}" type="pres">
      <dgm:prSet presAssocID="{DBDEE243-A75A-463F-AD55-6BE87E3B158B}" presName="compNode" presStyleCnt="0"/>
      <dgm:spPr/>
      <dgm:t>
        <a:bodyPr/>
        <a:lstStyle/>
        <a:p>
          <a:endParaRPr lang="ru-RU"/>
        </a:p>
      </dgm:t>
    </dgm:pt>
    <dgm:pt modelId="{C8C7A1FA-F7CD-4F69-909C-E1E6236DEACF}" type="pres">
      <dgm:prSet presAssocID="{DBDEE243-A75A-463F-AD55-6BE87E3B158B}" presName="dummyConnPt" presStyleCnt="0"/>
      <dgm:spPr/>
      <dgm:t>
        <a:bodyPr/>
        <a:lstStyle/>
        <a:p>
          <a:endParaRPr lang="ru-RU"/>
        </a:p>
      </dgm:t>
    </dgm:pt>
    <dgm:pt modelId="{96139AAA-339A-4437-A041-B1D3C64E2719}" type="pres">
      <dgm:prSet presAssocID="{DBDEE243-A75A-463F-AD55-6BE87E3B158B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B894E2-8B8C-42E2-A8A9-8B2982E5612F}" type="pres">
      <dgm:prSet presAssocID="{1EED05F9-CE88-4D03-B08E-FEF9862D7BC7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13CFBE90-2EA5-465A-98B0-CE970A47594F}" type="pres">
      <dgm:prSet presAssocID="{E4CD4407-9775-46D4-B191-753AEE398DB8}" presName="compNode" presStyleCnt="0"/>
      <dgm:spPr/>
      <dgm:t>
        <a:bodyPr/>
        <a:lstStyle/>
        <a:p>
          <a:endParaRPr lang="ru-RU"/>
        </a:p>
      </dgm:t>
    </dgm:pt>
    <dgm:pt modelId="{1160FEE8-0C0F-4205-84F3-DEC818793BBA}" type="pres">
      <dgm:prSet presAssocID="{E4CD4407-9775-46D4-B191-753AEE398DB8}" presName="dummyConnPt" presStyleCnt="0"/>
      <dgm:spPr/>
      <dgm:t>
        <a:bodyPr/>
        <a:lstStyle/>
        <a:p>
          <a:endParaRPr lang="ru-RU"/>
        </a:p>
      </dgm:t>
    </dgm:pt>
    <dgm:pt modelId="{4974E7AF-FB0C-4393-908B-73CF00CD4CF9}" type="pres">
      <dgm:prSet presAssocID="{E4CD4407-9775-46D4-B191-753AEE398DB8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6B4669-4118-4BE4-9CA0-C332BD1BCA9E}" type="pres">
      <dgm:prSet presAssocID="{8EA1A947-1289-40AF-887D-F342769B0AE5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B72C48A0-176A-4A3E-8954-B494A668ABE1}" type="pres">
      <dgm:prSet presAssocID="{A83CB88A-EFD6-4C1E-88BA-F336A7192CD3}" presName="compNode" presStyleCnt="0"/>
      <dgm:spPr/>
      <dgm:t>
        <a:bodyPr/>
        <a:lstStyle/>
        <a:p>
          <a:endParaRPr lang="ru-RU"/>
        </a:p>
      </dgm:t>
    </dgm:pt>
    <dgm:pt modelId="{81285D0C-1964-416F-810A-B6C0FB307AAF}" type="pres">
      <dgm:prSet presAssocID="{A83CB88A-EFD6-4C1E-88BA-F336A7192CD3}" presName="dummyConnPt" presStyleCnt="0"/>
      <dgm:spPr/>
      <dgm:t>
        <a:bodyPr/>
        <a:lstStyle/>
        <a:p>
          <a:endParaRPr lang="ru-RU"/>
        </a:p>
      </dgm:t>
    </dgm:pt>
    <dgm:pt modelId="{A5BA65CD-778C-45E7-B27F-DB609B3F023D}" type="pres">
      <dgm:prSet presAssocID="{A83CB88A-EFD6-4C1E-88BA-F336A7192CD3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D5CB8A-9FC6-4C43-85B2-D96E8D1DEA4F}" type="pres">
      <dgm:prSet presAssocID="{53F71DB3-3B7B-4EB1-AB26-A557CEBC0ADD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21F668E2-B3F7-4B96-8B8D-1D0201703AEF}" type="pres">
      <dgm:prSet presAssocID="{FAEBFBE1-E2D6-42A5-835F-56E8EE357D22}" presName="compNode" presStyleCnt="0"/>
      <dgm:spPr/>
      <dgm:t>
        <a:bodyPr/>
        <a:lstStyle/>
        <a:p>
          <a:endParaRPr lang="ru-RU"/>
        </a:p>
      </dgm:t>
    </dgm:pt>
    <dgm:pt modelId="{F4AD68E0-7718-40E9-A8E5-38620B7F315D}" type="pres">
      <dgm:prSet presAssocID="{FAEBFBE1-E2D6-42A5-835F-56E8EE357D22}" presName="dummyConnPt" presStyleCnt="0"/>
      <dgm:spPr/>
      <dgm:t>
        <a:bodyPr/>
        <a:lstStyle/>
        <a:p>
          <a:endParaRPr lang="ru-RU"/>
        </a:p>
      </dgm:t>
    </dgm:pt>
    <dgm:pt modelId="{10BB0E85-C308-41EE-8366-F50C6F12C81F}" type="pres">
      <dgm:prSet presAssocID="{FAEBFBE1-E2D6-42A5-835F-56E8EE357D22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A66D5E-74EF-44FC-AC1D-3854FD2D67C9}" type="pres">
      <dgm:prSet presAssocID="{2E62EFF1-690C-4D64-8323-37F82867B272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DD0E5CB0-152B-4040-9FAB-0C86830C8045}" type="pres">
      <dgm:prSet presAssocID="{E0770D4E-77CC-47DB-BE6B-6A72A9378BEA}" presName="compNode" presStyleCnt="0"/>
      <dgm:spPr/>
      <dgm:t>
        <a:bodyPr/>
        <a:lstStyle/>
        <a:p>
          <a:endParaRPr lang="ru-RU"/>
        </a:p>
      </dgm:t>
    </dgm:pt>
    <dgm:pt modelId="{CAB3DCB6-42D2-4DDD-A71B-77C32A4E6CC9}" type="pres">
      <dgm:prSet presAssocID="{E0770D4E-77CC-47DB-BE6B-6A72A9378BEA}" presName="dummyConnPt" presStyleCnt="0"/>
      <dgm:spPr/>
      <dgm:t>
        <a:bodyPr/>
        <a:lstStyle/>
        <a:p>
          <a:endParaRPr lang="ru-RU"/>
        </a:p>
      </dgm:t>
    </dgm:pt>
    <dgm:pt modelId="{7BF35E08-9A59-49FD-B186-CDD88FAD48B0}" type="pres">
      <dgm:prSet presAssocID="{E0770D4E-77CC-47DB-BE6B-6A72A9378BEA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E27579-95CC-4663-BE1F-09249C90609A}" type="pres">
      <dgm:prSet presAssocID="{3B586A9D-E803-4315-96D0-B623B907C24E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2D53BAD0-EB0C-468A-8140-043F95F16B25}" type="pres">
      <dgm:prSet presAssocID="{D8B10434-C3F1-4CB5-9112-4CC823FA2C64}" presName="compNode" presStyleCnt="0"/>
      <dgm:spPr/>
      <dgm:t>
        <a:bodyPr/>
        <a:lstStyle/>
        <a:p>
          <a:endParaRPr lang="ru-RU"/>
        </a:p>
      </dgm:t>
    </dgm:pt>
    <dgm:pt modelId="{95CEF287-892E-406E-ACEC-4B386C885DB0}" type="pres">
      <dgm:prSet presAssocID="{D8B10434-C3F1-4CB5-9112-4CC823FA2C64}" presName="dummyConnPt" presStyleCnt="0"/>
      <dgm:spPr/>
      <dgm:t>
        <a:bodyPr/>
        <a:lstStyle/>
        <a:p>
          <a:endParaRPr lang="ru-RU"/>
        </a:p>
      </dgm:t>
    </dgm:pt>
    <dgm:pt modelId="{F40320E4-115A-427E-9F54-873BCF98EAFD}" type="pres">
      <dgm:prSet presAssocID="{D8B10434-C3F1-4CB5-9112-4CC823FA2C64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D1E01D-5E6B-4CEC-A797-0E1D6EC55C7C}" type="presOf" srcId="{4DCAA3CF-F5E8-48DF-8717-F076D25FF207}" destId="{052920E1-2976-434B-8D67-8BE47A8ED863}" srcOrd="0" destOrd="0" presId="urn:microsoft.com/office/officeart/2005/8/layout/bProcess4"/>
    <dgm:cxn modelId="{FB7DFDB1-E26F-40DA-BA0C-FB3E24417244}" type="presOf" srcId="{D805B718-9A86-4CC4-8371-AC7126024BF0}" destId="{189E3C6A-0F9D-4318-87E1-39D33475DDB6}" srcOrd="0" destOrd="0" presId="urn:microsoft.com/office/officeart/2005/8/layout/bProcess4"/>
    <dgm:cxn modelId="{E57ED1DC-FBC9-4014-A891-1C9E6DE596E1}" type="presOf" srcId="{2E62EFF1-690C-4D64-8323-37F82867B272}" destId="{86A66D5E-74EF-44FC-AC1D-3854FD2D67C9}" srcOrd="0" destOrd="0" presId="urn:microsoft.com/office/officeart/2005/8/layout/bProcess4"/>
    <dgm:cxn modelId="{49AFE8BB-1506-4202-8DD8-65019E84952F}" srcId="{4DCAA3CF-F5E8-48DF-8717-F076D25FF207}" destId="{D805B718-9A86-4CC4-8371-AC7126024BF0}" srcOrd="1" destOrd="0" parTransId="{CD293E59-F1E5-4D22-A879-151BD5205EA3}" sibTransId="{99EBE81B-05E6-4728-B23D-D7D21D21050C}"/>
    <dgm:cxn modelId="{073BE55B-C493-4308-81D9-BDA0DFA8665C}" type="presOf" srcId="{DBDEE243-A75A-463F-AD55-6BE87E3B158B}" destId="{96139AAA-339A-4437-A041-B1D3C64E2719}" srcOrd="0" destOrd="0" presId="urn:microsoft.com/office/officeart/2005/8/layout/bProcess4"/>
    <dgm:cxn modelId="{6CBB762B-58B5-49ED-8998-14BE4DBFC6AD}" type="presOf" srcId="{AE7F4285-A9DE-4431-B70D-D0DDEA363E24}" destId="{1892F84C-FCED-447B-8793-821CF1533DC1}" srcOrd="0" destOrd="0" presId="urn:microsoft.com/office/officeart/2005/8/layout/bProcess4"/>
    <dgm:cxn modelId="{01A55FCC-9406-4214-9788-221670C21AB0}" srcId="{4DCAA3CF-F5E8-48DF-8717-F076D25FF207}" destId="{3D861CAC-B113-4DC3-80C6-FC7136633BD0}" srcOrd="0" destOrd="0" parTransId="{B9EF0B39-EC47-4500-A5D1-D021F1A8845B}" sibTransId="{01418C9E-3D51-473A-8C33-AF5BF5AC02A8}"/>
    <dgm:cxn modelId="{0390A228-B71E-4FFA-A115-9D3198A38884}" type="presOf" srcId="{E0770D4E-77CC-47DB-BE6B-6A72A9378BEA}" destId="{7BF35E08-9A59-49FD-B186-CDD88FAD48B0}" srcOrd="0" destOrd="0" presId="urn:microsoft.com/office/officeart/2005/8/layout/bProcess4"/>
    <dgm:cxn modelId="{2B73A137-95AB-4CB5-8C02-7EC6CB963DD9}" type="presOf" srcId="{1EED05F9-CE88-4D03-B08E-FEF9862D7BC7}" destId="{71B894E2-8B8C-42E2-A8A9-8B2982E5612F}" srcOrd="0" destOrd="0" presId="urn:microsoft.com/office/officeart/2005/8/layout/bProcess4"/>
    <dgm:cxn modelId="{E0E6E61A-47ED-49AC-B0A7-DA6913F11803}" srcId="{4DCAA3CF-F5E8-48DF-8717-F076D25FF207}" destId="{E0770D4E-77CC-47DB-BE6B-6A72A9378BEA}" srcOrd="7" destOrd="0" parTransId="{BC0D41E8-218E-4D3F-B530-86A7C979D14E}" sibTransId="{3B586A9D-E803-4315-96D0-B623B907C24E}"/>
    <dgm:cxn modelId="{0781E8C1-ED08-4E09-BA34-EF68D3E51C1D}" srcId="{4DCAA3CF-F5E8-48DF-8717-F076D25FF207}" destId="{D8B10434-C3F1-4CB5-9112-4CC823FA2C64}" srcOrd="8" destOrd="0" parTransId="{D31F7629-1CFE-42A4-AA8E-421BDCBC934E}" sibTransId="{5691032B-E48E-41FC-A812-53B0A14C793E}"/>
    <dgm:cxn modelId="{52B968BD-DB13-45E6-9825-61776B387A62}" srcId="{4DCAA3CF-F5E8-48DF-8717-F076D25FF207}" destId="{FAEBFBE1-E2D6-42A5-835F-56E8EE357D22}" srcOrd="6" destOrd="0" parTransId="{71B63EBF-C45C-4181-8EE4-129B6A08ABF1}" sibTransId="{2E62EFF1-690C-4D64-8323-37F82867B272}"/>
    <dgm:cxn modelId="{CD1A4D5E-EE18-47F4-B0CE-37576286F0BE}" type="presOf" srcId="{8EA1A947-1289-40AF-887D-F342769B0AE5}" destId="{076B4669-4118-4BE4-9CA0-C332BD1BCA9E}" srcOrd="0" destOrd="0" presId="urn:microsoft.com/office/officeart/2005/8/layout/bProcess4"/>
    <dgm:cxn modelId="{782ADB0C-E37D-4CC9-AE4B-CAAB6BB63C4C}" type="presOf" srcId="{FAEBFBE1-E2D6-42A5-835F-56E8EE357D22}" destId="{10BB0E85-C308-41EE-8366-F50C6F12C81F}" srcOrd="0" destOrd="0" presId="urn:microsoft.com/office/officeart/2005/8/layout/bProcess4"/>
    <dgm:cxn modelId="{BC11FCC0-4FB0-492C-8155-DF3D18AE4962}" type="presOf" srcId="{53F71DB3-3B7B-4EB1-AB26-A557CEBC0ADD}" destId="{BBD5CB8A-9FC6-4C43-85B2-D96E8D1DEA4F}" srcOrd="0" destOrd="0" presId="urn:microsoft.com/office/officeart/2005/8/layout/bProcess4"/>
    <dgm:cxn modelId="{13B15246-E2D1-4AB7-BABC-E2411C8E2CE8}" type="presOf" srcId="{01418C9E-3D51-473A-8C33-AF5BF5AC02A8}" destId="{8278E6F4-0C52-4335-93B4-6C0E32303EAC}" srcOrd="0" destOrd="0" presId="urn:microsoft.com/office/officeart/2005/8/layout/bProcess4"/>
    <dgm:cxn modelId="{C8CA505F-7163-423B-BCB2-6AB6ED05B25E}" type="presOf" srcId="{99EBE81B-05E6-4728-B23D-D7D21D21050C}" destId="{651E0519-B78E-4910-8288-286C62E3E587}" srcOrd="0" destOrd="0" presId="urn:microsoft.com/office/officeart/2005/8/layout/bProcess4"/>
    <dgm:cxn modelId="{C410A4B8-21E7-4551-B653-BC2B8B221AEA}" type="presOf" srcId="{3D861CAC-B113-4DC3-80C6-FC7136633BD0}" destId="{76C44726-52D8-45BB-B8AA-3C95F7D959B8}" srcOrd="0" destOrd="0" presId="urn:microsoft.com/office/officeart/2005/8/layout/bProcess4"/>
    <dgm:cxn modelId="{104AF7D0-CA9D-4118-BA9D-8C07F637D173}" type="presOf" srcId="{D8B10434-C3F1-4CB5-9112-4CC823FA2C64}" destId="{F40320E4-115A-427E-9F54-873BCF98EAFD}" srcOrd="0" destOrd="0" presId="urn:microsoft.com/office/officeart/2005/8/layout/bProcess4"/>
    <dgm:cxn modelId="{D5651153-A278-4135-9BD6-21E458809126}" srcId="{4DCAA3CF-F5E8-48DF-8717-F076D25FF207}" destId="{DBDEE243-A75A-463F-AD55-6BE87E3B158B}" srcOrd="3" destOrd="0" parTransId="{E918096A-22A2-466F-BF15-D72E2582AAF5}" sibTransId="{1EED05F9-CE88-4D03-B08E-FEF9862D7BC7}"/>
    <dgm:cxn modelId="{3359B607-2A73-4C7F-AA0D-AC48FFBDBD07}" type="presOf" srcId="{A83CB88A-EFD6-4C1E-88BA-F336A7192CD3}" destId="{A5BA65CD-778C-45E7-B27F-DB609B3F023D}" srcOrd="0" destOrd="0" presId="urn:microsoft.com/office/officeart/2005/8/layout/bProcess4"/>
    <dgm:cxn modelId="{7A3C44F5-6862-49B5-A8B0-2C375E8C3AB5}" srcId="{4DCAA3CF-F5E8-48DF-8717-F076D25FF207}" destId="{E4CD4407-9775-46D4-B191-753AEE398DB8}" srcOrd="4" destOrd="0" parTransId="{62D199F8-A6F2-452B-86E5-2D1DBF5FF3F0}" sibTransId="{8EA1A947-1289-40AF-887D-F342769B0AE5}"/>
    <dgm:cxn modelId="{8C2B7116-F940-4258-BF46-352EA41445A8}" srcId="{4DCAA3CF-F5E8-48DF-8717-F076D25FF207}" destId="{AE7F4285-A9DE-4431-B70D-D0DDEA363E24}" srcOrd="2" destOrd="0" parTransId="{251938F3-2779-4FA5-AE66-E00EE9473443}" sibTransId="{D0F4145A-56F9-4813-8D00-46A4BD394453}"/>
    <dgm:cxn modelId="{CA3FD512-8749-4E10-85A6-487747914E6A}" type="presOf" srcId="{E4CD4407-9775-46D4-B191-753AEE398DB8}" destId="{4974E7AF-FB0C-4393-908B-73CF00CD4CF9}" srcOrd="0" destOrd="0" presId="urn:microsoft.com/office/officeart/2005/8/layout/bProcess4"/>
    <dgm:cxn modelId="{24C8A50C-33FF-492C-9DB4-3C682B858DA1}" type="presOf" srcId="{3B586A9D-E803-4315-96D0-B623B907C24E}" destId="{AFE27579-95CC-4663-BE1F-09249C90609A}" srcOrd="0" destOrd="0" presId="urn:microsoft.com/office/officeart/2005/8/layout/bProcess4"/>
    <dgm:cxn modelId="{1F813009-1C85-4CCB-B3E0-DE78160B4B9A}" srcId="{4DCAA3CF-F5E8-48DF-8717-F076D25FF207}" destId="{A83CB88A-EFD6-4C1E-88BA-F336A7192CD3}" srcOrd="5" destOrd="0" parTransId="{0428A230-759A-4914-BBBC-FDB1DA5A9DC3}" sibTransId="{53F71DB3-3B7B-4EB1-AB26-A557CEBC0ADD}"/>
    <dgm:cxn modelId="{1800E606-DE9A-4640-A4EA-5E870633B3CD}" type="presOf" srcId="{D0F4145A-56F9-4813-8D00-46A4BD394453}" destId="{5254E8AB-4173-4407-9DAB-8EF4E6185833}" srcOrd="0" destOrd="0" presId="urn:microsoft.com/office/officeart/2005/8/layout/bProcess4"/>
    <dgm:cxn modelId="{98D87D5A-0AEB-4794-A599-19947D185833}" type="presParOf" srcId="{052920E1-2976-434B-8D67-8BE47A8ED863}" destId="{644253E2-4FD5-4EEC-BC3F-33153C10BD11}" srcOrd="0" destOrd="0" presId="urn:microsoft.com/office/officeart/2005/8/layout/bProcess4"/>
    <dgm:cxn modelId="{95A1CBF6-8429-4124-BD05-95AAC99F308F}" type="presParOf" srcId="{644253E2-4FD5-4EEC-BC3F-33153C10BD11}" destId="{D2F877D1-998F-4672-9725-3D8B000D8AFD}" srcOrd="0" destOrd="0" presId="urn:microsoft.com/office/officeart/2005/8/layout/bProcess4"/>
    <dgm:cxn modelId="{EC6C70C0-F5A9-47B6-8F82-20F65B6051A8}" type="presParOf" srcId="{644253E2-4FD5-4EEC-BC3F-33153C10BD11}" destId="{76C44726-52D8-45BB-B8AA-3C95F7D959B8}" srcOrd="1" destOrd="0" presId="urn:microsoft.com/office/officeart/2005/8/layout/bProcess4"/>
    <dgm:cxn modelId="{AB8F4A24-5E74-40FF-928C-B1EAF65E64AB}" type="presParOf" srcId="{052920E1-2976-434B-8D67-8BE47A8ED863}" destId="{8278E6F4-0C52-4335-93B4-6C0E32303EAC}" srcOrd="1" destOrd="0" presId="urn:microsoft.com/office/officeart/2005/8/layout/bProcess4"/>
    <dgm:cxn modelId="{546AD921-406E-48BD-8780-43A36CB4031B}" type="presParOf" srcId="{052920E1-2976-434B-8D67-8BE47A8ED863}" destId="{F58C5F24-B290-470E-857F-AB640A2D8667}" srcOrd="2" destOrd="0" presId="urn:microsoft.com/office/officeart/2005/8/layout/bProcess4"/>
    <dgm:cxn modelId="{8891375E-641F-4495-9A94-6D62320D6E06}" type="presParOf" srcId="{F58C5F24-B290-470E-857F-AB640A2D8667}" destId="{8C7F130D-E609-4F48-9ED8-22A6BFBBD987}" srcOrd="0" destOrd="0" presId="urn:microsoft.com/office/officeart/2005/8/layout/bProcess4"/>
    <dgm:cxn modelId="{6B7A87DC-FD7D-4991-A4EA-9D0E403FB8DE}" type="presParOf" srcId="{F58C5F24-B290-470E-857F-AB640A2D8667}" destId="{189E3C6A-0F9D-4318-87E1-39D33475DDB6}" srcOrd="1" destOrd="0" presId="urn:microsoft.com/office/officeart/2005/8/layout/bProcess4"/>
    <dgm:cxn modelId="{B84CE289-DE7B-4C83-ABF0-B655E41DBFF6}" type="presParOf" srcId="{052920E1-2976-434B-8D67-8BE47A8ED863}" destId="{651E0519-B78E-4910-8288-286C62E3E587}" srcOrd="3" destOrd="0" presId="urn:microsoft.com/office/officeart/2005/8/layout/bProcess4"/>
    <dgm:cxn modelId="{B22652C8-6718-4DF2-9F43-DB70B8CBCE3E}" type="presParOf" srcId="{052920E1-2976-434B-8D67-8BE47A8ED863}" destId="{7515438C-C568-4425-969A-17B8D6F4EA5E}" srcOrd="4" destOrd="0" presId="urn:microsoft.com/office/officeart/2005/8/layout/bProcess4"/>
    <dgm:cxn modelId="{AB68785E-15CE-4BB0-A2E6-A49BA6E3A041}" type="presParOf" srcId="{7515438C-C568-4425-969A-17B8D6F4EA5E}" destId="{C796E59B-89DC-433C-9F72-9FA3BAAA07FA}" srcOrd="0" destOrd="0" presId="urn:microsoft.com/office/officeart/2005/8/layout/bProcess4"/>
    <dgm:cxn modelId="{130B19DA-3B59-4A6E-8B0E-B3641E3960BC}" type="presParOf" srcId="{7515438C-C568-4425-969A-17B8D6F4EA5E}" destId="{1892F84C-FCED-447B-8793-821CF1533DC1}" srcOrd="1" destOrd="0" presId="urn:microsoft.com/office/officeart/2005/8/layout/bProcess4"/>
    <dgm:cxn modelId="{16CDA31E-14F5-4CD2-9E15-20CF6C51868B}" type="presParOf" srcId="{052920E1-2976-434B-8D67-8BE47A8ED863}" destId="{5254E8AB-4173-4407-9DAB-8EF4E6185833}" srcOrd="5" destOrd="0" presId="urn:microsoft.com/office/officeart/2005/8/layout/bProcess4"/>
    <dgm:cxn modelId="{A1F7E347-1789-4EF7-8CAF-42E068D0EBFD}" type="presParOf" srcId="{052920E1-2976-434B-8D67-8BE47A8ED863}" destId="{4BE0A913-BC84-43D0-BA7C-ACF46F257C57}" srcOrd="6" destOrd="0" presId="urn:microsoft.com/office/officeart/2005/8/layout/bProcess4"/>
    <dgm:cxn modelId="{DC52B63F-D5F3-4F1F-9903-F82C04987E3F}" type="presParOf" srcId="{4BE0A913-BC84-43D0-BA7C-ACF46F257C57}" destId="{C8C7A1FA-F7CD-4F69-909C-E1E6236DEACF}" srcOrd="0" destOrd="0" presId="urn:microsoft.com/office/officeart/2005/8/layout/bProcess4"/>
    <dgm:cxn modelId="{AF5847C0-8F7A-43F8-8901-ACB4566D9577}" type="presParOf" srcId="{4BE0A913-BC84-43D0-BA7C-ACF46F257C57}" destId="{96139AAA-339A-4437-A041-B1D3C64E2719}" srcOrd="1" destOrd="0" presId="urn:microsoft.com/office/officeart/2005/8/layout/bProcess4"/>
    <dgm:cxn modelId="{7F9789DD-FFBA-46C3-AD2C-E921BBD204B4}" type="presParOf" srcId="{052920E1-2976-434B-8D67-8BE47A8ED863}" destId="{71B894E2-8B8C-42E2-A8A9-8B2982E5612F}" srcOrd="7" destOrd="0" presId="urn:microsoft.com/office/officeart/2005/8/layout/bProcess4"/>
    <dgm:cxn modelId="{F3A1B44F-D481-43E7-99EE-BE2F97E65331}" type="presParOf" srcId="{052920E1-2976-434B-8D67-8BE47A8ED863}" destId="{13CFBE90-2EA5-465A-98B0-CE970A47594F}" srcOrd="8" destOrd="0" presId="urn:microsoft.com/office/officeart/2005/8/layout/bProcess4"/>
    <dgm:cxn modelId="{5D005718-3608-499D-B8D2-9950C21AF149}" type="presParOf" srcId="{13CFBE90-2EA5-465A-98B0-CE970A47594F}" destId="{1160FEE8-0C0F-4205-84F3-DEC818793BBA}" srcOrd="0" destOrd="0" presId="urn:microsoft.com/office/officeart/2005/8/layout/bProcess4"/>
    <dgm:cxn modelId="{0BAE8CCD-9DDE-4CBF-81DA-9EE4866B3801}" type="presParOf" srcId="{13CFBE90-2EA5-465A-98B0-CE970A47594F}" destId="{4974E7AF-FB0C-4393-908B-73CF00CD4CF9}" srcOrd="1" destOrd="0" presId="urn:microsoft.com/office/officeart/2005/8/layout/bProcess4"/>
    <dgm:cxn modelId="{014CB4BC-4AB3-471D-9153-699BC7C278C5}" type="presParOf" srcId="{052920E1-2976-434B-8D67-8BE47A8ED863}" destId="{076B4669-4118-4BE4-9CA0-C332BD1BCA9E}" srcOrd="9" destOrd="0" presId="urn:microsoft.com/office/officeart/2005/8/layout/bProcess4"/>
    <dgm:cxn modelId="{2C3CD1F2-6673-49B6-8231-86791A7AC8BF}" type="presParOf" srcId="{052920E1-2976-434B-8D67-8BE47A8ED863}" destId="{B72C48A0-176A-4A3E-8954-B494A668ABE1}" srcOrd="10" destOrd="0" presId="urn:microsoft.com/office/officeart/2005/8/layout/bProcess4"/>
    <dgm:cxn modelId="{8E500A26-C75A-4412-866B-33B070A8A666}" type="presParOf" srcId="{B72C48A0-176A-4A3E-8954-B494A668ABE1}" destId="{81285D0C-1964-416F-810A-B6C0FB307AAF}" srcOrd="0" destOrd="0" presId="urn:microsoft.com/office/officeart/2005/8/layout/bProcess4"/>
    <dgm:cxn modelId="{932AEF2F-8583-482E-B456-14B6570DC00E}" type="presParOf" srcId="{B72C48A0-176A-4A3E-8954-B494A668ABE1}" destId="{A5BA65CD-778C-45E7-B27F-DB609B3F023D}" srcOrd="1" destOrd="0" presId="urn:microsoft.com/office/officeart/2005/8/layout/bProcess4"/>
    <dgm:cxn modelId="{3550036B-4C26-40EE-B039-B036749CE6BD}" type="presParOf" srcId="{052920E1-2976-434B-8D67-8BE47A8ED863}" destId="{BBD5CB8A-9FC6-4C43-85B2-D96E8D1DEA4F}" srcOrd="11" destOrd="0" presId="urn:microsoft.com/office/officeart/2005/8/layout/bProcess4"/>
    <dgm:cxn modelId="{E7499F5D-81BE-4E7B-A39D-87E47E8B441F}" type="presParOf" srcId="{052920E1-2976-434B-8D67-8BE47A8ED863}" destId="{21F668E2-B3F7-4B96-8B8D-1D0201703AEF}" srcOrd="12" destOrd="0" presId="urn:microsoft.com/office/officeart/2005/8/layout/bProcess4"/>
    <dgm:cxn modelId="{13FC719B-4E63-4E64-8F58-60463246A956}" type="presParOf" srcId="{21F668E2-B3F7-4B96-8B8D-1D0201703AEF}" destId="{F4AD68E0-7718-40E9-A8E5-38620B7F315D}" srcOrd="0" destOrd="0" presId="urn:microsoft.com/office/officeart/2005/8/layout/bProcess4"/>
    <dgm:cxn modelId="{AF3F36EC-8465-407A-A389-230832196EB5}" type="presParOf" srcId="{21F668E2-B3F7-4B96-8B8D-1D0201703AEF}" destId="{10BB0E85-C308-41EE-8366-F50C6F12C81F}" srcOrd="1" destOrd="0" presId="urn:microsoft.com/office/officeart/2005/8/layout/bProcess4"/>
    <dgm:cxn modelId="{4E4771CF-FF6E-4630-9FD3-D655AFE1A1E8}" type="presParOf" srcId="{052920E1-2976-434B-8D67-8BE47A8ED863}" destId="{86A66D5E-74EF-44FC-AC1D-3854FD2D67C9}" srcOrd="13" destOrd="0" presId="urn:microsoft.com/office/officeart/2005/8/layout/bProcess4"/>
    <dgm:cxn modelId="{50BBB494-D43D-47CC-8113-0208A0742C41}" type="presParOf" srcId="{052920E1-2976-434B-8D67-8BE47A8ED863}" destId="{DD0E5CB0-152B-4040-9FAB-0C86830C8045}" srcOrd="14" destOrd="0" presId="urn:microsoft.com/office/officeart/2005/8/layout/bProcess4"/>
    <dgm:cxn modelId="{7894BD20-AEB9-499B-9CE0-C1625FBB1E38}" type="presParOf" srcId="{DD0E5CB0-152B-4040-9FAB-0C86830C8045}" destId="{CAB3DCB6-42D2-4DDD-A71B-77C32A4E6CC9}" srcOrd="0" destOrd="0" presId="urn:microsoft.com/office/officeart/2005/8/layout/bProcess4"/>
    <dgm:cxn modelId="{94180EF2-69CE-4F65-950C-A52F9D46E51B}" type="presParOf" srcId="{DD0E5CB0-152B-4040-9FAB-0C86830C8045}" destId="{7BF35E08-9A59-49FD-B186-CDD88FAD48B0}" srcOrd="1" destOrd="0" presId="urn:microsoft.com/office/officeart/2005/8/layout/bProcess4"/>
    <dgm:cxn modelId="{69F58D66-5B1E-4228-9ACC-05E8A1F60F50}" type="presParOf" srcId="{052920E1-2976-434B-8D67-8BE47A8ED863}" destId="{AFE27579-95CC-4663-BE1F-09249C90609A}" srcOrd="15" destOrd="0" presId="urn:microsoft.com/office/officeart/2005/8/layout/bProcess4"/>
    <dgm:cxn modelId="{EB91F027-03DC-4FFB-A6A7-0C775BD4FEE9}" type="presParOf" srcId="{052920E1-2976-434B-8D67-8BE47A8ED863}" destId="{2D53BAD0-EB0C-468A-8140-043F95F16B25}" srcOrd="16" destOrd="0" presId="urn:microsoft.com/office/officeart/2005/8/layout/bProcess4"/>
    <dgm:cxn modelId="{5558DCDE-53BD-4CC4-ACB1-FB41835F59C6}" type="presParOf" srcId="{2D53BAD0-EB0C-468A-8140-043F95F16B25}" destId="{95CEF287-892E-406E-ACEC-4B386C885DB0}" srcOrd="0" destOrd="0" presId="urn:microsoft.com/office/officeart/2005/8/layout/bProcess4"/>
    <dgm:cxn modelId="{92BE6DD2-E062-4626-A53A-01180E99A2EE}" type="presParOf" srcId="{2D53BAD0-EB0C-468A-8140-043F95F16B25}" destId="{F40320E4-115A-427E-9F54-873BCF98EAFD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FA2EFD-9105-4926-B516-9894CC7DD307}" type="doc">
      <dgm:prSet loTypeId="urn:microsoft.com/office/officeart/2005/8/layout/hList6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2EBDCF-AC8E-443B-B0E9-EDEAD5844CA5}">
      <dgm:prSet phldrT="[Текст]"/>
      <dgm:spPr/>
      <dgm:t>
        <a:bodyPr/>
        <a:lstStyle/>
        <a:p>
          <a:r>
            <a:rPr lang="ru-RU" dirty="0" smtClean="0"/>
            <a:t>История</a:t>
          </a:r>
        </a:p>
        <a:p>
          <a:r>
            <a:rPr lang="ru-RU" dirty="0" smtClean="0"/>
            <a:t>мира</a:t>
          </a:r>
          <a:endParaRPr lang="ru-RU" dirty="0"/>
        </a:p>
      </dgm:t>
    </dgm:pt>
    <dgm:pt modelId="{609D3A10-82E5-43FE-B67D-C8D7634FFEDE}" type="parTrans" cxnId="{4DD81A78-5FC6-438F-91B3-075DD9C477DA}">
      <dgm:prSet/>
      <dgm:spPr/>
      <dgm:t>
        <a:bodyPr/>
        <a:lstStyle/>
        <a:p>
          <a:endParaRPr lang="ru-RU"/>
        </a:p>
      </dgm:t>
    </dgm:pt>
    <dgm:pt modelId="{E1121A08-3A6A-4A49-AC08-57F4E3671469}" type="sibTrans" cxnId="{4DD81A78-5FC6-438F-91B3-075DD9C477DA}">
      <dgm:prSet/>
      <dgm:spPr/>
      <dgm:t>
        <a:bodyPr/>
        <a:lstStyle/>
        <a:p>
          <a:endParaRPr lang="ru-RU"/>
        </a:p>
      </dgm:t>
    </dgm:pt>
    <dgm:pt modelId="{228F6D5E-DC35-4D73-9A71-FD185535F514}">
      <dgm:prSet phldrT="[Текст]"/>
      <dgm:spPr/>
      <dgm:t>
        <a:bodyPr/>
        <a:lstStyle/>
        <a:p>
          <a:r>
            <a:rPr lang="ru-RU" dirty="0" smtClean="0"/>
            <a:t>Всемирная  история</a:t>
          </a:r>
          <a:endParaRPr lang="ru-RU" dirty="0"/>
        </a:p>
      </dgm:t>
    </dgm:pt>
    <dgm:pt modelId="{07C64A01-722A-4177-BE7A-D4FC6FFD184A}" type="parTrans" cxnId="{69E6CA03-E3DB-49D5-A0C4-20A13DE35F77}">
      <dgm:prSet/>
      <dgm:spPr/>
      <dgm:t>
        <a:bodyPr/>
        <a:lstStyle/>
        <a:p>
          <a:endParaRPr lang="ru-RU"/>
        </a:p>
      </dgm:t>
    </dgm:pt>
    <dgm:pt modelId="{2C205519-9703-4DE8-AB98-3FF938C68589}" type="sibTrans" cxnId="{69E6CA03-E3DB-49D5-A0C4-20A13DE35F77}">
      <dgm:prSet/>
      <dgm:spPr/>
      <dgm:t>
        <a:bodyPr/>
        <a:lstStyle/>
        <a:p>
          <a:endParaRPr lang="ru-RU"/>
        </a:p>
      </dgm:t>
    </dgm:pt>
    <dgm:pt modelId="{0133BC5F-59AC-48EE-8398-8BB17132BCB8}">
      <dgm:prSet phldrT="[Текст]"/>
      <dgm:spPr/>
      <dgm:t>
        <a:bodyPr/>
        <a:lstStyle/>
        <a:p>
          <a:r>
            <a:rPr lang="ru-RU" dirty="0" smtClean="0"/>
            <a:t>История</a:t>
          </a:r>
        </a:p>
        <a:p>
          <a:r>
            <a:rPr lang="ru-RU" dirty="0" smtClean="0"/>
            <a:t>континентов</a:t>
          </a:r>
          <a:endParaRPr lang="ru-RU" dirty="0"/>
        </a:p>
      </dgm:t>
    </dgm:pt>
    <dgm:pt modelId="{1E5F8D63-09FD-4CBD-8F31-B6652E3339A7}" type="parTrans" cxnId="{F0E33F14-2F47-4BCC-880F-A7516E3049A0}">
      <dgm:prSet/>
      <dgm:spPr/>
      <dgm:t>
        <a:bodyPr/>
        <a:lstStyle/>
        <a:p>
          <a:endParaRPr lang="ru-RU"/>
        </a:p>
      </dgm:t>
    </dgm:pt>
    <dgm:pt modelId="{AC0ACFF4-5C2B-4EF0-A050-B61C0EF3EDFC}" type="sibTrans" cxnId="{F0E33F14-2F47-4BCC-880F-A7516E3049A0}">
      <dgm:prSet/>
      <dgm:spPr/>
      <dgm:t>
        <a:bodyPr/>
        <a:lstStyle/>
        <a:p>
          <a:endParaRPr lang="ru-RU"/>
        </a:p>
      </dgm:t>
    </dgm:pt>
    <dgm:pt modelId="{1A15CE82-CEA9-43A3-9A50-828F23F594C8}">
      <dgm:prSet phldrT="[Текст]"/>
      <dgm:spPr/>
      <dgm:t>
        <a:bodyPr/>
        <a:lstStyle/>
        <a:p>
          <a:r>
            <a:rPr lang="ru-RU" dirty="0" smtClean="0"/>
            <a:t>Напр. Азии и Африки</a:t>
          </a:r>
          <a:endParaRPr lang="ru-RU" dirty="0"/>
        </a:p>
      </dgm:t>
    </dgm:pt>
    <dgm:pt modelId="{7D46AF4A-19F8-48B2-8351-74C277A35115}" type="parTrans" cxnId="{7F758CFC-6BB6-466F-AF6A-BD5693B49335}">
      <dgm:prSet/>
      <dgm:spPr/>
      <dgm:t>
        <a:bodyPr/>
        <a:lstStyle/>
        <a:p>
          <a:endParaRPr lang="ru-RU"/>
        </a:p>
      </dgm:t>
    </dgm:pt>
    <dgm:pt modelId="{56374462-349C-436A-A670-D2222C9B06E4}" type="sibTrans" cxnId="{7F758CFC-6BB6-466F-AF6A-BD5693B49335}">
      <dgm:prSet/>
      <dgm:spPr/>
      <dgm:t>
        <a:bodyPr/>
        <a:lstStyle/>
        <a:p>
          <a:endParaRPr lang="ru-RU"/>
        </a:p>
      </dgm:t>
    </dgm:pt>
    <dgm:pt modelId="{3FB5B192-61FC-4C2B-B5D5-6E28ABB66981}">
      <dgm:prSet phldrT="[Текст]"/>
      <dgm:spPr/>
      <dgm:t>
        <a:bodyPr/>
        <a:lstStyle/>
        <a:p>
          <a:r>
            <a:rPr lang="ru-RU" dirty="0" smtClean="0"/>
            <a:t>История стран и народов</a:t>
          </a:r>
          <a:endParaRPr lang="ru-RU" dirty="0"/>
        </a:p>
      </dgm:t>
    </dgm:pt>
    <dgm:pt modelId="{481BDFCF-A654-487A-8A15-0A967C63EC28}" type="parTrans" cxnId="{AEE51BE7-7D6A-4F36-B476-0B1283A215A9}">
      <dgm:prSet/>
      <dgm:spPr/>
      <dgm:t>
        <a:bodyPr/>
        <a:lstStyle/>
        <a:p>
          <a:endParaRPr lang="ru-RU"/>
        </a:p>
      </dgm:t>
    </dgm:pt>
    <dgm:pt modelId="{8DB18C32-0B78-4BD6-8AFF-56EB9D9B2E73}" type="sibTrans" cxnId="{AEE51BE7-7D6A-4F36-B476-0B1283A215A9}">
      <dgm:prSet/>
      <dgm:spPr/>
      <dgm:t>
        <a:bodyPr/>
        <a:lstStyle/>
        <a:p>
          <a:endParaRPr lang="ru-RU"/>
        </a:p>
      </dgm:t>
    </dgm:pt>
    <dgm:pt modelId="{7E425B24-D512-4A6F-B795-D462D0F9A3DA}">
      <dgm:prSet phldrT="[Текст]"/>
      <dgm:spPr/>
      <dgm:t>
        <a:bodyPr/>
        <a:lstStyle/>
        <a:p>
          <a:r>
            <a:rPr lang="ru-RU" dirty="0" smtClean="0"/>
            <a:t>Напр. История России</a:t>
          </a:r>
          <a:endParaRPr lang="ru-RU" dirty="0"/>
        </a:p>
      </dgm:t>
    </dgm:pt>
    <dgm:pt modelId="{97BB963B-F858-4352-B5B4-4AAB3B729B36}" type="parTrans" cxnId="{C6252364-A8F0-4D6F-9E2F-6A7469F97203}">
      <dgm:prSet/>
      <dgm:spPr/>
      <dgm:t>
        <a:bodyPr/>
        <a:lstStyle/>
        <a:p>
          <a:endParaRPr lang="ru-RU"/>
        </a:p>
      </dgm:t>
    </dgm:pt>
    <dgm:pt modelId="{29B58CF6-023D-4B18-BA22-5A8BD09DBE61}" type="sibTrans" cxnId="{C6252364-A8F0-4D6F-9E2F-6A7469F97203}">
      <dgm:prSet/>
      <dgm:spPr/>
      <dgm:t>
        <a:bodyPr/>
        <a:lstStyle/>
        <a:p>
          <a:endParaRPr lang="ru-RU"/>
        </a:p>
      </dgm:t>
    </dgm:pt>
    <dgm:pt modelId="{EF11E4A0-84B5-4341-A5E5-807793E2D205}" type="pres">
      <dgm:prSet presAssocID="{60FA2EFD-9105-4926-B516-9894CC7DD30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E020D6-13F2-4A7E-9B8E-A9BD2F008A7C}" type="pres">
      <dgm:prSet presAssocID="{402EBDCF-AC8E-443B-B0E9-EDEAD5844CA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CA9A0F-ECE2-4DE8-93E8-9FA3D916D8C8}" type="pres">
      <dgm:prSet presAssocID="{E1121A08-3A6A-4A49-AC08-57F4E3671469}" presName="sibTrans" presStyleCnt="0"/>
      <dgm:spPr/>
    </dgm:pt>
    <dgm:pt modelId="{CD2C9330-3FE6-4772-9767-0BD6E4E496CB}" type="pres">
      <dgm:prSet presAssocID="{0133BC5F-59AC-48EE-8398-8BB17132BCB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D052E-AA87-4228-B047-ECCD4544D874}" type="pres">
      <dgm:prSet presAssocID="{AC0ACFF4-5C2B-4EF0-A050-B61C0EF3EDFC}" presName="sibTrans" presStyleCnt="0"/>
      <dgm:spPr/>
    </dgm:pt>
    <dgm:pt modelId="{3849BDA7-BA89-4AAA-834D-DAB0C4B552CF}" type="pres">
      <dgm:prSet presAssocID="{3FB5B192-61FC-4C2B-B5D5-6E28ABB6698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758CFC-6BB6-466F-AF6A-BD5693B49335}" srcId="{0133BC5F-59AC-48EE-8398-8BB17132BCB8}" destId="{1A15CE82-CEA9-43A3-9A50-828F23F594C8}" srcOrd="0" destOrd="0" parTransId="{7D46AF4A-19F8-48B2-8351-74C277A35115}" sibTransId="{56374462-349C-436A-A670-D2222C9B06E4}"/>
    <dgm:cxn modelId="{F0E33F14-2F47-4BCC-880F-A7516E3049A0}" srcId="{60FA2EFD-9105-4926-B516-9894CC7DD307}" destId="{0133BC5F-59AC-48EE-8398-8BB17132BCB8}" srcOrd="1" destOrd="0" parTransId="{1E5F8D63-09FD-4CBD-8F31-B6652E3339A7}" sibTransId="{AC0ACFF4-5C2B-4EF0-A050-B61C0EF3EDFC}"/>
    <dgm:cxn modelId="{50035677-D8B2-4253-A250-5292C13A57C0}" type="presOf" srcId="{0133BC5F-59AC-48EE-8398-8BB17132BCB8}" destId="{CD2C9330-3FE6-4772-9767-0BD6E4E496CB}" srcOrd="0" destOrd="0" presId="urn:microsoft.com/office/officeart/2005/8/layout/hList6"/>
    <dgm:cxn modelId="{ED4CDB1C-B7A7-4987-BA41-6A4073767F7D}" type="presOf" srcId="{402EBDCF-AC8E-443B-B0E9-EDEAD5844CA5}" destId="{C2E020D6-13F2-4A7E-9B8E-A9BD2F008A7C}" srcOrd="0" destOrd="0" presId="urn:microsoft.com/office/officeart/2005/8/layout/hList6"/>
    <dgm:cxn modelId="{441240E3-7FBE-4901-A0F8-C51899E56E5C}" type="presOf" srcId="{7E425B24-D512-4A6F-B795-D462D0F9A3DA}" destId="{3849BDA7-BA89-4AAA-834D-DAB0C4B552CF}" srcOrd="0" destOrd="1" presId="urn:microsoft.com/office/officeart/2005/8/layout/hList6"/>
    <dgm:cxn modelId="{61CF3E12-86E0-4378-96E4-18EDEB38B8FB}" type="presOf" srcId="{228F6D5E-DC35-4D73-9A71-FD185535F514}" destId="{C2E020D6-13F2-4A7E-9B8E-A9BD2F008A7C}" srcOrd="0" destOrd="1" presId="urn:microsoft.com/office/officeart/2005/8/layout/hList6"/>
    <dgm:cxn modelId="{79507DFB-76D5-4147-ACE7-DDBE6BAD889C}" type="presOf" srcId="{60FA2EFD-9105-4926-B516-9894CC7DD307}" destId="{EF11E4A0-84B5-4341-A5E5-807793E2D205}" srcOrd="0" destOrd="0" presId="urn:microsoft.com/office/officeart/2005/8/layout/hList6"/>
    <dgm:cxn modelId="{AEE51BE7-7D6A-4F36-B476-0B1283A215A9}" srcId="{60FA2EFD-9105-4926-B516-9894CC7DD307}" destId="{3FB5B192-61FC-4C2B-B5D5-6E28ABB66981}" srcOrd="2" destOrd="0" parTransId="{481BDFCF-A654-487A-8A15-0A967C63EC28}" sibTransId="{8DB18C32-0B78-4BD6-8AFF-56EB9D9B2E73}"/>
    <dgm:cxn modelId="{4C1CFC15-22D8-4671-884F-576E0C978B71}" type="presOf" srcId="{3FB5B192-61FC-4C2B-B5D5-6E28ABB66981}" destId="{3849BDA7-BA89-4AAA-834D-DAB0C4B552CF}" srcOrd="0" destOrd="0" presId="urn:microsoft.com/office/officeart/2005/8/layout/hList6"/>
    <dgm:cxn modelId="{C6252364-A8F0-4D6F-9E2F-6A7469F97203}" srcId="{3FB5B192-61FC-4C2B-B5D5-6E28ABB66981}" destId="{7E425B24-D512-4A6F-B795-D462D0F9A3DA}" srcOrd="0" destOrd="0" parTransId="{97BB963B-F858-4352-B5B4-4AAB3B729B36}" sibTransId="{29B58CF6-023D-4B18-BA22-5A8BD09DBE61}"/>
    <dgm:cxn modelId="{2E13A401-683C-4E9D-8529-8FBAD1050594}" type="presOf" srcId="{1A15CE82-CEA9-43A3-9A50-828F23F594C8}" destId="{CD2C9330-3FE6-4772-9767-0BD6E4E496CB}" srcOrd="0" destOrd="1" presId="urn:microsoft.com/office/officeart/2005/8/layout/hList6"/>
    <dgm:cxn modelId="{69E6CA03-E3DB-49D5-A0C4-20A13DE35F77}" srcId="{402EBDCF-AC8E-443B-B0E9-EDEAD5844CA5}" destId="{228F6D5E-DC35-4D73-9A71-FD185535F514}" srcOrd="0" destOrd="0" parTransId="{07C64A01-722A-4177-BE7A-D4FC6FFD184A}" sibTransId="{2C205519-9703-4DE8-AB98-3FF938C68589}"/>
    <dgm:cxn modelId="{4DD81A78-5FC6-438F-91B3-075DD9C477DA}" srcId="{60FA2EFD-9105-4926-B516-9894CC7DD307}" destId="{402EBDCF-AC8E-443B-B0E9-EDEAD5844CA5}" srcOrd="0" destOrd="0" parTransId="{609D3A10-82E5-43FE-B67D-C8D7634FFEDE}" sibTransId="{E1121A08-3A6A-4A49-AC08-57F4E3671469}"/>
    <dgm:cxn modelId="{67C30DE0-59F3-4316-9106-B5FD325F3723}" type="presParOf" srcId="{EF11E4A0-84B5-4341-A5E5-807793E2D205}" destId="{C2E020D6-13F2-4A7E-9B8E-A9BD2F008A7C}" srcOrd="0" destOrd="0" presId="urn:microsoft.com/office/officeart/2005/8/layout/hList6"/>
    <dgm:cxn modelId="{4B3D48EB-16FE-4990-93AE-EA8AFFC320F5}" type="presParOf" srcId="{EF11E4A0-84B5-4341-A5E5-807793E2D205}" destId="{98CA9A0F-ECE2-4DE8-93E8-9FA3D916D8C8}" srcOrd="1" destOrd="0" presId="urn:microsoft.com/office/officeart/2005/8/layout/hList6"/>
    <dgm:cxn modelId="{4F373A45-13AD-498E-A871-3FAE7CED9376}" type="presParOf" srcId="{EF11E4A0-84B5-4341-A5E5-807793E2D205}" destId="{CD2C9330-3FE6-4772-9767-0BD6E4E496CB}" srcOrd="2" destOrd="0" presId="urn:microsoft.com/office/officeart/2005/8/layout/hList6"/>
    <dgm:cxn modelId="{93E862F2-2934-4043-9BDF-019148EC6254}" type="presParOf" srcId="{EF11E4A0-84B5-4341-A5E5-807793E2D205}" destId="{7A0D052E-AA87-4228-B047-ECCD4544D874}" srcOrd="3" destOrd="0" presId="urn:microsoft.com/office/officeart/2005/8/layout/hList6"/>
    <dgm:cxn modelId="{7FF55FFA-294A-4553-87EE-7826FE06B312}" type="presParOf" srcId="{EF11E4A0-84B5-4341-A5E5-807793E2D205}" destId="{3849BDA7-BA89-4AAA-834D-DAB0C4B552CF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78E6F4-0C52-4335-93B4-6C0E32303EAC}">
      <dsp:nvSpPr>
        <dsp:cNvPr id="0" name=""/>
        <dsp:cNvSpPr/>
      </dsp:nvSpPr>
      <dsp:spPr>
        <a:xfrm rot="5400000">
          <a:off x="-367732" y="1109171"/>
          <a:ext cx="1625499" cy="1962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C44726-52D8-45BB-B8AA-3C95F7D959B8}">
      <dsp:nvSpPr>
        <dsp:cNvPr id="0" name=""/>
        <dsp:cNvSpPr/>
      </dsp:nvSpPr>
      <dsp:spPr>
        <a:xfrm>
          <a:off x="4017" y="68552"/>
          <a:ext cx="2180434" cy="13082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экономическая</a:t>
          </a:r>
          <a:endParaRPr lang="ru-RU" sz="2000" kern="1200" dirty="0"/>
        </a:p>
      </dsp:txBody>
      <dsp:txXfrm>
        <a:off x="42335" y="106870"/>
        <a:ext cx="2103798" cy="1231624"/>
      </dsp:txXfrm>
    </dsp:sp>
    <dsp:sp modelId="{651E0519-B78E-4910-8288-286C62E3E587}">
      <dsp:nvSpPr>
        <dsp:cNvPr id="0" name=""/>
        <dsp:cNvSpPr/>
      </dsp:nvSpPr>
      <dsp:spPr>
        <a:xfrm rot="5400000">
          <a:off x="-367732" y="2744497"/>
          <a:ext cx="1625499" cy="1962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E3C6A-0F9D-4318-87E1-39D33475DDB6}">
      <dsp:nvSpPr>
        <dsp:cNvPr id="0" name=""/>
        <dsp:cNvSpPr/>
      </dsp:nvSpPr>
      <dsp:spPr>
        <a:xfrm>
          <a:off x="4017" y="1703877"/>
          <a:ext cx="2180434" cy="13082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гражданская</a:t>
          </a:r>
          <a:endParaRPr lang="ru-RU" sz="2000" kern="1200" dirty="0"/>
        </a:p>
      </dsp:txBody>
      <dsp:txXfrm>
        <a:off x="42335" y="1742195"/>
        <a:ext cx="2103798" cy="1231624"/>
      </dsp:txXfrm>
    </dsp:sp>
    <dsp:sp modelId="{5254E8AB-4173-4407-9DAB-8EF4E6185833}">
      <dsp:nvSpPr>
        <dsp:cNvPr id="0" name=""/>
        <dsp:cNvSpPr/>
      </dsp:nvSpPr>
      <dsp:spPr>
        <a:xfrm>
          <a:off x="449930" y="3562159"/>
          <a:ext cx="2890151" cy="19623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2F84C-FCED-447B-8793-821CF1533DC1}">
      <dsp:nvSpPr>
        <dsp:cNvPr id="0" name=""/>
        <dsp:cNvSpPr/>
      </dsp:nvSpPr>
      <dsp:spPr>
        <a:xfrm>
          <a:off x="4017" y="3339203"/>
          <a:ext cx="2180434" cy="13082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религии</a:t>
          </a:r>
          <a:endParaRPr lang="ru-RU" sz="2000" kern="1200" dirty="0"/>
        </a:p>
      </dsp:txBody>
      <dsp:txXfrm>
        <a:off x="42335" y="3377521"/>
        <a:ext cx="2103798" cy="1231624"/>
      </dsp:txXfrm>
    </dsp:sp>
    <dsp:sp modelId="{71B894E2-8B8C-42E2-A8A9-8B2982E5612F}">
      <dsp:nvSpPr>
        <dsp:cNvPr id="0" name=""/>
        <dsp:cNvSpPr/>
      </dsp:nvSpPr>
      <dsp:spPr>
        <a:xfrm rot="16200000">
          <a:off x="2532245" y="2744497"/>
          <a:ext cx="1625499" cy="19623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139AAA-339A-4437-A041-B1D3C64E2719}">
      <dsp:nvSpPr>
        <dsp:cNvPr id="0" name=""/>
        <dsp:cNvSpPr/>
      </dsp:nvSpPr>
      <dsp:spPr>
        <a:xfrm>
          <a:off x="2903994" y="3339203"/>
          <a:ext cx="2180434" cy="130826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Этнография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(быт и культура народов)</a:t>
          </a:r>
          <a:endParaRPr lang="ru-RU" sz="2200" kern="1200" dirty="0"/>
        </a:p>
      </dsp:txBody>
      <dsp:txXfrm>
        <a:off x="2942312" y="3377521"/>
        <a:ext cx="2103798" cy="1231624"/>
      </dsp:txXfrm>
    </dsp:sp>
    <dsp:sp modelId="{076B4669-4118-4BE4-9CA0-C332BD1BCA9E}">
      <dsp:nvSpPr>
        <dsp:cNvPr id="0" name=""/>
        <dsp:cNvSpPr/>
      </dsp:nvSpPr>
      <dsp:spPr>
        <a:xfrm rot="16200000">
          <a:off x="2532245" y="1109171"/>
          <a:ext cx="1625499" cy="19623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74E7AF-FB0C-4393-908B-73CF00CD4CF9}">
      <dsp:nvSpPr>
        <dsp:cNvPr id="0" name=""/>
        <dsp:cNvSpPr/>
      </dsp:nvSpPr>
      <dsp:spPr>
        <a:xfrm>
          <a:off x="2903994" y="1703877"/>
          <a:ext cx="2180434" cy="130826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военная</a:t>
          </a:r>
          <a:endParaRPr lang="ru-RU" sz="2000" kern="1200" dirty="0"/>
        </a:p>
      </dsp:txBody>
      <dsp:txXfrm>
        <a:off x="2942312" y="1742195"/>
        <a:ext cx="2103798" cy="1231624"/>
      </dsp:txXfrm>
    </dsp:sp>
    <dsp:sp modelId="{BBD5CB8A-9FC6-4C43-85B2-D96E8D1DEA4F}">
      <dsp:nvSpPr>
        <dsp:cNvPr id="0" name=""/>
        <dsp:cNvSpPr/>
      </dsp:nvSpPr>
      <dsp:spPr>
        <a:xfrm>
          <a:off x="3349907" y="291508"/>
          <a:ext cx="2890151" cy="1962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BA65CD-778C-45E7-B27F-DB609B3F023D}">
      <dsp:nvSpPr>
        <dsp:cNvPr id="0" name=""/>
        <dsp:cNvSpPr/>
      </dsp:nvSpPr>
      <dsp:spPr>
        <a:xfrm>
          <a:off x="2903994" y="68552"/>
          <a:ext cx="2180434" cy="13082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политическая</a:t>
          </a:r>
          <a:endParaRPr lang="ru-RU" sz="2000" kern="1200" dirty="0"/>
        </a:p>
      </dsp:txBody>
      <dsp:txXfrm>
        <a:off x="2942312" y="106870"/>
        <a:ext cx="2103798" cy="1231624"/>
      </dsp:txXfrm>
    </dsp:sp>
    <dsp:sp modelId="{86A66D5E-74EF-44FC-AC1D-3854FD2D67C9}">
      <dsp:nvSpPr>
        <dsp:cNvPr id="0" name=""/>
        <dsp:cNvSpPr/>
      </dsp:nvSpPr>
      <dsp:spPr>
        <a:xfrm rot="5400000">
          <a:off x="5432222" y="1109171"/>
          <a:ext cx="1625499" cy="1962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BB0E85-C308-41EE-8366-F50C6F12C81F}">
      <dsp:nvSpPr>
        <dsp:cNvPr id="0" name=""/>
        <dsp:cNvSpPr/>
      </dsp:nvSpPr>
      <dsp:spPr>
        <a:xfrm>
          <a:off x="5803972" y="68552"/>
          <a:ext cx="2180434" cy="13082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социальная</a:t>
          </a:r>
          <a:endParaRPr lang="ru-RU" sz="2000" kern="1200" dirty="0"/>
        </a:p>
      </dsp:txBody>
      <dsp:txXfrm>
        <a:off x="5842290" y="106870"/>
        <a:ext cx="2103798" cy="1231624"/>
      </dsp:txXfrm>
    </dsp:sp>
    <dsp:sp modelId="{AFE27579-95CC-4663-BE1F-09249C90609A}">
      <dsp:nvSpPr>
        <dsp:cNvPr id="0" name=""/>
        <dsp:cNvSpPr/>
      </dsp:nvSpPr>
      <dsp:spPr>
        <a:xfrm rot="5400000">
          <a:off x="5432222" y="2744497"/>
          <a:ext cx="1625499" cy="19623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F35E08-9A59-49FD-B186-CDD88FAD48B0}">
      <dsp:nvSpPr>
        <dsp:cNvPr id="0" name=""/>
        <dsp:cNvSpPr/>
      </dsp:nvSpPr>
      <dsp:spPr>
        <a:xfrm>
          <a:off x="5803972" y="1703877"/>
          <a:ext cx="2180434" cy="13082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Государства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 права</a:t>
          </a:r>
          <a:endParaRPr lang="ru-RU" sz="2000" kern="1200" dirty="0"/>
        </a:p>
      </dsp:txBody>
      <dsp:txXfrm>
        <a:off x="5842290" y="1742195"/>
        <a:ext cx="2103798" cy="1231624"/>
      </dsp:txXfrm>
    </dsp:sp>
    <dsp:sp modelId="{F40320E4-115A-427E-9F54-873BCF98EAFD}">
      <dsp:nvSpPr>
        <dsp:cNvPr id="0" name=""/>
        <dsp:cNvSpPr/>
      </dsp:nvSpPr>
      <dsp:spPr>
        <a:xfrm>
          <a:off x="5803972" y="3339203"/>
          <a:ext cx="2180434" cy="130826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(Археология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Изучение по вещественным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Источникам)</a:t>
          </a:r>
          <a:endParaRPr lang="ru-RU" sz="2000" kern="1200" dirty="0"/>
        </a:p>
      </dsp:txBody>
      <dsp:txXfrm>
        <a:off x="5842290" y="3377521"/>
        <a:ext cx="2103798" cy="12316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E020D6-13F2-4A7E-9B8E-A9BD2F008A7C}">
      <dsp:nvSpPr>
        <dsp:cNvPr id="0" name=""/>
        <dsp:cNvSpPr/>
      </dsp:nvSpPr>
      <dsp:spPr>
        <a:xfrm rot="16200000">
          <a:off x="-1051638" y="1052586"/>
          <a:ext cx="4572000" cy="246682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91973" bIns="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История</a:t>
          </a: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мира</a:t>
          </a:r>
          <a:endParaRPr lang="ru-RU" sz="30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Всемирная  история</a:t>
          </a:r>
          <a:endParaRPr lang="ru-RU" sz="2300" kern="1200" dirty="0"/>
        </a:p>
      </dsp:txBody>
      <dsp:txXfrm rot="5400000">
        <a:off x="949" y="914399"/>
        <a:ext cx="2466826" cy="2743200"/>
      </dsp:txXfrm>
    </dsp:sp>
    <dsp:sp modelId="{CD2C9330-3FE6-4772-9767-0BD6E4E496CB}">
      <dsp:nvSpPr>
        <dsp:cNvPr id="0" name=""/>
        <dsp:cNvSpPr/>
      </dsp:nvSpPr>
      <dsp:spPr>
        <a:xfrm rot="16200000">
          <a:off x="1600200" y="1052586"/>
          <a:ext cx="4572000" cy="246682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91973" bIns="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История</a:t>
          </a: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континентов</a:t>
          </a:r>
          <a:endParaRPr lang="ru-RU" sz="30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Напр. Азии и Африки</a:t>
          </a:r>
          <a:endParaRPr lang="ru-RU" sz="2300" kern="1200" dirty="0"/>
        </a:p>
      </dsp:txBody>
      <dsp:txXfrm rot="5400000">
        <a:off x="2652787" y="914399"/>
        <a:ext cx="2466826" cy="2743200"/>
      </dsp:txXfrm>
    </dsp:sp>
    <dsp:sp modelId="{3849BDA7-BA89-4AAA-834D-DAB0C4B552CF}">
      <dsp:nvSpPr>
        <dsp:cNvPr id="0" name=""/>
        <dsp:cNvSpPr/>
      </dsp:nvSpPr>
      <dsp:spPr>
        <a:xfrm rot="16200000">
          <a:off x="4252038" y="1052586"/>
          <a:ext cx="4572000" cy="246682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91973" bIns="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История стран и народов</a:t>
          </a:r>
          <a:endParaRPr lang="ru-RU" sz="30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Напр. История России</a:t>
          </a:r>
          <a:endParaRPr lang="ru-RU" sz="2300" kern="1200" dirty="0"/>
        </a:p>
      </dsp:txBody>
      <dsp:txXfrm rot="5400000">
        <a:off x="5304625" y="914399"/>
        <a:ext cx="2466826" cy="2743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04.09.2018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dic.academic.ru/pictures/wiki/files/108/lewis_henry_morgan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hyperlink" Target="http://bse.sci-lib.com/pictures/12/16/274106054.jp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7543800" cy="2593975"/>
          </a:xfrm>
        </p:spPr>
        <p:txBody>
          <a:bodyPr/>
          <a:lstStyle/>
          <a:p>
            <a:r>
              <a:rPr lang="ru-RU" sz="4400" dirty="0" smtClean="0"/>
              <a:t>Введение в историю. </a:t>
            </a:r>
            <a:br>
              <a:rPr lang="ru-RU" sz="4400" dirty="0" smtClean="0"/>
            </a:br>
            <a:r>
              <a:rPr lang="ru-RU" sz="4400" dirty="0" smtClean="0"/>
              <a:t>Основы исторических знаний.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836232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по широте изучения объекта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6644034"/>
              </p:ext>
            </p:extLst>
          </p:nvPr>
        </p:nvGraphicFramePr>
        <p:xfrm>
          <a:off x="539552" y="1628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4515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 современной исторической науки: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Проблема достоверности</a:t>
            </a:r>
          </a:p>
          <a:p>
            <a:r>
              <a:rPr lang="ru-RU" dirty="0" smtClean="0"/>
              <a:t>Проблема источников.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187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Исторические источники: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Письменные </a:t>
            </a:r>
            <a:r>
              <a:rPr lang="ru-RU" dirty="0" smtClean="0"/>
              <a:t>(летописи</a:t>
            </a:r>
            <a:r>
              <a:rPr lang="ru-RU" dirty="0"/>
              <a:t>, хроники, сборники законов («Русская Правда», Судебник Ивана IV и т.п.), воспоминания и мемуары современников, архивная официальная деловая документация и др</a:t>
            </a:r>
            <a:r>
              <a:rPr lang="ru-RU" dirty="0" smtClean="0"/>
              <a:t>.).</a:t>
            </a:r>
          </a:p>
          <a:p>
            <a:r>
              <a:rPr lang="ru-RU" b="1" dirty="0"/>
              <a:t>Вещественные</a:t>
            </a:r>
            <a:r>
              <a:rPr lang="ru-RU" dirty="0"/>
              <a:t> (Археологические памятники: курганы и могильники, остатки жилищ и построек, орудия труда и оружие, одежда и другие </a:t>
            </a:r>
            <a:r>
              <a:rPr lang="ru-RU" dirty="0" smtClean="0"/>
              <a:t>артефакты).</a:t>
            </a:r>
          </a:p>
          <a:p>
            <a:r>
              <a:rPr lang="ru-RU" b="1" dirty="0"/>
              <a:t>Этнографические</a:t>
            </a:r>
            <a:r>
              <a:rPr lang="ru-RU" dirty="0"/>
              <a:t> (Национальная одежда, кухня, свадебные, похоронные и другие обряды, ритуалы и т.д</a:t>
            </a:r>
            <a:r>
              <a:rPr lang="ru-RU" dirty="0" smtClean="0"/>
              <a:t>.).</a:t>
            </a:r>
          </a:p>
          <a:p>
            <a:r>
              <a:rPr lang="ru-RU" b="1" dirty="0"/>
              <a:t>Устные</a:t>
            </a:r>
            <a:r>
              <a:rPr lang="ru-RU" dirty="0"/>
              <a:t> (Былины, сказки, песни, пословицы и т.п</a:t>
            </a:r>
            <a:r>
              <a:rPr lang="ru-RU" dirty="0" smtClean="0"/>
              <a:t>.).</a:t>
            </a:r>
          </a:p>
          <a:p>
            <a:r>
              <a:rPr lang="ru-RU" b="1" dirty="0"/>
              <a:t>Фото и кинодокументы</a:t>
            </a:r>
            <a:r>
              <a:rPr lang="ru-RU" dirty="0"/>
              <a:t> (Фотографии исторических деятелей и событий. Кинохроники, художественные киноленты как часть духовной и массовой культуры</a:t>
            </a:r>
            <a:r>
              <a:rPr lang="ru-RU" dirty="0" smtClean="0"/>
              <a:t>.).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365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07473"/>
            <a:ext cx="4591397" cy="459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7924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6341863" cy="396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255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64704"/>
            <a:ext cx="4509760" cy="425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040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1098"/>
            <a:ext cx="714375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514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053664" cy="465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567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/>
              <a:t>вспомогательные исторические дисциплины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i="1" dirty="0" smtClean="0"/>
              <a:t>хронология,</a:t>
            </a:r>
            <a:r>
              <a:rPr lang="ru-RU" dirty="0" smtClean="0"/>
              <a:t> изучающая системы отсчета времени; </a:t>
            </a:r>
            <a:r>
              <a:rPr lang="ru-RU" i="1" dirty="0" smtClean="0"/>
              <a:t>палеография – </a:t>
            </a:r>
            <a:r>
              <a:rPr lang="ru-RU" dirty="0" smtClean="0"/>
              <a:t>рукописные памятники и старинное письмо;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/>
              <a:t> </a:t>
            </a:r>
            <a:r>
              <a:rPr lang="ru-RU" i="1" dirty="0" smtClean="0"/>
              <a:t>дипломатика – </a:t>
            </a:r>
            <a:r>
              <a:rPr lang="ru-RU" dirty="0" smtClean="0"/>
              <a:t>исторические акты;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/>
              <a:t> </a:t>
            </a:r>
            <a:r>
              <a:rPr lang="ru-RU" i="1" dirty="0" smtClean="0"/>
              <a:t>нумизматика – </a:t>
            </a:r>
            <a:r>
              <a:rPr lang="ru-RU" dirty="0" smtClean="0"/>
              <a:t>монеты, медали, ордена, денежные системы, историю торговли;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i="1" dirty="0" smtClean="0"/>
              <a:t>метрология – </a:t>
            </a:r>
            <a:r>
              <a:rPr lang="ru-RU" dirty="0" smtClean="0"/>
              <a:t>систему мер;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i="1" dirty="0" smtClean="0"/>
              <a:t>геральдика – </a:t>
            </a:r>
            <a:r>
              <a:rPr lang="ru-RU" dirty="0" smtClean="0"/>
              <a:t>гербы стран, городов, отдельных семей;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i="1" dirty="0" smtClean="0"/>
              <a:t>сфрагистика – </a:t>
            </a:r>
            <a:r>
              <a:rPr lang="ru-RU" dirty="0" smtClean="0"/>
              <a:t>печати;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/>
              <a:t> </a:t>
            </a:r>
            <a:r>
              <a:rPr lang="ru-RU" i="1" dirty="0" err="1" smtClean="0"/>
              <a:t>эпиграфия</a:t>
            </a:r>
            <a:r>
              <a:rPr lang="ru-RU" i="1" dirty="0" smtClean="0"/>
              <a:t> – </a:t>
            </a:r>
            <a:r>
              <a:rPr lang="ru-RU" dirty="0" smtClean="0"/>
              <a:t>надписи на камне, глине, металле;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/>
              <a:t> </a:t>
            </a:r>
            <a:r>
              <a:rPr lang="ru-RU" i="1" dirty="0" smtClean="0"/>
              <a:t>генеалогия – </a:t>
            </a:r>
            <a:r>
              <a:rPr lang="ru-RU" dirty="0" smtClean="0"/>
              <a:t>происхождение городов и фамилий;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i="1" dirty="0" smtClean="0"/>
              <a:t>топонимика – </a:t>
            </a:r>
            <a:r>
              <a:rPr lang="ru-RU" dirty="0" smtClean="0"/>
              <a:t>происхождение географических названий;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i="1" dirty="0" smtClean="0"/>
              <a:t>краеведение – </a:t>
            </a:r>
            <a:r>
              <a:rPr lang="ru-RU" dirty="0" smtClean="0"/>
              <a:t>историю местности, региона, края.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46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/>
              <a:t>Принципы изучения исторических данных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i="1" dirty="0" smtClean="0">
                <a:solidFill>
                  <a:srgbClr val="C00000"/>
                </a:solidFill>
              </a:rPr>
              <a:t>Принцип историзма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требует рассмотрения всех исторических фактов, явлений и событий в соответствии с конкретно-исторической обстановкой, в их взаимосвязи и взаимообусловленности.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i="1" dirty="0" smtClean="0">
                <a:solidFill>
                  <a:srgbClr val="C00000"/>
                </a:solidFill>
              </a:rPr>
              <a:t>Принцип объективности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предполагает опору на факты в их истинном содержании, не искаженные и не подогнанные под схему.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i="1" dirty="0" smtClean="0">
                <a:solidFill>
                  <a:srgbClr val="C00000"/>
                </a:solidFill>
              </a:rPr>
              <a:t>Принцип социального подхода </a:t>
            </a:r>
            <a:r>
              <a:rPr lang="ru-RU" dirty="0" smtClean="0"/>
              <a:t>предполагает рассмотрение историко-экономических процессов с учетом социальных интересов различных слоев населения, различных форм их проявления в обществе.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i="1" dirty="0" smtClean="0">
                <a:solidFill>
                  <a:srgbClr val="C00000"/>
                </a:solidFill>
              </a:rPr>
              <a:t>Принцип альтернативности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определяет степень вероятности осуществления того или иного события, явления</a:t>
            </a:r>
          </a:p>
        </p:txBody>
      </p:sp>
    </p:spTree>
    <p:extLst>
      <p:ext uri="{BB962C8B-B14F-4D97-AF65-F5344CB8AC3E}">
        <p14:creationId xmlns:p14="http://schemas.microsoft.com/office/powerpoint/2010/main" val="220651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3544788" cy="4413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72816"/>
            <a:ext cx="3400772" cy="428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633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762000" y="126082"/>
            <a:ext cx="7499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ru-RU" altLang="ru-RU" sz="3600" b="1" i="1" dirty="0">
                <a:solidFill>
                  <a:srgbClr val="021BD2"/>
                </a:solidFill>
              </a:rPr>
              <a:t>Принципы периодизации в истории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517525" y="1031875"/>
            <a:ext cx="82581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ru-RU" altLang="ru-RU"/>
              <a:t>Широкое признание получил подход, при котором основные</a:t>
            </a:r>
          </a:p>
          <a:p>
            <a:r>
              <a:rPr kumimoji="0" lang="ru-RU" altLang="ru-RU"/>
              <a:t>этапы истории человечества выделяются по принципу смены </a:t>
            </a:r>
          </a:p>
          <a:p>
            <a:r>
              <a:rPr kumimoji="0" lang="ru-RU" altLang="ru-RU"/>
              <a:t>форм хозяйственной деятельности, развития материальной </a:t>
            </a:r>
          </a:p>
          <a:p>
            <a:r>
              <a:rPr kumimoji="0" lang="ru-RU" altLang="ru-RU"/>
              <a:t>                                                           </a:t>
            </a:r>
            <a:r>
              <a:rPr kumimoji="0" lang="en-US" altLang="ru-RU"/>
              <a:t>                           </a:t>
            </a:r>
            <a:r>
              <a:rPr kumimoji="0" lang="ru-RU" altLang="ru-RU"/>
              <a:t> культуры.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143000" y="2743200"/>
            <a:ext cx="179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ru-RU" altLang="ru-RU" b="1" i="1">
                <a:solidFill>
                  <a:srgbClr val="141210"/>
                </a:solidFill>
              </a:rPr>
              <a:t>Ж.Кондорсе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5334000" y="2743200"/>
            <a:ext cx="1481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ru-RU" altLang="ru-RU" b="1" i="1">
                <a:solidFill>
                  <a:srgbClr val="141210"/>
                </a:solidFill>
              </a:rPr>
              <a:t>Л.Морган</a:t>
            </a:r>
          </a:p>
        </p:txBody>
      </p:sp>
      <p:pic>
        <p:nvPicPr>
          <p:cNvPr id="1037" name="Picture 13" descr="Картинка 4 из 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76600"/>
            <a:ext cx="1676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Картинка 1 из 8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76600"/>
            <a:ext cx="170338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762000" y="5410200"/>
            <a:ext cx="76438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>
                <a:solidFill>
                  <a:srgbClr val="FF3300"/>
                </a:solidFill>
              </a:rPr>
              <a:t>Делили историю на эпохи дикости, варварства и </a:t>
            </a:r>
          </a:p>
          <a:p>
            <a:r>
              <a:rPr lang="ru-RU" altLang="ru-RU" sz="2800">
                <a:solidFill>
                  <a:srgbClr val="FF3300"/>
                </a:solidFill>
              </a:rPr>
              <a:t>                               цивилизации.</a:t>
            </a:r>
          </a:p>
        </p:txBody>
      </p:sp>
    </p:spTree>
    <p:extLst>
      <p:ext uri="{BB962C8B-B14F-4D97-AF65-F5344CB8AC3E}">
        <p14:creationId xmlns:p14="http://schemas.microsoft.com/office/powerpoint/2010/main" val="196630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  <p:bldP spid="1027" grpId="0" autoUpdateAnimBg="0"/>
      <p:bldP spid="1028" grpId="0" autoUpdateAnimBg="0"/>
      <p:bldP spid="1029" grpId="0" autoUpdateAnimBg="0"/>
      <p:bldP spid="1048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85800" y="152400"/>
            <a:ext cx="7937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 i="1">
                <a:solidFill>
                  <a:srgbClr val="021BD2"/>
                </a:solidFill>
              </a:rPr>
              <a:t>Схема периодизации по Л.Моргану и Ж.Кондорсе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762000" y="4267200"/>
            <a:ext cx="2286000" cy="1295400"/>
          </a:xfrm>
          <a:prstGeom prst="rect">
            <a:avLst/>
          </a:prstGeom>
          <a:solidFill>
            <a:srgbClr val="00FF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ru-RU" altLang="ru-RU" b="1" i="1">
                <a:solidFill>
                  <a:srgbClr val="141210"/>
                </a:solidFill>
              </a:rPr>
              <a:t>Дикость</a:t>
            </a:r>
          </a:p>
          <a:p>
            <a:pPr algn="ctr"/>
            <a:r>
              <a:rPr lang="ru-RU" altLang="ru-RU">
                <a:solidFill>
                  <a:srgbClr val="141210"/>
                </a:solidFill>
              </a:rPr>
              <a:t>(собирательство,</a:t>
            </a:r>
          </a:p>
          <a:p>
            <a:pPr algn="ctr"/>
            <a:r>
              <a:rPr lang="ru-RU" altLang="ru-RU">
                <a:solidFill>
                  <a:srgbClr val="141210"/>
                </a:solidFill>
              </a:rPr>
              <a:t>охота)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276600" y="2743200"/>
            <a:ext cx="2362200" cy="1295400"/>
          </a:xfrm>
          <a:prstGeom prst="rect">
            <a:avLst/>
          </a:prstGeom>
          <a:solidFill>
            <a:srgbClr val="00FF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ru-RU" altLang="ru-RU" b="1" i="1">
                <a:solidFill>
                  <a:srgbClr val="141210"/>
                </a:solidFill>
              </a:rPr>
              <a:t>Варварство</a:t>
            </a:r>
          </a:p>
          <a:p>
            <a:pPr algn="ctr"/>
            <a:r>
              <a:rPr lang="ru-RU" altLang="ru-RU"/>
              <a:t>(</a:t>
            </a:r>
            <a:r>
              <a:rPr lang="ru-RU" altLang="ru-RU">
                <a:solidFill>
                  <a:srgbClr val="141210"/>
                </a:solidFill>
              </a:rPr>
              <a:t>земледелие,</a:t>
            </a:r>
          </a:p>
          <a:p>
            <a:pPr algn="ctr"/>
            <a:r>
              <a:rPr lang="ru-RU" altLang="ru-RU">
                <a:solidFill>
                  <a:srgbClr val="141210"/>
                </a:solidFill>
              </a:rPr>
              <a:t>скотоводство)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5880100" y="1143000"/>
            <a:ext cx="2743200" cy="1371600"/>
          </a:xfrm>
          <a:prstGeom prst="rect">
            <a:avLst/>
          </a:prstGeom>
          <a:solidFill>
            <a:srgbClr val="00FF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ru-RU" altLang="ru-RU" b="1" i="1">
                <a:solidFill>
                  <a:srgbClr val="141210"/>
                </a:solidFill>
              </a:rPr>
              <a:t>Цивилизация</a:t>
            </a:r>
          </a:p>
          <a:p>
            <a:pPr algn="ctr"/>
            <a:r>
              <a:rPr lang="ru-RU" altLang="ru-RU">
                <a:solidFill>
                  <a:srgbClr val="141210"/>
                </a:solidFill>
              </a:rPr>
              <a:t>(письменность,</a:t>
            </a:r>
          </a:p>
          <a:p>
            <a:pPr algn="ctr"/>
            <a:r>
              <a:rPr lang="ru-RU" altLang="ru-RU">
                <a:solidFill>
                  <a:srgbClr val="141210"/>
                </a:solidFill>
              </a:rPr>
              <a:t>обработка металлов)</a:t>
            </a:r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 flipV="1">
            <a:off x="3352800" y="4191000"/>
            <a:ext cx="1219200" cy="685800"/>
          </a:xfrm>
          <a:prstGeom prst="line">
            <a:avLst/>
          </a:prstGeom>
          <a:noFill/>
          <a:ln w="76200">
            <a:solidFill>
              <a:srgbClr val="141210"/>
            </a:solidFill>
            <a:miter lim="800000"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 flipV="1">
            <a:off x="5943600" y="2743200"/>
            <a:ext cx="1219200" cy="685800"/>
          </a:xfrm>
          <a:prstGeom prst="line">
            <a:avLst/>
          </a:prstGeom>
          <a:noFill/>
          <a:ln w="76200">
            <a:solidFill>
              <a:srgbClr val="141210"/>
            </a:solidFill>
            <a:miter lim="800000"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89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P spid="29699" grpId="0" animBg="1" autoUpdateAnimBg="0"/>
      <p:bldP spid="29700" grpId="0" animBg="1" autoUpdateAnimBg="0"/>
      <p:bldP spid="29701" grpId="0" animBg="1" autoUpdateAnimBg="0"/>
      <p:bldP spid="29703" grpId="0" animBg="1"/>
      <p:bldP spid="2970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0"/>
            <a:ext cx="8915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800" b="1" i="1">
                <a:solidFill>
                  <a:srgbClr val="021BD2"/>
                </a:solidFill>
              </a:rPr>
              <a:t>Три стадии теории мирового цивилизационного </a:t>
            </a:r>
          </a:p>
          <a:p>
            <a:r>
              <a:rPr lang="ru-RU" altLang="ru-RU" sz="2800" b="1" i="1">
                <a:solidFill>
                  <a:srgbClr val="021BD2"/>
                </a:solidFill>
              </a:rPr>
              <a:t>                                                                                развития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57200" y="1108075"/>
            <a:ext cx="9067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b="1" i="1">
                <a:solidFill>
                  <a:srgbClr val="141210"/>
                </a:solidFill>
              </a:rPr>
              <a:t>Первая стадия</a:t>
            </a:r>
            <a:r>
              <a:rPr lang="ru-RU" altLang="ru-RU">
                <a:solidFill>
                  <a:srgbClr val="141210"/>
                </a:solidFill>
              </a:rPr>
              <a:t>(</a:t>
            </a:r>
            <a:r>
              <a:rPr lang="en-US" altLang="ru-RU">
                <a:solidFill>
                  <a:srgbClr val="141210"/>
                </a:solidFill>
              </a:rPr>
              <a:t>VIII</a:t>
            </a:r>
            <a:r>
              <a:rPr lang="ru-RU" altLang="ru-RU">
                <a:solidFill>
                  <a:srgbClr val="141210"/>
                </a:solidFill>
              </a:rPr>
              <a:t> тысячелетия до н.э.) – переход от </a:t>
            </a:r>
          </a:p>
          <a:p>
            <a:r>
              <a:rPr lang="ru-RU" altLang="ru-RU">
                <a:solidFill>
                  <a:srgbClr val="141210"/>
                </a:solidFill>
              </a:rPr>
              <a:t>                 собирательства и охоты к земледелию, скотоводству и</a:t>
            </a:r>
          </a:p>
          <a:p>
            <a:r>
              <a:rPr lang="ru-RU" altLang="ru-RU">
                <a:solidFill>
                  <a:srgbClr val="141210"/>
                </a:solidFill>
              </a:rPr>
              <a:t>                                                              кустарному производству.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503238" y="2514600"/>
            <a:ext cx="864076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b="1" i="1">
                <a:solidFill>
                  <a:srgbClr val="141210"/>
                </a:solidFill>
              </a:rPr>
              <a:t>Вторая стадия</a:t>
            </a:r>
            <a:r>
              <a:rPr lang="ru-RU" altLang="ru-RU">
                <a:solidFill>
                  <a:srgbClr val="141210"/>
                </a:solidFill>
              </a:rPr>
              <a:t>(середина </a:t>
            </a:r>
            <a:r>
              <a:rPr lang="en-US" altLang="ru-RU">
                <a:solidFill>
                  <a:srgbClr val="141210"/>
                </a:solidFill>
              </a:rPr>
              <a:t>XVII)</a:t>
            </a:r>
            <a:r>
              <a:rPr lang="ru-RU" altLang="ru-RU">
                <a:solidFill>
                  <a:srgbClr val="141210"/>
                </a:solidFill>
              </a:rPr>
              <a:t> – становление мануфактурного </a:t>
            </a:r>
          </a:p>
          <a:p>
            <a:r>
              <a:rPr lang="ru-RU" altLang="ru-RU">
                <a:solidFill>
                  <a:srgbClr val="141210"/>
                </a:solidFill>
              </a:rPr>
              <a:t>                производства, возникли условия для внедрения машин</a:t>
            </a:r>
          </a:p>
          <a:p>
            <a:r>
              <a:rPr lang="ru-RU" altLang="ru-RU">
                <a:solidFill>
                  <a:srgbClr val="141210"/>
                </a:solidFill>
              </a:rPr>
              <a:t>                              и перехода к индустриальной стадии развития.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441325" y="4003675"/>
            <a:ext cx="862488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b="1" i="1">
                <a:solidFill>
                  <a:srgbClr val="141210"/>
                </a:solidFill>
              </a:rPr>
              <a:t>Третья стадия</a:t>
            </a:r>
            <a:r>
              <a:rPr lang="ru-RU" altLang="ru-RU">
                <a:solidFill>
                  <a:srgbClr val="141210"/>
                </a:solidFill>
              </a:rPr>
              <a:t>(вторая половина </a:t>
            </a:r>
            <a:r>
              <a:rPr lang="en-US" altLang="ru-RU">
                <a:solidFill>
                  <a:srgbClr val="141210"/>
                </a:solidFill>
              </a:rPr>
              <a:t>XX </a:t>
            </a:r>
            <a:r>
              <a:rPr lang="ru-RU" altLang="ru-RU">
                <a:solidFill>
                  <a:srgbClr val="141210"/>
                </a:solidFill>
              </a:rPr>
              <a:t>века) – возникновение </a:t>
            </a:r>
          </a:p>
          <a:p>
            <a:r>
              <a:rPr lang="ru-RU" altLang="ru-RU">
                <a:solidFill>
                  <a:srgbClr val="141210"/>
                </a:solidFill>
              </a:rPr>
              <a:t>  нового типа общества, с внедрением компьютеров качественно</a:t>
            </a:r>
          </a:p>
          <a:p>
            <a:r>
              <a:rPr lang="ru-RU" altLang="ru-RU">
                <a:solidFill>
                  <a:srgbClr val="141210"/>
                </a:solidFill>
              </a:rPr>
              <a:t>         меняется характер интеллектуального труда, складывается </a:t>
            </a:r>
          </a:p>
          <a:p>
            <a:r>
              <a:rPr lang="ru-RU" altLang="ru-RU">
                <a:solidFill>
                  <a:srgbClr val="141210"/>
                </a:solidFill>
              </a:rPr>
              <a:t>                                                       индустрия производства знаний.</a:t>
            </a:r>
          </a:p>
        </p:txBody>
      </p:sp>
    </p:spTree>
    <p:extLst>
      <p:ext uri="{BB962C8B-B14F-4D97-AF65-F5344CB8AC3E}">
        <p14:creationId xmlns:p14="http://schemas.microsoft.com/office/powerpoint/2010/main" val="328914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utoUpdateAnimBg="0"/>
      <p:bldP spid="30724" grpId="0" autoUpdateAnimBg="0"/>
      <p:bldP spid="30725" grpId="0" autoUpdateAnimBg="0"/>
      <p:bldP spid="3072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447800" y="228600"/>
            <a:ext cx="68151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 i="1">
                <a:solidFill>
                  <a:srgbClr val="021BD2"/>
                </a:solidFill>
              </a:rPr>
              <a:t>Схема марксистской концепции истории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1143000" y="1295400"/>
            <a:ext cx="6629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1143000" y="129540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1143000" y="6019800"/>
            <a:ext cx="5715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 flipV="1">
            <a:off x="6858000" y="1295400"/>
            <a:ext cx="914400" cy="4724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3733800" y="129540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4114800" y="129540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1143000" y="18288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>
            <a:off x="4114800" y="18288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1127125" y="1257300"/>
            <a:ext cx="25225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800" b="1" i="1">
                <a:solidFill>
                  <a:srgbClr val="141210"/>
                </a:solidFill>
              </a:rPr>
              <a:t>Противоборствующие</a:t>
            </a:r>
          </a:p>
          <a:p>
            <a:r>
              <a:rPr lang="ru-RU" altLang="ru-RU" sz="1800" b="1" i="1">
                <a:solidFill>
                  <a:srgbClr val="141210"/>
                </a:solidFill>
              </a:rPr>
              <a:t>              классы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4876800" y="1371600"/>
            <a:ext cx="193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800" b="1" i="1">
                <a:solidFill>
                  <a:srgbClr val="141210"/>
                </a:solidFill>
              </a:rPr>
              <a:t>Этапы развития</a:t>
            </a:r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>
            <a:off x="1143000" y="25908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>
            <a:off x="1143000" y="35052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>
            <a:off x="1143000" y="43434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>
            <a:off x="1143000" y="5181600"/>
            <a:ext cx="5867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>
            <a:off x="4114800" y="434340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>
            <a:off x="4191000" y="35052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1764" name="Line 20"/>
          <p:cNvSpPr>
            <a:spLocks noChangeShapeType="1"/>
          </p:cNvSpPr>
          <p:nvPr/>
        </p:nvSpPr>
        <p:spPr bwMode="auto">
          <a:xfrm>
            <a:off x="4114800" y="25908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1127125" y="1943100"/>
            <a:ext cx="24304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800">
                <a:solidFill>
                  <a:srgbClr val="141210"/>
                </a:solidFill>
              </a:rPr>
              <a:t>Бесклассовое </a:t>
            </a:r>
          </a:p>
          <a:p>
            <a:r>
              <a:rPr lang="ru-RU" altLang="ru-RU" sz="1800">
                <a:solidFill>
                  <a:srgbClr val="141210"/>
                </a:solidFill>
              </a:rPr>
              <a:t>                       общество</a:t>
            </a:r>
          </a:p>
        </p:txBody>
      </p:sp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4648200" y="1981200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800">
                <a:solidFill>
                  <a:srgbClr val="141210"/>
                </a:solidFill>
              </a:rPr>
              <a:t>Коммунистическая</a:t>
            </a:r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4648200" y="2819400"/>
            <a:ext cx="2079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800">
                <a:solidFill>
                  <a:srgbClr val="141210"/>
                </a:solidFill>
              </a:rPr>
              <a:t>Капиталистическая</a:t>
            </a:r>
          </a:p>
        </p:txBody>
      </p: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4876800" y="3733800"/>
            <a:ext cx="134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800">
                <a:solidFill>
                  <a:srgbClr val="141210"/>
                </a:solidFill>
              </a:rPr>
              <a:t>Феодальная</a:t>
            </a:r>
          </a:p>
        </p:txBody>
      </p:sp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4572000" y="4572000"/>
            <a:ext cx="203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800">
                <a:solidFill>
                  <a:srgbClr val="141210"/>
                </a:solidFill>
              </a:rPr>
              <a:t>Рабовладельческая</a:t>
            </a:r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4191000" y="5257800"/>
            <a:ext cx="25193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800">
                <a:solidFill>
                  <a:srgbClr val="141210"/>
                </a:solidFill>
              </a:rPr>
              <a:t>Первобытно-общинный</a:t>
            </a:r>
          </a:p>
          <a:p>
            <a:r>
              <a:rPr lang="ru-RU" altLang="ru-RU" sz="1800">
                <a:solidFill>
                  <a:srgbClr val="141210"/>
                </a:solidFill>
              </a:rPr>
              <a:t>     строй</a:t>
            </a:r>
          </a:p>
        </p:txBody>
      </p:sp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1371600" y="5410200"/>
            <a:ext cx="210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800">
                <a:solidFill>
                  <a:srgbClr val="141210"/>
                </a:solidFill>
              </a:rPr>
              <a:t>Отсутствие классов</a:t>
            </a:r>
          </a:p>
        </p:txBody>
      </p:sp>
      <p:sp>
        <p:nvSpPr>
          <p:cNvPr id="31773" name="Line 29"/>
          <p:cNvSpPr>
            <a:spLocks noChangeShapeType="1"/>
          </p:cNvSpPr>
          <p:nvPr/>
        </p:nvSpPr>
        <p:spPr bwMode="auto">
          <a:xfrm flipV="1">
            <a:off x="1143000" y="2590800"/>
            <a:ext cx="2590800" cy="914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1774" name="Line 30"/>
          <p:cNvSpPr>
            <a:spLocks noChangeShapeType="1"/>
          </p:cNvSpPr>
          <p:nvPr/>
        </p:nvSpPr>
        <p:spPr bwMode="auto">
          <a:xfrm flipV="1">
            <a:off x="1143000" y="3505200"/>
            <a:ext cx="2590800" cy="838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1775" name="Line 31"/>
          <p:cNvSpPr>
            <a:spLocks noChangeShapeType="1"/>
          </p:cNvSpPr>
          <p:nvPr/>
        </p:nvSpPr>
        <p:spPr bwMode="auto">
          <a:xfrm flipV="1">
            <a:off x="1143000" y="4343400"/>
            <a:ext cx="2590800" cy="838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31776" name="Text Box 32"/>
          <p:cNvSpPr txBox="1">
            <a:spLocks noChangeArrowheads="1"/>
          </p:cNvSpPr>
          <p:nvPr/>
        </p:nvSpPr>
        <p:spPr bwMode="auto">
          <a:xfrm>
            <a:off x="1203325" y="2628900"/>
            <a:ext cx="1235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800">
                <a:solidFill>
                  <a:srgbClr val="141210"/>
                </a:solidFill>
              </a:rPr>
              <a:t>Буржуазия</a:t>
            </a:r>
          </a:p>
        </p:txBody>
      </p:sp>
      <p:sp>
        <p:nvSpPr>
          <p:cNvPr id="31777" name="Text Box 33"/>
          <p:cNvSpPr txBox="1">
            <a:spLocks noChangeArrowheads="1"/>
          </p:cNvSpPr>
          <p:nvPr/>
        </p:nvSpPr>
        <p:spPr bwMode="auto">
          <a:xfrm>
            <a:off x="2286000" y="3048000"/>
            <a:ext cx="14335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800">
                <a:solidFill>
                  <a:srgbClr val="141210"/>
                </a:solidFill>
              </a:rPr>
              <a:t>Пролетариат</a:t>
            </a:r>
          </a:p>
        </p:txBody>
      </p:sp>
      <p:sp>
        <p:nvSpPr>
          <p:cNvPr id="31778" name="Text Box 34"/>
          <p:cNvSpPr txBox="1">
            <a:spLocks noChangeArrowheads="1"/>
          </p:cNvSpPr>
          <p:nvPr/>
        </p:nvSpPr>
        <p:spPr bwMode="auto">
          <a:xfrm>
            <a:off x="1219200" y="358140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800">
                <a:solidFill>
                  <a:srgbClr val="141210"/>
                </a:solidFill>
              </a:rPr>
              <a:t>Феодалы</a:t>
            </a:r>
          </a:p>
        </p:txBody>
      </p:sp>
      <p:sp>
        <p:nvSpPr>
          <p:cNvPr id="31779" name="Text Box 35"/>
          <p:cNvSpPr txBox="1">
            <a:spLocks noChangeArrowheads="1"/>
          </p:cNvSpPr>
          <p:nvPr/>
        </p:nvSpPr>
        <p:spPr bwMode="auto">
          <a:xfrm>
            <a:off x="2362200" y="3962400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800">
                <a:solidFill>
                  <a:srgbClr val="141210"/>
                </a:solidFill>
              </a:rPr>
              <a:t>Крестьяне</a:t>
            </a:r>
          </a:p>
        </p:txBody>
      </p:sp>
      <p:sp>
        <p:nvSpPr>
          <p:cNvPr id="31780" name="Text Box 36"/>
          <p:cNvSpPr txBox="1">
            <a:spLocks noChangeArrowheads="1"/>
          </p:cNvSpPr>
          <p:nvPr/>
        </p:nvSpPr>
        <p:spPr bwMode="auto">
          <a:xfrm>
            <a:off x="1127125" y="4381500"/>
            <a:ext cx="1679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800">
                <a:solidFill>
                  <a:srgbClr val="141210"/>
                </a:solidFill>
              </a:rPr>
              <a:t>Рабовладельцы</a:t>
            </a:r>
          </a:p>
        </p:txBody>
      </p:sp>
      <p:sp>
        <p:nvSpPr>
          <p:cNvPr id="31781" name="Text Box 37"/>
          <p:cNvSpPr txBox="1">
            <a:spLocks noChangeArrowheads="1"/>
          </p:cNvSpPr>
          <p:nvPr/>
        </p:nvSpPr>
        <p:spPr bwMode="auto">
          <a:xfrm>
            <a:off x="2667000" y="4800600"/>
            <a:ext cx="682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800">
                <a:solidFill>
                  <a:srgbClr val="141210"/>
                </a:solidFill>
              </a:rPr>
              <a:t>Рабы</a:t>
            </a:r>
          </a:p>
        </p:txBody>
      </p:sp>
      <p:sp>
        <p:nvSpPr>
          <p:cNvPr id="31801" name="Text Box 57"/>
          <p:cNvSpPr txBox="1">
            <a:spLocks noChangeArrowheads="1"/>
          </p:cNvSpPr>
          <p:nvPr/>
        </p:nvSpPr>
        <p:spPr bwMode="auto">
          <a:xfrm>
            <a:off x="7010400" y="5486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141210"/>
                </a:solidFill>
              </a:rPr>
              <a:t>П</a:t>
            </a:r>
          </a:p>
        </p:txBody>
      </p:sp>
      <p:sp>
        <p:nvSpPr>
          <p:cNvPr id="31802" name="Text Box 58"/>
          <p:cNvSpPr txBox="1">
            <a:spLocks noChangeArrowheads="1"/>
          </p:cNvSpPr>
          <p:nvPr/>
        </p:nvSpPr>
        <p:spPr bwMode="auto">
          <a:xfrm>
            <a:off x="7162800" y="48768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141210"/>
                </a:solidFill>
              </a:rPr>
              <a:t>Р</a:t>
            </a:r>
          </a:p>
        </p:txBody>
      </p:sp>
      <p:sp>
        <p:nvSpPr>
          <p:cNvPr id="31803" name="Text Box 59"/>
          <p:cNvSpPr txBox="1">
            <a:spLocks noChangeArrowheads="1"/>
          </p:cNvSpPr>
          <p:nvPr/>
        </p:nvSpPr>
        <p:spPr bwMode="auto">
          <a:xfrm>
            <a:off x="7239000" y="42672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141210"/>
                </a:solidFill>
              </a:rPr>
              <a:t>О</a:t>
            </a:r>
          </a:p>
        </p:txBody>
      </p:sp>
      <p:sp>
        <p:nvSpPr>
          <p:cNvPr id="31804" name="Text Box 60"/>
          <p:cNvSpPr txBox="1">
            <a:spLocks noChangeArrowheads="1"/>
          </p:cNvSpPr>
          <p:nvPr/>
        </p:nvSpPr>
        <p:spPr bwMode="auto">
          <a:xfrm>
            <a:off x="7391400" y="3657600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141210"/>
                </a:solidFill>
              </a:rPr>
              <a:t>Г</a:t>
            </a:r>
          </a:p>
        </p:txBody>
      </p:sp>
      <p:sp>
        <p:nvSpPr>
          <p:cNvPr id="31805" name="Text Box 61"/>
          <p:cNvSpPr txBox="1">
            <a:spLocks noChangeArrowheads="1"/>
          </p:cNvSpPr>
          <p:nvPr/>
        </p:nvSpPr>
        <p:spPr bwMode="auto">
          <a:xfrm>
            <a:off x="7543800" y="31242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141210"/>
                </a:solidFill>
              </a:rPr>
              <a:t>Р</a:t>
            </a:r>
          </a:p>
        </p:txBody>
      </p:sp>
      <p:sp>
        <p:nvSpPr>
          <p:cNvPr id="31806" name="Text Box 62"/>
          <p:cNvSpPr txBox="1">
            <a:spLocks noChangeArrowheads="1"/>
          </p:cNvSpPr>
          <p:nvPr/>
        </p:nvSpPr>
        <p:spPr bwMode="auto">
          <a:xfrm>
            <a:off x="7696200" y="2514600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141210"/>
                </a:solidFill>
              </a:rPr>
              <a:t>Е</a:t>
            </a:r>
          </a:p>
        </p:txBody>
      </p:sp>
      <p:sp>
        <p:nvSpPr>
          <p:cNvPr id="31807" name="Text Box 63"/>
          <p:cNvSpPr txBox="1">
            <a:spLocks noChangeArrowheads="1"/>
          </p:cNvSpPr>
          <p:nvPr/>
        </p:nvSpPr>
        <p:spPr bwMode="auto">
          <a:xfrm>
            <a:off x="7772400" y="1905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141210"/>
                </a:solidFill>
              </a:rPr>
              <a:t>С</a:t>
            </a:r>
          </a:p>
        </p:txBody>
      </p:sp>
      <p:sp>
        <p:nvSpPr>
          <p:cNvPr id="31808" name="Rectangle 64"/>
          <p:cNvSpPr>
            <a:spLocks noChangeArrowheads="1"/>
          </p:cNvSpPr>
          <p:nvPr/>
        </p:nvSpPr>
        <p:spPr bwMode="auto">
          <a:xfrm flipH="1">
            <a:off x="7848600" y="1295400"/>
            <a:ext cx="339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>
                <a:solidFill>
                  <a:srgbClr val="141210"/>
                </a:solidFill>
              </a:rPr>
              <a:t>С</a:t>
            </a:r>
          </a:p>
        </p:txBody>
      </p:sp>
      <p:sp>
        <p:nvSpPr>
          <p:cNvPr id="31809" name="Text Box 65"/>
          <p:cNvSpPr txBox="1">
            <a:spLocks noChangeArrowheads="1"/>
          </p:cNvSpPr>
          <p:nvPr/>
        </p:nvSpPr>
        <p:spPr bwMode="auto">
          <a:xfrm>
            <a:off x="3733800" y="1371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ф</a:t>
            </a:r>
          </a:p>
        </p:txBody>
      </p:sp>
      <p:sp>
        <p:nvSpPr>
          <p:cNvPr id="31810" name="Text Box 66"/>
          <p:cNvSpPr txBox="1">
            <a:spLocks noChangeArrowheads="1"/>
          </p:cNvSpPr>
          <p:nvPr/>
        </p:nvSpPr>
        <p:spPr bwMode="auto">
          <a:xfrm>
            <a:off x="3733800" y="1828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о</a:t>
            </a:r>
          </a:p>
        </p:txBody>
      </p:sp>
      <p:sp>
        <p:nvSpPr>
          <p:cNvPr id="31811" name="Text Box 67"/>
          <p:cNvSpPr txBox="1">
            <a:spLocks noChangeArrowheads="1"/>
          </p:cNvSpPr>
          <p:nvPr/>
        </p:nvSpPr>
        <p:spPr bwMode="auto">
          <a:xfrm>
            <a:off x="3733800" y="2286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р</a:t>
            </a:r>
          </a:p>
        </p:txBody>
      </p:sp>
      <p:sp>
        <p:nvSpPr>
          <p:cNvPr id="31812" name="Text Box 68"/>
          <p:cNvSpPr txBox="1">
            <a:spLocks noChangeArrowheads="1"/>
          </p:cNvSpPr>
          <p:nvPr/>
        </p:nvSpPr>
        <p:spPr bwMode="auto">
          <a:xfrm>
            <a:off x="3733800" y="2743200"/>
            <a:ext cx="377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м</a:t>
            </a:r>
          </a:p>
        </p:txBody>
      </p:sp>
      <p:sp>
        <p:nvSpPr>
          <p:cNvPr id="31813" name="Text Box 69"/>
          <p:cNvSpPr txBox="1">
            <a:spLocks noChangeArrowheads="1"/>
          </p:cNvSpPr>
          <p:nvPr/>
        </p:nvSpPr>
        <p:spPr bwMode="auto">
          <a:xfrm>
            <a:off x="3733800" y="3200400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а</a:t>
            </a:r>
          </a:p>
        </p:txBody>
      </p:sp>
      <p:sp>
        <p:nvSpPr>
          <p:cNvPr id="31814" name="Text Box 70"/>
          <p:cNvSpPr txBox="1">
            <a:spLocks noChangeArrowheads="1"/>
          </p:cNvSpPr>
          <p:nvPr/>
        </p:nvSpPr>
        <p:spPr bwMode="auto">
          <a:xfrm>
            <a:off x="3733800" y="3657600"/>
            <a:ext cx="347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ц</a:t>
            </a:r>
          </a:p>
        </p:txBody>
      </p:sp>
      <p:sp>
        <p:nvSpPr>
          <p:cNvPr id="31815" name="Text Box 71"/>
          <p:cNvSpPr txBox="1">
            <a:spLocks noChangeArrowheads="1"/>
          </p:cNvSpPr>
          <p:nvPr/>
        </p:nvSpPr>
        <p:spPr bwMode="auto">
          <a:xfrm>
            <a:off x="3733800" y="4114800"/>
            <a:ext cx="347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и</a:t>
            </a:r>
          </a:p>
        </p:txBody>
      </p:sp>
      <p:sp>
        <p:nvSpPr>
          <p:cNvPr id="31816" name="Text Box 72"/>
          <p:cNvSpPr txBox="1">
            <a:spLocks noChangeArrowheads="1"/>
          </p:cNvSpPr>
          <p:nvPr/>
        </p:nvSpPr>
        <p:spPr bwMode="auto">
          <a:xfrm>
            <a:off x="3733800" y="4572000"/>
            <a:ext cx="32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я</a:t>
            </a:r>
          </a:p>
        </p:txBody>
      </p:sp>
      <p:cxnSp>
        <p:nvCxnSpPr>
          <p:cNvPr id="31819" name="AutoShape 75"/>
          <p:cNvCxnSpPr>
            <a:cxnSpLocks noChangeShapeType="1"/>
            <a:stCxn id="31751" idx="1"/>
            <a:endCxn id="31751" idx="1"/>
          </p:cNvCxnSpPr>
          <p:nvPr/>
        </p:nvCxnSpPr>
        <p:spPr bwMode="auto">
          <a:xfrm>
            <a:off x="7770813" y="12954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820" name="AutoShape 76"/>
          <p:cNvCxnSpPr>
            <a:cxnSpLocks noChangeShapeType="1"/>
            <a:stCxn id="31751" idx="0"/>
            <a:endCxn id="31761" idx="1"/>
          </p:cNvCxnSpPr>
          <p:nvPr/>
        </p:nvCxnSpPr>
        <p:spPr bwMode="auto">
          <a:xfrm flipV="1">
            <a:off x="6858000" y="5181600"/>
            <a:ext cx="152400" cy="8382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821" name="AutoShape 77"/>
          <p:cNvCxnSpPr>
            <a:cxnSpLocks noChangeShapeType="1"/>
            <a:stCxn id="31751" idx="0"/>
            <a:endCxn id="31762" idx="1"/>
          </p:cNvCxnSpPr>
          <p:nvPr/>
        </p:nvCxnSpPr>
        <p:spPr bwMode="auto">
          <a:xfrm flipV="1">
            <a:off x="6858000" y="4343400"/>
            <a:ext cx="304800" cy="16764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822" name="AutoShape 78"/>
          <p:cNvCxnSpPr>
            <a:cxnSpLocks noChangeShapeType="1"/>
            <a:stCxn id="31751" idx="0"/>
            <a:endCxn id="31751" idx="1"/>
          </p:cNvCxnSpPr>
          <p:nvPr/>
        </p:nvCxnSpPr>
        <p:spPr bwMode="auto">
          <a:xfrm flipV="1">
            <a:off x="6858000" y="1295400"/>
            <a:ext cx="912813" cy="47244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823" name="AutoShape 79"/>
          <p:cNvCxnSpPr>
            <a:cxnSpLocks noChangeShapeType="1"/>
            <a:stCxn id="31751" idx="0"/>
          </p:cNvCxnSpPr>
          <p:nvPr/>
        </p:nvCxnSpPr>
        <p:spPr bwMode="auto">
          <a:xfrm flipV="1">
            <a:off x="6858000" y="3429000"/>
            <a:ext cx="531813" cy="25908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824" name="AutoShape 80"/>
          <p:cNvCxnSpPr>
            <a:cxnSpLocks noChangeShapeType="1"/>
            <a:stCxn id="31751" idx="0"/>
          </p:cNvCxnSpPr>
          <p:nvPr/>
        </p:nvCxnSpPr>
        <p:spPr bwMode="auto">
          <a:xfrm flipV="1">
            <a:off x="6858000" y="2514600"/>
            <a:ext cx="685800" cy="35052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825" name="AutoShape 81"/>
          <p:cNvCxnSpPr>
            <a:cxnSpLocks noChangeShapeType="1"/>
          </p:cNvCxnSpPr>
          <p:nvPr/>
        </p:nvCxnSpPr>
        <p:spPr bwMode="auto">
          <a:xfrm flipV="1">
            <a:off x="6858000" y="1752600"/>
            <a:ext cx="836613" cy="42672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36536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295399" y="152400"/>
            <a:ext cx="6157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b="1" i="1" dirty="0">
                <a:solidFill>
                  <a:srgbClr val="021BD2"/>
                </a:solidFill>
              </a:rPr>
              <a:t>Пять основных эпох истории человечества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457200" y="762000"/>
            <a:ext cx="746512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14121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b="1" i="1" dirty="0">
                <a:solidFill>
                  <a:srgbClr val="141210"/>
                </a:solidFill>
              </a:rPr>
              <a:t>Эпоха первобытно-общинного строя</a:t>
            </a:r>
            <a:r>
              <a:rPr lang="ru-RU" altLang="ru-RU" b="1" i="1" dirty="0">
                <a:solidFill>
                  <a:srgbClr val="141210"/>
                </a:solidFill>
              </a:rPr>
              <a:t> </a:t>
            </a:r>
            <a:r>
              <a:rPr lang="ru-RU" altLang="ru-RU" dirty="0">
                <a:solidFill>
                  <a:srgbClr val="141210"/>
                </a:solidFill>
              </a:rPr>
              <a:t>– </a:t>
            </a:r>
            <a:r>
              <a:rPr lang="ru-RU" altLang="ru-RU" sz="2000" dirty="0">
                <a:solidFill>
                  <a:srgbClr val="141210"/>
                </a:solidFill>
              </a:rPr>
              <a:t>низкий уровень развития</a:t>
            </a:r>
          </a:p>
          <a:p>
            <a:r>
              <a:rPr lang="ru-RU" altLang="ru-RU" sz="2000" dirty="0" smtClean="0">
                <a:solidFill>
                  <a:srgbClr val="141210"/>
                </a:solidFill>
              </a:rPr>
              <a:t>производственных </a:t>
            </a:r>
            <a:r>
              <a:rPr lang="ru-RU" altLang="ru-RU" sz="2000" dirty="0">
                <a:solidFill>
                  <a:srgbClr val="141210"/>
                </a:solidFill>
              </a:rPr>
              <a:t>сил, люди полностью зависели от природы </a:t>
            </a:r>
          </a:p>
          <a:p>
            <a:r>
              <a:rPr lang="ru-RU" altLang="ru-RU" sz="2000" dirty="0" smtClean="0">
                <a:solidFill>
                  <a:srgbClr val="141210"/>
                </a:solidFill>
              </a:rPr>
              <a:t>и </a:t>
            </a:r>
            <a:r>
              <a:rPr lang="ru-RU" altLang="ru-RU" sz="2000" dirty="0">
                <a:solidFill>
                  <a:srgbClr val="141210"/>
                </a:solidFill>
              </a:rPr>
              <a:t>могли выжить лишь при условии совместного, коллективного</a:t>
            </a:r>
          </a:p>
          <a:p>
            <a:r>
              <a:rPr lang="ru-RU" altLang="ru-RU" sz="2000" dirty="0" smtClean="0">
                <a:solidFill>
                  <a:srgbClr val="141210"/>
                </a:solidFill>
              </a:rPr>
              <a:t>труда </a:t>
            </a:r>
            <a:r>
              <a:rPr lang="ru-RU" altLang="ru-RU" sz="2000" dirty="0">
                <a:solidFill>
                  <a:srgbClr val="141210"/>
                </a:solidFill>
              </a:rPr>
              <a:t>и потребления.</a:t>
            </a:r>
            <a:endParaRPr lang="ru-RU" altLang="ru-RU" sz="2000" b="1" i="1" dirty="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457200" y="2133600"/>
            <a:ext cx="835215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b="1" i="1" dirty="0">
                <a:solidFill>
                  <a:srgbClr val="141210"/>
                </a:solidFill>
              </a:rPr>
              <a:t>Переход к рабовладельческой формации</a:t>
            </a:r>
            <a:r>
              <a:rPr lang="ru-RU" altLang="ru-RU" dirty="0"/>
              <a:t> – </a:t>
            </a:r>
            <a:r>
              <a:rPr lang="ru-RU" altLang="ru-RU" sz="2000" dirty="0">
                <a:solidFill>
                  <a:srgbClr val="141210"/>
                </a:solidFill>
              </a:rPr>
              <a:t>совершенствование орудий</a:t>
            </a:r>
          </a:p>
          <a:p>
            <a:r>
              <a:rPr lang="ru-RU" altLang="ru-RU" sz="2000" dirty="0" smtClean="0">
                <a:solidFill>
                  <a:srgbClr val="141210"/>
                </a:solidFill>
              </a:rPr>
              <a:t>труда</a:t>
            </a:r>
            <a:r>
              <a:rPr lang="ru-RU" altLang="ru-RU" sz="2000" dirty="0">
                <a:solidFill>
                  <a:srgbClr val="141210"/>
                </a:solidFill>
              </a:rPr>
              <a:t>, появление возможности производства прибавочного продукта его</a:t>
            </a:r>
          </a:p>
          <a:p>
            <a:r>
              <a:rPr lang="ru-RU" altLang="ru-RU" sz="2000" dirty="0" smtClean="0">
                <a:solidFill>
                  <a:srgbClr val="141210"/>
                </a:solidFill>
              </a:rPr>
              <a:t>единоличного </a:t>
            </a:r>
            <a:r>
              <a:rPr lang="ru-RU" altLang="ru-RU" sz="2000" dirty="0">
                <a:solidFill>
                  <a:srgbClr val="141210"/>
                </a:solidFill>
              </a:rPr>
              <a:t>присвоения, возникновением частной собственности.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81000" y="3200400"/>
            <a:ext cx="859607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b="1" i="1" dirty="0">
                <a:solidFill>
                  <a:srgbClr val="141210"/>
                </a:solidFill>
              </a:rPr>
              <a:t>Феодальное общество</a:t>
            </a:r>
            <a:r>
              <a:rPr lang="ru-RU" altLang="ru-RU" dirty="0"/>
              <a:t> – </a:t>
            </a:r>
            <a:r>
              <a:rPr lang="ru-RU" altLang="ru-RU" sz="2000" dirty="0">
                <a:solidFill>
                  <a:srgbClr val="141210"/>
                </a:solidFill>
              </a:rPr>
              <a:t>личная зависимость работников от собственников </a:t>
            </a:r>
          </a:p>
          <a:p>
            <a:r>
              <a:rPr lang="ru-RU" altLang="ru-RU" sz="2000" dirty="0" smtClean="0">
                <a:solidFill>
                  <a:srgbClr val="141210"/>
                </a:solidFill>
              </a:rPr>
              <a:t>земли </a:t>
            </a:r>
            <a:r>
              <a:rPr lang="ru-RU" altLang="ru-RU" sz="2000" dirty="0">
                <a:solidFill>
                  <a:srgbClr val="141210"/>
                </a:solidFill>
              </a:rPr>
              <a:t>– феодалов</a:t>
            </a:r>
            <a:r>
              <a:rPr lang="en-US" altLang="ru-RU" sz="2000" dirty="0">
                <a:solidFill>
                  <a:srgbClr val="141210"/>
                </a:solidFill>
              </a:rPr>
              <a:t>; </a:t>
            </a:r>
            <a:r>
              <a:rPr lang="ru-RU" altLang="ru-RU" sz="2000" dirty="0">
                <a:solidFill>
                  <a:srgbClr val="141210"/>
                </a:solidFill>
              </a:rPr>
              <a:t>крестьяне обладали личной собственностью на орудия </a:t>
            </a:r>
          </a:p>
          <a:p>
            <a:r>
              <a:rPr lang="ru-RU" altLang="ru-RU" sz="2000" dirty="0" smtClean="0">
                <a:solidFill>
                  <a:srgbClr val="141210"/>
                </a:solidFill>
              </a:rPr>
              <a:t>труда</a:t>
            </a:r>
            <a:r>
              <a:rPr lang="ru-RU" altLang="ru-RU" sz="2000" dirty="0">
                <a:solidFill>
                  <a:srgbClr val="141210"/>
                </a:solidFill>
              </a:rPr>
              <a:t>, могли распоряжаться частью произведённого продукта.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441325" y="4232275"/>
            <a:ext cx="861218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b="1" i="1" dirty="0">
                <a:solidFill>
                  <a:srgbClr val="141210"/>
                </a:solidFill>
              </a:rPr>
              <a:t>Капиталистическая эпоха</a:t>
            </a:r>
            <a:r>
              <a:rPr lang="ru-RU" altLang="ru-RU" dirty="0">
                <a:solidFill>
                  <a:srgbClr val="141210"/>
                </a:solidFill>
              </a:rPr>
              <a:t> – </a:t>
            </a:r>
            <a:r>
              <a:rPr lang="ru-RU" altLang="ru-RU" sz="2000" dirty="0">
                <a:solidFill>
                  <a:srgbClr val="141210"/>
                </a:solidFill>
              </a:rPr>
              <a:t>работник вынужден продавать свою </a:t>
            </a:r>
          </a:p>
          <a:p>
            <a:r>
              <a:rPr lang="ru-RU" altLang="ru-RU" sz="2000" dirty="0">
                <a:solidFill>
                  <a:srgbClr val="141210"/>
                </a:solidFill>
              </a:rPr>
              <a:t> способность к труду предпринимателю, собственнику средств производства,</a:t>
            </a:r>
          </a:p>
          <a:p>
            <a:r>
              <a:rPr lang="ru-RU" altLang="ru-RU" sz="2000" dirty="0">
                <a:solidFill>
                  <a:srgbClr val="141210"/>
                </a:solidFill>
              </a:rPr>
              <a:t> который присваивает неоплаченную часть произведённого прибавочного </a:t>
            </a:r>
          </a:p>
          <a:p>
            <a:r>
              <a:rPr lang="ru-RU" altLang="ru-RU" sz="2000" dirty="0" smtClean="0">
                <a:solidFill>
                  <a:srgbClr val="141210"/>
                </a:solidFill>
              </a:rPr>
              <a:t>продукта</a:t>
            </a:r>
            <a:r>
              <a:rPr lang="ru-RU" altLang="ru-RU" sz="2000" dirty="0">
                <a:solidFill>
                  <a:srgbClr val="141210"/>
                </a:solidFill>
              </a:rPr>
              <a:t>.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593725" y="5527675"/>
            <a:ext cx="789498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b="1" i="1" dirty="0">
                <a:solidFill>
                  <a:srgbClr val="141210"/>
                </a:solidFill>
              </a:rPr>
              <a:t>Коммунистическая эпоха</a:t>
            </a:r>
            <a:r>
              <a:rPr lang="ru-RU" altLang="ru-RU" dirty="0"/>
              <a:t> – </a:t>
            </a:r>
            <a:r>
              <a:rPr lang="ru-RU" altLang="ru-RU" sz="2000" dirty="0">
                <a:solidFill>
                  <a:srgbClr val="141210"/>
                </a:solidFill>
              </a:rPr>
              <a:t>общество, где человек приобретёт</a:t>
            </a:r>
          </a:p>
          <a:p>
            <a:r>
              <a:rPr lang="ru-RU" altLang="ru-RU" sz="2000" dirty="0" smtClean="0">
                <a:solidFill>
                  <a:srgbClr val="141210"/>
                </a:solidFill>
              </a:rPr>
              <a:t>подлинную </a:t>
            </a:r>
            <a:r>
              <a:rPr lang="ru-RU" altLang="ru-RU" sz="2000" dirty="0">
                <a:solidFill>
                  <a:srgbClr val="141210"/>
                </a:solidFill>
              </a:rPr>
              <a:t>свободу, будет трудиться исключительно на себя и нужды </a:t>
            </a:r>
          </a:p>
          <a:p>
            <a:r>
              <a:rPr lang="ru-RU" altLang="ru-RU" sz="2000" dirty="0" smtClean="0">
                <a:solidFill>
                  <a:srgbClr val="141210"/>
                </a:solidFill>
              </a:rPr>
              <a:t>общества </a:t>
            </a:r>
            <a:r>
              <a:rPr lang="ru-RU" altLang="ru-RU" sz="2000" dirty="0">
                <a:solidFill>
                  <a:srgbClr val="141210"/>
                </a:solidFill>
              </a:rPr>
              <a:t>в целом, станет хозяином своей жизни.</a:t>
            </a:r>
          </a:p>
        </p:txBody>
      </p:sp>
    </p:spTree>
    <p:extLst>
      <p:ext uri="{BB962C8B-B14F-4D97-AF65-F5344CB8AC3E}">
        <p14:creationId xmlns:p14="http://schemas.microsoft.com/office/powerpoint/2010/main" val="117210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8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  <p:bldP spid="32771" grpId="0" autoUpdateAnimBg="0"/>
      <p:bldP spid="32772" grpId="0" autoUpdateAnimBg="0"/>
      <p:bldP spid="32773" grpId="0" autoUpdateAnimBg="0"/>
      <p:bldP spid="32774" grpId="0" autoUpdateAnimBg="0"/>
      <p:bldP spid="32776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/>
          <p:cNvSpPr/>
          <p:nvPr/>
        </p:nvSpPr>
        <p:spPr>
          <a:xfrm>
            <a:off x="539552" y="2204864"/>
            <a:ext cx="7848872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Лента времени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94085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Издательский центр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«Академия»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473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48680"/>
            <a:ext cx="28003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7620000" cy="5852120"/>
          </a:xfrm>
        </p:spPr>
        <p:txBody>
          <a:bodyPr/>
          <a:lstStyle/>
          <a:p>
            <a:r>
              <a:rPr lang="ru-RU" dirty="0" smtClean="0"/>
              <a:t>«История-учительница жизни». Цицерон</a:t>
            </a:r>
          </a:p>
          <a:p>
            <a:r>
              <a:rPr lang="ru-RU" dirty="0" smtClean="0"/>
              <a:t>«История- сокровищница наших деяний,</a:t>
            </a:r>
          </a:p>
          <a:p>
            <a:pPr marL="114300" indent="0">
              <a:buNone/>
            </a:pPr>
            <a:r>
              <a:rPr lang="ru-RU" dirty="0" smtClean="0"/>
              <a:t>Свидетельница прошлого и поучение для</a:t>
            </a:r>
          </a:p>
          <a:p>
            <a:pPr marL="114300" indent="0">
              <a:buNone/>
            </a:pPr>
            <a:r>
              <a:rPr lang="ru-RU" dirty="0" smtClean="0"/>
              <a:t>настоящего»  М. Сервантес. </a:t>
            </a:r>
          </a:p>
          <a:p>
            <a:r>
              <a:rPr lang="ru-RU" dirty="0" smtClean="0"/>
              <a:t>«История </a:t>
            </a:r>
            <a:r>
              <a:rPr lang="ru-RU" dirty="0"/>
              <a:t>— свидетель прошлого, </a:t>
            </a:r>
            <a:endParaRPr lang="ru-RU" dirty="0" smtClean="0"/>
          </a:p>
          <a:p>
            <a:pPr marL="114300" indent="0">
              <a:buNone/>
            </a:pPr>
            <a:r>
              <a:rPr lang="ru-RU" dirty="0" smtClean="0"/>
              <a:t>свет </a:t>
            </a:r>
            <a:r>
              <a:rPr lang="ru-RU" dirty="0"/>
              <a:t>истины, живая память, </a:t>
            </a:r>
            <a:endParaRPr lang="ru-RU" dirty="0" smtClean="0"/>
          </a:p>
          <a:p>
            <a:pPr marL="114300" indent="0">
              <a:buNone/>
            </a:pPr>
            <a:r>
              <a:rPr lang="ru-RU" dirty="0" smtClean="0"/>
              <a:t>учитель </a:t>
            </a:r>
            <a:r>
              <a:rPr lang="ru-RU" dirty="0"/>
              <a:t>жизни, вестник </a:t>
            </a:r>
            <a:r>
              <a:rPr lang="ru-RU" dirty="0" smtClean="0"/>
              <a:t>старины». </a:t>
            </a:r>
          </a:p>
          <a:p>
            <a:pPr marL="114300" indent="0">
              <a:buNone/>
            </a:pPr>
            <a:r>
              <a:rPr lang="ru-RU" dirty="0" smtClean="0"/>
              <a:t>Марк </a:t>
            </a:r>
            <a:r>
              <a:rPr lang="ru-RU" dirty="0"/>
              <a:t>Туллий Цицерон</a:t>
            </a:r>
          </a:p>
        </p:txBody>
      </p:sp>
    </p:spTree>
    <p:extLst>
      <p:ext uri="{BB962C8B-B14F-4D97-AF65-F5344CB8AC3E}">
        <p14:creationId xmlns:p14="http://schemas.microsoft.com/office/powerpoint/2010/main" val="1518188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7504" y="476672"/>
            <a:ext cx="8229600" cy="5505475"/>
          </a:xfrm>
        </p:spPr>
        <p:txBody>
          <a:bodyPr/>
          <a:lstStyle/>
          <a:p>
            <a:pPr marL="0" indent="0" algn="r">
              <a:buNone/>
            </a:pPr>
            <a:r>
              <a:rPr lang="ru-RU" dirty="0" smtClean="0"/>
              <a:t>«Можно </a:t>
            </a:r>
            <a:r>
              <a:rPr lang="ru-RU" dirty="0"/>
              <a:t>не знать многих наук и быть образованным человеком, но нельзя быть образованным, не зная истории</a:t>
            </a:r>
            <a:r>
              <a:rPr lang="ru-RU" dirty="0" smtClean="0"/>
              <a:t>». </a:t>
            </a:r>
            <a:r>
              <a:rPr lang="ru-RU" dirty="0" err="1" smtClean="0"/>
              <a:t>Н.Г.Чернышевский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432048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771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20588"/>
            <a:ext cx="6352381" cy="423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История-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(др.-греч. </a:t>
            </a:r>
            <a:r>
              <a:rPr lang="ru-RU" dirty="0" err="1"/>
              <a:t>ἱστορί</a:t>
            </a:r>
            <a:r>
              <a:rPr lang="ru-RU" dirty="0"/>
              <a:t>α) — область знаний, а также гуманитарная наука, занимающаяся изучением человека (его деятельности, состояния, мировоззрения, социальных связей, организаций и так далее) в прошлом.</a:t>
            </a:r>
          </a:p>
        </p:txBody>
      </p:sp>
    </p:spTree>
    <p:extLst>
      <p:ext uri="{BB962C8B-B14F-4D97-AF65-F5344CB8AC3E}">
        <p14:creationId xmlns:p14="http://schemas.microsoft.com/office/powerpoint/2010/main" val="2231831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«Отец истории».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Геродот (480-425гг.до н.э.)-</a:t>
            </a:r>
            <a:r>
              <a:rPr lang="ru-RU" sz="2400" dirty="0" smtClean="0"/>
              <a:t>автор «Истории» в девяти частях, повествующих о греко-персидских войнах.</a:t>
            </a:r>
          </a:p>
          <a:p>
            <a:pPr marL="0" indent="0">
              <a:buNone/>
            </a:pPr>
            <a:r>
              <a:rPr lang="ru-RU" sz="2400" dirty="0" smtClean="0"/>
              <a:t>Половина труда посвящена описанию стран и народов, причастных к этим событиям.</a:t>
            </a:r>
          </a:p>
          <a:p>
            <a:pPr marL="0" indent="0">
              <a:buNone/>
            </a:pPr>
            <a:r>
              <a:rPr lang="ru-RU" sz="2400" dirty="0" smtClean="0"/>
              <a:t>Собирая материал объездил значительную часть известного грекам мира (</a:t>
            </a:r>
            <a:r>
              <a:rPr lang="ru-RU" sz="2400" dirty="0"/>
              <a:t>Е</a:t>
            </a:r>
            <a:r>
              <a:rPr lang="ru-RU" sz="2400" dirty="0" smtClean="0"/>
              <a:t>гипет, Месопотамия и т.д.)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24744"/>
            <a:ext cx="2957314" cy="469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420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4690864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Фукидид (451-396 гг. </a:t>
            </a:r>
            <a:r>
              <a:rPr lang="ru-RU" sz="2800" dirty="0"/>
              <a:t>до н.э</a:t>
            </a:r>
            <a:r>
              <a:rPr lang="ru-RU" sz="2800" dirty="0" smtClean="0"/>
              <a:t>.)</a:t>
            </a:r>
          </a:p>
          <a:p>
            <a:pPr marL="0" indent="0">
              <a:buNone/>
            </a:pPr>
            <a:r>
              <a:rPr lang="ru-RU" sz="2800" dirty="0" smtClean="0"/>
              <a:t>Крупнейший </a:t>
            </a:r>
            <a:r>
              <a:rPr lang="ru-RU" sz="2800" dirty="0"/>
              <a:t>древнегреческий историк, основатель исторической науки, автор «Истории Пелопоннесской войны».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68760"/>
            <a:ext cx="3506738" cy="3773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140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Исторические науки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0494315"/>
              </p:ext>
            </p:extLst>
          </p:nvPr>
        </p:nvGraphicFramePr>
        <p:xfrm>
          <a:off x="251520" y="1340768"/>
          <a:ext cx="7988424" cy="471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706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133</TotalTime>
  <Words>847</Words>
  <Application>Microsoft Office PowerPoint</Application>
  <PresentationFormat>Экран (4:3)</PresentationFormat>
  <Paragraphs>152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Соседство</vt:lpstr>
      <vt:lpstr>Введение в историю.  Основы исторических знаний.</vt:lpstr>
      <vt:lpstr>Презентация PowerPoint</vt:lpstr>
      <vt:lpstr>Издательский центр «Академия»</vt:lpstr>
      <vt:lpstr>Презентация PowerPoint</vt:lpstr>
      <vt:lpstr>Презентация PowerPoint</vt:lpstr>
      <vt:lpstr>История-</vt:lpstr>
      <vt:lpstr>«Отец истории».</vt:lpstr>
      <vt:lpstr>Презентация PowerPoint</vt:lpstr>
      <vt:lpstr>Исторические науки</vt:lpstr>
      <vt:lpstr>по широте изучения объекта </vt:lpstr>
      <vt:lpstr>Проблемы современной исторической науки:</vt:lpstr>
      <vt:lpstr>Исторические источники: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вспомогательные исторические дисциплины</vt:lpstr>
      <vt:lpstr>Принципы изучения исторических данных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История-</dc:title>
  <dc:creator>Evgeniy Leontiev</dc:creator>
  <cp:lastModifiedBy>Евгений Леонтьев</cp:lastModifiedBy>
  <cp:revision>15</cp:revision>
  <dcterms:created xsi:type="dcterms:W3CDTF">2016-09-04T05:01:26Z</dcterms:created>
  <dcterms:modified xsi:type="dcterms:W3CDTF">2018-09-04T01:58:22Z</dcterms:modified>
</cp:coreProperties>
</file>