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1" r:id="rId4"/>
    <p:sldId id="298" r:id="rId5"/>
    <p:sldId id="296" r:id="rId6"/>
    <p:sldId id="299" r:id="rId7"/>
    <p:sldId id="270" r:id="rId8"/>
    <p:sldId id="300" r:id="rId9"/>
    <p:sldId id="280" r:id="rId10"/>
    <p:sldId id="284" r:id="rId11"/>
    <p:sldId id="268" r:id="rId12"/>
    <p:sldId id="273" r:id="rId13"/>
    <p:sldId id="302" r:id="rId14"/>
    <p:sldId id="276" r:id="rId15"/>
    <p:sldId id="277" r:id="rId16"/>
    <p:sldId id="264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01659" cy="69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48478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ОСОБЕННОСТИ ОБУЧЕНИЯ  ДЕТЕЙ  С </a:t>
            </a:r>
            <a:r>
              <a:rPr lang="ru-RU" sz="3200" b="1"/>
              <a:t>РАЗЛИЧНЫМИ </a:t>
            </a:r>
            <a:r>
              <a:rPr lang="ru-RU" sz="3200" b="1" smtClean="0"/>
              <a:t>НОЗОЛОГИЯМИ </a:t>
            </a:r>
            <a:r>
              <a:rPr lang="ru-RU" sz="3200" b="1" dirty="0"/>
              <a:t>(В Т.Ч. С ТЯЖЕЛЫМИ  И МНОЖЕСТВЕННЫМИ НАРУШЕНИЯМИ  В РАЗВИТИИ)  В УСЛОВИЯХ  </a:t>
            </a:r>
            <a:r>
              <a:rPr lang="ru-RU" sz="3200" b="1" dirty="0" smtClean="0"/>
              <a:t>КЛАССА</a:t>
            </a:r>
            <a:r>
              <a:rPr lang="ru-RU" sz="3200" b="1" dirty="0"/>
              <a:t> 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489576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дефектолог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Береснева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52221"/>
              </p:ext>
            </p:extLst>
          </p:nvPr>
        </p:nvGraphicFramePr>
        <p:xfrm>
          <a:off x="755576" y="709851"/>
          <a:ext cx="5543550" cy="5376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89"/>
                <a:gridCol w="3332168"/>
                <a:gridCol w="1477993"/>
              </a:tblGrid>
              <a:tr h="676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Общие сведения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семей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403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Статус семьи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полная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многодетная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есть отчим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неполная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имеет инвалидность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малоимущие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Жилищные условия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отдельная квартира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съёмное жилье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Работающие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2 родителя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1 </a:t>
                      </a:r>
                      <a:r>
                        <a:rPr lang="ru-RU" sz="2000" dirty="0" smtClean="0">
                          <a:effectLst/>
                        </a:rPr>
                        <a:t>родитель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Не работающие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260648"/>
            <a:ext cx="266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Социальный паспорт</a:t>
            </a:r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320" y="332656"/>
            <a:ext cx="6987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4054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гостиная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выставки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газеты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  <p:pic>
        <p:nvPicPr>
          <p:cNvPr id="6146" name="Picture 2" descr="C:\Users\asus pc\Desktop\АВГУСТОВ ЧТЕНИЯ\фото для презентаций\IMG_20180525_1250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3550" y="4725144"/>
            <a:ext cx="3862105" cy="16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3550" y="1628800"/>
            <a:ext cx="3767960" cy="26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13457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 pc\Desktop\АВГУСТОВ ЧТЕНИЯ\фото для презентаций\22.03.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954895" cy="27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 pc\Desktop\АВГУСТОВ ЧТЕНИЯ\фото для презентаций\IMG_20180322_1024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794" y="1324265"/>
            <a:ext cx="3058511" cy="20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77899" y="3891647"/>
            <a:ext cx="6399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559" y="1655802"/>
            <a:ext cx="2667000" cy="40100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5559" y="5464410"/>
            <a:ext cx="266699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      </a:t>
            </a:r>
            <a:r>
              <a:rPr lang="ru-RU" alt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ПУЗНЯНСКИЙ </a:t>
            </a:r>
            <a:r>
              <a:rPr lang="ru-RU" altLang="ru-RU" sz="1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 ГРИГОРЬЕВИЧ</a:t>
            </a:r>
            <a:endParaRPr lang="ru-RU" altLang="ru-RU" sz="1100" dirty="0"/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прадедушка,  Яков Григорьевич родился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1892г. в местечке Новые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Млямы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Черниговской    губернии,  в семье уездного фельдшера.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Пузнянская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Серафима</a:t>
            </a:r>
            <a:endParaRPr lang="ru-RU" altLang="ru-RU" sz="1200" dirty="0"/>
          </a:p>
          <a:p>
            <a:pPr lvl="0"/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:\ФОТО 2013-2014у.г\DSC016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0" y="3456263"/>
            <a:ext cx="4287556" cy="309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5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3288" cy="69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80610"/>
            <a:ext cx="5604373" cy="31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6021" y="2625141"/>
            <a:ext cx="2926659" cy="389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820" y="354712"/>
            <a:ext cx="3600400" cy="27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45976"/>
            <a:ext cx="3901190" cy="29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0"/>
            <a:ext cx="3570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0825" y="252413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проект «Вместе веселее» </a:t>
            </a:r>
          </a:p>
        </p:txBody>
      </p:sp>
      <p:pic>
        <p:nvPicPr>
          <p:cNvPr id="8195" name="Picture 2" descr="C:\Users\asus pc\Desktop\Нина телефон сентябрь\IMG_20170522_105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35400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50950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 descr="https://cs7060.vk.me/c540106/v540106791/3a791/4l8kjNpc4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0"/>
            <a:ext cx="20891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4005263"/>
            <a:ext cx="41036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1149350"/>
            <a:ext cx="36861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246313" y="260350"/>
            <a:ext cx="5507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Times New Roman" pitchFamily="18" charset="0"/>
                <a:cs typeface="Times New Roman" pitchFamily="18" charset="0"/>
              </a:rPr>
              <a:t>Мастер – классы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49263" y="1412875"/>
            <a:ext cx="383470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 собрать букет,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 сделать куклу из ниток,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Новогодняя елка из конфет,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подарков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другие.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Сейчас мастер классы проводят и сами  родители: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 оказать первую помощь,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Игрушки крючком,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Изготовление поделок.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268" y="2306899"/>
            <a:ext cx="21431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992563"/>
            <a:ext cx="26241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412875"/>
            <a:ext cx="26250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214" y="-61431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9264" y="332656"/>
            <a:ext cx="3734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5400" b="1" dirty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8880"/>
            <a:ext cx="226536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347" y="1700808"/>
            <a:ext cx="35226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sus pc\Desktop\АВГУСТОВ ЧТЕНИЯ\фото для презентаций\IMG_20180525_1142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199" y="2458176"/>
            <a:ext cx="2607613" cy="38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3288" cy="69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1463" y="1628800"/>
            <a:ext cx="74542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  <p:pic>
        <p:nvPicPr>
          <p:cNvPr id="4" name="Picture 4" descr="https://thumbs.dreamstime.com/z/happy-family-home-vector-drawing-represents-design-40837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499391"/>
            <a:ext cx="3177820" cy="28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46617"/>
              </p:ext>
            </p:extLst>
          </p:nvPr>
        </p:nvGraphicFramePr>
        <p:xfrm>
          <a:off x="751156" y="1628800"/>
          <a:ext cx="7563787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9331"/>
                <a:gridCol w="1440160"/>
                <a:gridCol w="1296144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1-3класс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4-5класс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6-7класс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детей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ТМНР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УУО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нарушение зрения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нарушением слуха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  порок  сердца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опорно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-двигательного аппарата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476672"/>
            <a:ext cx="5950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Характеристика детей</a:t>
            </a:r>
          </a:p>
        </p:txBody>
      </p:sp>
    </p:spTree>
    <p:extLst>
      <p:ext uri="{BB962C8B-B14F-4D97-AF65-F5344CB8AC3E}">
        <p14:creationId xmlns:p14="http://schemas.microsoft.com/office/powerpoint/2010/main" val="3530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4345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наполнить  жизнь ребёнка новым </a:t>
            </a:r>
            <a:endParaRPr lang="ru-RU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обеспечить нормальное и </a:t>
            </a:r>
            <a:endParaRPr lang="ru-RU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и эмоциональное существование и развитие личности в нашем мире.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процессы (восприятие, внимание, память, воображение, мышление) нам помогали уроки.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информацию (опыт и достижения, накопленные человечеством на пути познания мира) нам помогали многочисленные экскурсии, поездки, встречи.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новые отношения (чувственно-эмоциональный опыт человека, который складывается из отдельных эмоциональных реакций на отдельные объекты, предметы, явления и события нашего мира) нам помогали различные проекты и праздники.</a:t>
            </a:r>
          </a:p>
        </p:txBody>
      </p:sp>
    </p:spTree>
    <p:extLst>
      <p:ext uri="{BB962C8B-B14F-4D97-AF65-F5344CB8AC3E}">
        <p14:creationId xmlns:p14="http://schemas.microsoft.com/office/powerpoint/2010/main" val="36628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678"/>
            <a:ext cx="9243288" cy="69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C:\Users\asus pc\Desktop\фото труд\DSC059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319380"/>
            <a:ext cx="3319183" cy="27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sus pc\Desktop\фото труд\DSC012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86" y="246256"/>
            <a:ext cx="3460077" cy="28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 pc\Desktop\фото труд\DSC013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86" y="3376763"/>
            <a:ext cx="4704494" cy="30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sus pc\Desktop\фото труд\DSC076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004" y="3356845"/>
            <a:ext cx="4072471" cy="30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89" y="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28115"/>
            <a:ext cx="4320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Проекты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дети.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дружбы.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друзьями.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Созвездие талантов.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мастеров.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веселее.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8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4" y="3212976"/>
            <a:ext cx="37115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4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50194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554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тема «Семейные  традиции и обычаи»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074" y="1268760"/>
            <a:ext cx="31527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05" y="725212"/>
            <a:ext cx="38782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231" y="3933825"/>
            <a:ext cx="37004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3" y="3653630"/>
            <a:ext cx="48990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sus pc\Desktop\АВГУСТОВ ЧТЕНИЯ\фото для презентаций\IMG_20180511_11222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50939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:\фото 2015\фото  9 мая дршколы и другое МАЙ\DSC043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83857"/>
            <a:ext cx="3553374" cy="2487362"/>
          </a:xfrm>
          <a:prstGeom prst="rect">
            <a:avLst/>
          </a:prstGeom>
          <a:noFill/>
        </p:spPr>
      </p:pic>
      <p:pic>
        <p:nvPicPr>
          <p:cNvPr id="6" name="Picture 5" descr="F:\фото 2015\фото  9 мая дршколы и другое МАЙ\DSC042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87" y="956492"/>
            <a:ext cx="4195788" cy="27782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22730" y="116632"/>
            <a:ext cx="3441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Вахта памяти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2906" y="951321"/>
            <a:ext cx="3145017" cy="275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084094"/>
            <a:ext cx="312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>«Маша и медведь»</a:t>
            </a:r>
            <a:endParaRPr lang="ru-RU" dirty="0"/>
          </a:p>
        </p:txBody>
      </p:sp>
      <p:pic>
        <p:nvPicPr>
          <p:cNvPr id="4" name="Picture 2" descr="E:\фото для презентации\маша и медведь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178" y="1457232"/>
            <a:ext cx="3263518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Марина\Downloads\DSC050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703" y="4274861"/>
            <a:ext cx="3294993" cy="2350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34264" y="3905529"/>
            <a:ext cx="3418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>«</a:t>
            </a:r>
            <a:r>
              <a:rPr lang="ru-RU" altLang="ru-RU" dirty="0" err="1" smtClean="0">
                <a:latin typeface="Times New Roman" pitchFamily="18" charset="0"/>
                <a:cs typeface="Calibri" pitchFamily="34" charset="0"/>
              </a:rPr>
              <a:t>Заюшкина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> избушка»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0"/>
            <a:ext cx="342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>«как медведя будили»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4682" y="3827339"/>
            <a:ext cx="33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>«Лисичка сестричка»</a:t>
            </a:r>
            <a:endParaRPr lang="ru-RU" dirty="0"/>
          </a:p>
        </p:txBody>
      </p:sp>
      <p:pic>
        <p:nvPicPr>
          <p:cNvPr id="9" name="Picture 2" descr="G:\DCIM\100MSDCF\DSC044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7972"/>
            <a:ext cx="4845262" cy="312372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972" y="4196671"/>
            <a:ext cx="3885052" cy="25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2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презентация-01-0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899" y="-61430"/>
            <a:ext cx="9221899" cy="6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622" y="332656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 родителями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партнёрские отношения по взаимодействию.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Активизировать участие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различных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583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369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pc</dc:creator>
  <cp:lastModifiedBy>asus pc</cp:lastModifiedBy>
  <cp:revision>29</cp:revision>
  <dcterms:created xsi:type="dcterms:W3CDTF">2019-08-21T17:53:17Z</dcterms:created>
  <dcterms:modified xsi:type="dcterms:W3CDTF">2019-09-24T17:24:19Z</dcterms:modified>
</cp:coreProperties>
</file>