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2" r:id="rId6"/>
    <p:sldId id="261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25A8-22A0-48D3-B8F4-C0C049EE3960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B749F-CA08-4A2E-A2B2-572179CBA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8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B749F-CA08-4A2E-A2B2-572179CBA76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62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B749F-CA08-4A2E-A2B2-572179CBA7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0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0E0A5-E488-4978-8317-8CBD1EA98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88A5A8-198C-4A0B-92E0-36C43E92B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C74AD-1DD3-413A-9384-056A5616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394B45-554A-4B0A-BD51-86DEDCFC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07A06-768A-4246-8851-70217610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14705-CA36-42A2-8B9C-B07B647C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8A480B-30CD-49DA-9CC6-2B981EE5F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40A867-B71D-478B-986A-61FBEDD7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18806-B4CC-467E-94BA-D7521CCA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5B0299-4CEB-4E70-810A-B0DCE882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D9743E-5AB4-4AB5-A88F-DC1ACF579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E6D9BF-B980-440C-99F4-D17B07345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99F879-9691-449F-9276-13074439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0869CC-7F84-4CB3-80D2-E9754623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B7A62D-A1A1-42CA-A07B-63E3A953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5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F9FDC-44DE-4DFD-A0B5-6C5D3D34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A920F-EEAF-4403-B8E5-9717D8AD1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13835A-A417-454B-A738-71E4761C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01E2E3-7FD9-48B7-B1BF-81F7A174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64CB41-93B8-4CB7-94AF-1EE736B3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0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B7529-D196-4EF9-A539-2CCE9A29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92D39C-9075-4B3D-B55D-5E8428B20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2E593A-13D9-4ADE-922C-5F36D19E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C78CB8-12BA-4309-B3EE-12E6701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F14799-8AFD-4710-B6FC-C6EC807D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E5D82-CA10-4827-AB3A-E1775583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32CD4E-7DCC-4BA0-AFE9-A39518973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056F24-35F0-4E22-A607-A5FB9230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844F1A-976E-4E1C-8634-5B0011D4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A95FAD-623E-432A-9406-7F67C5DF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112E36-69F8-4963-99A6-33E554A7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14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B735C-546E-426B-AD76-7ECDF960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460E91-D102-45D5-A249-1E78CF98C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B4F522-6055-4CDA-A73F-DE4C7F300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01ED0C-EBA2-4C67-A8B3-9FF678685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0FDA52-BF80-4F7F-A9E6-6A7DC937B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BD9887-9794-415A-ACAB-DEE96396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34ACDC-4352-4304-BF96-90AEF13F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3B57AE-B698-4BC0-A8C0-BABD95F2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9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6D243-A716-4355-8B6E-EC5AA7B6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BC0635-AA23-4BA6-A1D5-4AB15E38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54759B-ACA6-48FE-9CF3-479EF456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E0B58B-FCC7-4003-B0DA-854AB7C9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2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5FF3D3-6733-420F-AA2A-9625278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AE3490-E0B0-4C7F-8F07-22469B7C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D4A242-43F3-4527-9B8D-C107E164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8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0A0AC-B301-4047-98A1-A2595E1A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CA58D1-B515-49FC-AAEE-0DED1B5E2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DAFB76-DF86-466A-A0F7-C952CD8F0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FDE99F-6ABB-4033-B3F7-082A8FCB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712FA3-206D-4825-84AD-3B2E6F07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BEE388-B479-481F-8A97-3A2057C1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8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10A34-D770-430C-9CC1-FAEEEBA1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DEA780-2858-407E-8EF4-ED8D2CD96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2AD6D5-508F-4DD6-9FCB-755D9B12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34AD45-A90B-4044-901F-21CB02D4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8418D2-5FCA-4523-AA79-0D2E349D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2BD2AA-D3BA-48E2-88D6-99362066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6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15A59-D859-4AB6-B1A4-25BF6707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90226-CA33-40D5-9789-67D1946EE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AC3BF8-1EA7-47DB-B512-7BFAACA32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6FAF-BF7E-4E72-862C-E7AE9B76C317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E59288-AB5A-4E81-883D-55C0C6EFC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A63BAA-BF79-4210-BF3E-1BA676E3B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F4BD6-055B-4503-B6F3-84A7C0916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Математический шаблон для презентаций">
            <a:extLst>
              <a:ext uri="{FF2B5EF4-FFF2-40B4-BE49-F238E27FC236}">
                <a16:creationId xmlns:a16="http://schemas.microsoft.com/office/drawing/2014/main" id="{3BB4D435-0267-4912-9E9F-5876370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48" y="0"/>
            <a:ext cx="1222287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0" name="начало отсчета">
            <a:extLst>
              <a:ext uri="{FF2B5EF4-FFF2-40B4-BE49-F238E27FC236}">
                <a16:creationId xmlns:a16="http://schemas.microsoft.com/office/drawing/2014/main" id="{8A666A9B-E9E0-4F3E-ADAF-37C527EE007C}"/>
              </a:ext>
            </a:extLst>
          </p:cNvPr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1" name="Скругленный прямоугольник 120">
              <a:extLst>
                <a:ext uri="{FF2B5EF4-FFF2-40B4-BE49-F238E27FC236}">
                  <a16:creationId xmlns:a16="http://schemas.microsoft.com/office/drawing/2014/main" id="{A3C0EBDC-14D7-4427-9F4A-2F774892359C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Скругленный прямоугольник 121">
              <a:extLst>
                <a:ext uri="{FF2B5EF4-FFF2-40B4-BE49-F238E27FC236}">
                  <a16:creationId xmlns:a16="http://schemas.microsoft.com/office/drawing/2014/main" id="{D5D4DF37-320B-440E-8E4F-C61802087624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НАЧАЛО ОТСЧЕТА</a:t>
              </a:r>
            </a:p>
          </p:txBody>
        </p:sp>
      </p:grpSp>
      <p:grpSp>
        <p:nvGrpSpPr>
          <p:cNvPr id="133" name="время истекло">
            <a:extLst>
              <a:ext uri="{FF2B5EF4-FFF2-40B4-BE49-F238E27FC236}">
                <a16:creationId xmlns:a16="http://schemas.microsoft.com/office/drawing/2014/main" id="{27149C40-F8AA-415E-82FF-662D5016BFE5}"/>
              </a:ext>
            </a:extLst>
          </p:cNvPr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34" name="Скругленный прямоугольник 123">
              <a:extLst>
                <a:ext uri="{FF2B5EF4-FFF2-40B4-BE49-F238E27FC236}">
                  <a16:creationId xmlns:a16="http://schemas.microsoft.com/office/drawing/2014/main" id="{66D8562D-5F8B-46AB-9848-81C9DFB9DA5F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Скругленный прямоугольник 124">
              <a:extLst>
                <a:ext uri="{FF2B5EF4-FFF2-40B4-BE49-F238E27FC236}">
                  <a16:creationId xmlns:a16="http://schemas.microsoft.com/office/drawing/2014/main" id="{4B34BDB5-FFF9-46B3-962E-224C8BB40DEA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ВРЕМЯ ИСТЕКЛО!</a:t>
              </a:r>
            </a:p>
          </p:txBody>
        </p:sp>
      </p:grpSp>
      <p:sp>
        <p:nvSpPr>
          <p:cNvPr id="136" name="Автофигура 3">
            <a:extLst>
              <a:ext uri="{FF2B5EF4-FFF2-40B4-BE49-F238E27FC236}">
                <a16:creationId xmlns:a16="http://schemas.microsoft.com/office/drawing/2014/main" id="{FD6382C5-238C-46EB-89D6-812E58712C9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7" name="Прямоугольник 5">
            <a:extLst>
              <a:ext uri="{FF2B5EF4-FFF2-40B4-BE49-F238E27FC236}">
                <a16:creationId xmlns:a16="http://schemas.microsoft.com/office/drawing/2014/main" id="{F0CD76CE-9432-428E-8AE8-3364AD55D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8" name="Прямоугольник 6">
            <a:extLst>
              <a:ext uri="{FF2B5EF4-FFF2-40B4-BE49-F238E27FC236}">
                <a16:creationId xmlns:a16="http://schemas.microsoft.com/office/drawing/2014/main" id="{8BB09774-3359-45F6-A858-73D03E0F7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9" name="Прямоугольник 7">
            <a:extLst>
              <a:ext uri="{FF2B5EF4-FFF2-40B4-BE49-F238E27FC236}">
                <a16:creationId xmlns:a16="http://schemas.microsoft.com/office/drawing/2014/main" id="{09B638C6-9DFD-48F7-89EE-60FAD4870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0" name="Прямоугольник 8">
            <a:extLst>
              <a:ext uri="{FF2B5EF4-FFF2-40B4-BE49-F238E27FC236}">
                <a16:creationId xmlns:a16="http://schemas.microsoft.com/office/drawing/2014/main" id="{BF788EFF-1496-49C3-B22F-62B6448EB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1" name="Полилиния 9">
            <a:extLst>
              <a:ext uri="{FF2B5EF4-FFF2-40B4-BE49-F238E27FC236}">
                <a16:creationId xmlns:a16="http://schemas.microsoft.com/office/drawing/2014/main" id="{87721729-BC89-4F9B-9413-B274B96F16E4}"/>
              </a:ext>
            </a:extLst>
          </p:cNvPr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2" name="Полилиния 10">
            <a:extLst>
              <a:ext uri="{FF2B5EF4-FFF2-40B4-BE49-F238E27FC236}">
                <a16:creationId xmlns:a16="http://schemas.microsoft.com/office/drawing/2014/main" id="{04F30725-0F24-4DE7-8516-3C23D669F369}"/>
              </a:ext>
            </a:extLst>
          </p:cNvPr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3" name="Полилиния 11">
            <a:extLst>
              <a:ext uri="{FF2B5EF4-FFF2-40B4-BE49-F238E27FC236}">
                <a16:creationId xmlns:a16="http://schemas.microsoft.com/office/drawing/2014/main" id="{C9807928-87F2-48B6-A057-CE5A6776F351}"/>
              </a:ext>
            </a:extLst>
          </p:cNvPr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4" name="Полилиния 12">
            <a:extLst>
              <a:ext uri="{FF2B5EF4-FFF2-40B4-BE49-F238E27FC236}">
                <a16:creationId xmlns:a16="http://schemas.microsoft.com/office/drawing/2014/main" id="{CB4FE5AC-383D-4562-9ADF-57B88836C1DF}"/>
              </a:ext>
            </a:extLst>
          </p:cNvPr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5" name="Полилиния 13">
            <a:extLst>
              <a:ext uri="{FF2B5EF4-FFF2-40B4-BE49-F238E27FC236}">
                <a16:creationId xmlns:a16="http://schemas.microsoft.com/office/drawing/2014/main" id="{F5B4867A-AE87-49EE-B4FC-E43434D3096F}"/>
              </a:ext>
            </a:extLst>
          </p:cNvPr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6" name="Полилиния 14">
            <a:extLst>
              <a:ext uri="{FF2B5EF4-FFF2-40B4-BE49-F238E27FC236}">
                <a16:creationId xmlns:a16="http://schemas.microsoft.com/office/drawing/2014/main" id="{BC203685-9F1A-4F71-8ADA-47C4081B116D}"/>
              </a:ext>
            </a:extLst>
          </p:cNvPr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7" name="Полилиния 15">
            <a:extLst>
              <a:ext uri="{FF2B5EF4-FFF2-40B4-BE49-F238E27FC236}">
                <a16:creationId xmlns:a16="http://schemas.microsoft.com/office/drawing/2014/main" id="{E4C7F493-B446-4653-A069-859839811FE5}"/>
              </a:ext>
            </a:extLst>
          </p:cNvPr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8" name="Полилиния 16">
            <a:extLst>
              <a:ext uri="{FF2B5EF4-FFF2-40B4-BE49-F238E27FC236}">
                <a16:creationId xmlns:a16="http://schemas.microsoft.com/office/drawing/2014/main" id="{6F36E2E9-4468-4603-8323-8AA6F3B15778}"/>
              </a:ext>
            </a:extLst>
          </p:cNvPr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9" name="Полилиния 17">
            <a:extLst>
              <a:ext uri="{FF2B5EF4-FFF2-40B4-BE49-F238E27FC236}">
                <a16:creationId xmlns:a16="http://schemas.microsoft.com/office/drawing/2014/main" id="{6AAD6DA5-CBDC-449A-98B5-BF8D1188A22B}"/>
              </a:ext>
            </a:extLst>
          </p:cNvPr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0" name="Полилиния 18">
            <a:extLst>
              <a:ext uri="{FF2B5EF4-FFF2-40B4-BE49-F238E27FC236}">
                <a16:creationId xmlns:a16="http://schemas.microsoft.com/office/drawing/2014/main" id="{66C6A569-6299-461C-8BD7-31AE3CAE9EBD}"/>
              </a:ext>
            </a:extLst>
          </p:cNvPr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1" name="Полилиния 19">
            <a:extLst>
              <a:ext uri="{FF2B5EF4-FFF2-40B4-BE49-F238E27FC236}">
                <a16:creationId xmlns:a16="http://schemas.microsoft.com/office/drawing/2014/main" id="{311C8299-90BD-48D2-980A-23532DFC5B15}"/>
              </a:ext>
            </a:extLst>
          </p:cNvPr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2" name="Полилиния 20">
            <a:extLst>
              <a:ext uri="{FF2B5EF4-FFF2-40B4-BE49-F238E27FC236}">
                <a16:creationId xmlns:a16="http://schemas.microsoft.com/office/drawing/2014/main" id="{A16C0895-A3D2-470A-B9E6-54F18A7BBA68}"/>
              </a:ext>
            </a:extLst>
          </p:cNvPr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3" name="Полилиния 21">
            <a:extLst>
              <a:ext uri="{FF2B5EF4-FFF2-40B4-BE49-F238E27FC236}">
                <a16:creationId xmlns:a16="http://schemas.microsoft.com/office/drawing/2014/main" id="{F8430ED4-A19E-4BFA-853E-8302ECCE4E49}"/>
              </a:ext>
            </a:extLst>
          </p:cNvPr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4" name="Полилиния 22">
            <a:extLst>
              <a:ext uri="{FF2B5EF4-FFF2-40B4-BE49-F238E27FC236}">
                <a16:creationId xmlns:a16="http://schemas.microsoft.com/office/drawing/2014/main" id="{CE2C6DD8-17AE-4548-92B5-EB4309D13845}"/>
              </a:ext>
            </a:extLst>
          </p:cNvPr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5" name="Полилиния 23">
            <a:extLst>
              <a:ext uri="{FF2B5EF4-FFF2-40B4-BE49-F238E27FC236}">
                <a16:creationId xmlns:a16="http://schemas.microsoft.com/office/drawing/2014/main" id="{F3F118AC-F3CD-4439-9ADE-12EDC73AA750}"/>
              </a:ext>
            </a:extLst>
          </p:cNvPr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6" name="Полилиния 24">
            <a:extLst>
              <a:ext uri="{FF2B5EF4-FFF2-40B4-BE49-F238E27FC236}">
                <a16:creationId xmlns:a16="http://schemas.microsoft.com/office/drawing/2014/main" id="{267D2BF9-B401-4662-A74B-384D3E0CE9CE}"/>
              </a:ext>
            </a:extLst>
          </p:cNvPr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7" name="Полилиния 25">
            <a:extLst>
              <a:ext uri="{FF2B5EF4-FFF2-40B4-BE49-F238E27FC236}">
                <a16:creationId xmlns:a16="http://schemas.microsoft.com/office/drawing/2014/main" id="{B6B908F4-60A3-4874-A055-9AEA5F1FF7D6}"/>
              </a:ext>
            </a:extLst>
          </p:cNvPr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8" name="Полилиния 26">
            <a:extLst>
              <a:ext uri="{FF2B5EF4-FFF2-40B4-BE49-F238E27FC236}">
                <a16:creationId xmlns:a16="http://schemas.microsoft.com/office/drawing/2014/main" id="{5C43A504-0406-49A4-86A8-072140A4445A}"/>
              </a:ext>
            </a:extLst>
          </p:cNvPr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9" name="Полилиния 27">
            <a:extLst>
              <a:ext uri="{FF2B5EF4-FFF2-40B4-BE49-F238E27FC236}">
                <a16:creationId xmlns:a16="http://schemas.microsoft.com/office/drawing/2014/main" id="{47B7DBAB-BF90-453F-A2DF-C3E5081CFDDD}"/>
              </a:ext>
            </a:extLst>
          </p:cNvPr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160" name="Группа 3">
            <a:extLst>
              <a:ext uri="{FF2B5EF4-FFF2-40B4-BE49-F238E27FC236}">
                <a16:creationId xmlns:a16="http://schemas.microsoft.com/office/drawing/2014/main" id="{92B1AA53-3ED3-481B-8F23-5D6A3469BA82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1" name="Овал 28">
              <a:extLst>
                <a:ext uri="{FF2B5EF4-FFF2-40B4-BE49-F238E27FC236}">
                  <a16:creationId xmlns:a16="http://schemas.microsoft.com/office/drawing/2014/main" id="{5F10342B-3D62-4547-80D3-E4693E44B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часовая стрелка">
              <a:extLst>
                <a:ext uri="{FF2B5EF4-FFF2-40B4-BE49-F238E27FC236}">
                  <a16:creationId xmlns:a16="http://schemas.microsoft.com/office/drawing/2014/main" id="{B89251B9-8916-46F9-A861-C7F83BFB6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63" name="Полилиния 29">
            <a:extLst>
              <a:ext uri="{FF2B5EF4-FFF2-40B4-BE49-F238E27FC236}">
                <a16:creationId xmlns:a16="http://schemas.microsoft.com/office/drawing/2014/main" id="{DAB48C4B-A53C-47DB-89A7-2B310D12D588}"/>
              </a:ext>
            </a:extLst>
          </p:cNvPr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4" name="Полилиния 30">
            <a:extLst>
              <a:ext uri="{FF2B5EF4-FFF2-40B4-BE49-F238E27FC236}">
                <a16:creationId xmlns:a16="http://schemas.microsoft.com/office/drawing/2014/main" id="{10F52BF8-4A42-4CAA-ABC9-9AAFC9FCE8BF}"/>
              </a:ext>
            </a:extLst>
          </p:cNvPr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5" name="Полилиния 31">
            <a:extLst>
              <a:ext uri="{FF2B5EF4-FFF2-40B4-BE49-F238E27FC236}">
                <a16:creationId xmlns:a16="http://schemas.microsoft.com/office/drawing/2014/main" id="{9A49F2B3-008E-4B08-A1FA-5480572BACD5}"/>
              </a:ext>
            </a:extLst>
          </p:cNvPr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166" name="Группа 165">
            <a:extLst>
              <a:ext uri="{FF2B5EF4-FFF2-40B4-BE49-F238E27FC236}">
                <a16:creationId xmlns:a16="http://schemas.microsoft.com/office/drawing/2014/main" id="{6D68A407-0FD8-4E87-B366-3AA240FE7C10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7" name="Овал 32">
              <a:extLst>
                <a:ext uri="{FF2B5EF4-FFF2-40B4-BE49-F238E27FC236}">
                  <a16:creationId xmlns:a16="http://schemas.microsoft.com/office/drawing/2014/main" id="{3FA61C46-6728-4325-A3C1-12662815E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8" name="Овал 33">
              <a:extLst>
                <a:ext uri="{FF2B5EF4-FFF2-40B4-BE49-F238E27FC236}">
                  <a16:creationId xmlns:a16="http://schemas.microsoft.com/office/drawing/2014/main" id="{D000ED3A-9140-4271-BA13-9AC796B6C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9" name="Полилиния 34">
              <a:extLst>
                <a:ext uri="{FF2B5EF4-FFF2-40B4-BE49-F238E27FC236}">
                  <a16:creationId xmlns:a16="http://schemas.microsoft.com/office/drawing/2014/main" id="{1F4B6B58-7341-46DE-8D4B-75026E8AB1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0" name="Полилиния 35">
              <a:extLst>
                <a:ext uri="{FF2B5EF4-FFF2-40B4-BE49-F238E27FC236}">
                  <a16:creationId xmlns:a16="http://schemas.microsoft.com/office/drawing/2014/main" id="{59351213-E30D-4091-A5B7-97F896465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1" name="Прямоугольник 36">
              <a:extLst>
                <a:ext uri="{FF2B5EF4-FFF2-40B4-BE49-F238E27FC236}">
                  <a16:creationId xmlns:a16="http://schemas.microsoft.com/office/drawing/2014/main" id="{6EAA74C0-F9C5-44DB-B862-85FA57164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2" name="Прямоугольник 37">
              <a:extLst>
                <a:ext uri="{FF2B5EF4-FFF2-40B4-BE49-F238E27FC236}">
                  <a16:creationId xmlns:a16="http://schemas.microsoft.com/office/drawing/2014/main" id="{FB9941E3-992F-4ACB-946B-33DF2B1CA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635" y="2499116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120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F9196A96-2D07-4DBC-B863-9995B74B8095}"/>
              </a:ext>
            </a:extLst>
          </p:cNvPr>
          <p:cNvGrpSpPr/>
          <p:nvPr/>
        </p:nvGrpSpPr>
        <p:grpSpPr>
          <a:xfrm>
            <a:off x="3186113" y="2594366"/>
            <a:ext cx="573088" cy="573088"/>
            <a:chOff x="3186113" y="2594366"/>
            <a:chExt cx="573088" cy="573088"/>
          </a:xfrm>
        </p:grpSpPr>
        <p:sp>
          <p:nvSpPr>
            <p:cNvPr id="174" name="Полилиния 38">
              <a:extLst>
                <a:ext uri="{FF2B5EF4-FFF2-40B4-BE49-F238E27FC236}">
                  <a16:creationId xmlns:a16="http://schemas.microsoft.com/office/drawing/2014/main" id="{4FEEE906-48E9-498F-A8D9-7FC58C384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113" y="2594366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5" name="Полилиния 39">
              <a:extLst>
                <a:ext uri="{FF2B5EF4-FFF2-40B4-BE49-F238E27FC236}">
                  <a16:creationId xmlns:a16="http://schemas.microsoft.com/office/drawing/2014/main" id="{6B3E9FAF-EA6E-4D2B-A3B5-F04592B5F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263" y="2648341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6" name="Полилиния 40">
              <a:extLst>
                <a:ext uri="{FF2B5EF4-FFF2-40B4-BE49-F238E27FC236}">
                  <a16:creationId xmlns:a16="http://schemas.microsoft.com/office/drawing/2014/main" id="{6E8CE95E-582C-4535-8CED-97106D52C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7" name="Полилиния 41">
              <a:extLst>
                <a:ext uri="{FF2B5EF4-FFF2-40B4-BE49-F238E27FC236}">
                  <a16:creationId xmlns:a16="http://schemas.microsoft.com/office/drawing/2014/main" id="{25FA23F8-750F-4157-8DE4-E06B82FCF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850" y="2678503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8" name="Прямоугольник 42">
              <a:extLst>
                <a:ext uri="{FF2B5EF4-FFF2-40B4-BE49-F238E27FC236}">
                  <a16:creationId xmlns:a16="http://schemas.microsoft.com/office/drawing/2014/main" id="{9ADB0D31-A36D-46F2-A58F-A7911BD02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713" y="2778516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9" name="Прямоугольник 43">
              <a:extLst>
                <a:ext uri="{FF2B5EF4-FFF2-40B4-BE49-F238E27FC236}">
                  <a16:creationId xmlns:a16="http://schemas.microsoft.com/office/drawing/2014/main" id="{417E42DB-9818-466D-A8F1-BAB117C5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880" y="268485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80" name="Группа 179">
            <a:extLst>
              <a:ext uri="{FF2B5EF4-FFF2-40B4-BE49-F238E27FC236}">
                <a16:creationId xmlns:a16="http://schemas.microsoft.com/office/drawing/2014/main" id="{EF04DAB6-F235-4667-94ED-F2F19964E499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81" name="Полилиния 44">
              <a:extLst>
                <a:ext uri="{FF2B5EF4-FFF2-40B4-BE49-F238E27FC236}">
                  <a16:creationId xmlns:a16="http://schemas.microsoft.com/office/drawing/2014/main" id="{A0F6D9B6-3A09-4BA7-BAFA-E3701DCB2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2" name="Полилиния 45">
              <a:extLst>
                <a:ext uri="{FF2B5EF4-FFF2-40B4-BE49-F238E27FC236}">
                  <a16:creationId xmlns:a16="http://schemas.microsoft.com/office/drawing/2014/main" id="{28479154-1CBA-4E3D-8C99-DA83D707E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3" name="Полилиния 46">
              <a:extLst>
                <a:ext uri="{FF2B5EF4-FFF2-40B4-BE49-F238E27FC236}">
                  <a16:creationId xmlns:a16="http://schemas.microsoft.com/office/drawing/2014/main" id="{FF5AB879-9E34-4BED-80CD-C51C45C0A0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4" name="Полилиния 47">
              <a:extLst>
                <a:ext uri="{FF2B5EF4-FFF2-40B4-BE49-F238E27FC236}">
                  <a16:creationId xmlns:a16="http://schemas.microsoft.com/office/drawing/2014/main" id="{518CD8A6-7661-409F-BCFC-9DCA1F6DA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5" name="Прямоугольник 48">
              <a:extLst>
                <a:ext uri="{FF2B5EF4-FFF2-40B4-BE49-F238E27FC236}">
                  <a16:creationId xmlns:a16="http://schemas.microsoft.com/office/drawing/2014/main" id="{9F07E691-99AE-4074-9891-D8D5AB283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6" name="Прямоугольник 49">
              <a:extLst>
                <a:ext uri="{FF2B5EF4-FFF2-40B4-BE49-F238E27FC236}">
                  <a16:creationId xmlns:a16="http://schemas.microsoft.com/office/drawing/2014/main" id="{249E31B4-D972-438B-BD2A-31DDC2846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423" y="321666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2EE4C4EA-2AA1-4749-BDE0-FCD549848A26}"/>
              </a:ext>
            </a:extLst>
          </p:cNvPr>
          <p:cNvGrpSpPr/>
          <p:nvPr/>
        </p:nvGrpSpPr>
        <p:grpSpPr>
          <a:xfrm>
            <a:off x="3940175" y="3851666"/>
            <a:ext cx="566738" cy="568325"/>
            <a:chOff x="3940175" y="3851666"/>
            <a:chExt cx="566738" cy="568325"/>
          </a:xfrm>
        </p:grpSpPr>
        <p:sp>
          <p:nvSpPr>
            <p:cNvPr id="188" name="Полилиния 50">
              <a:extLst>
                <a:ext uri="{FF2B5EF4-FFF2-40B4-BE49-F238E27FC236}">
                  <a16:creationId xmlns:a16="http://schemas.microsoft.com/office/drawing/2014/main" id="{B21AAECF-7250-4D26-8B1C-C6AB0E466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0175" y="3851666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79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9" name="Овал 51">
              <a:extLst>
                <a:ext uri="{FF2B5EF4-FFF2-40B4-BE49-F238E27FC236}">
                  <a16:creationId xmlns:a16="http://schemas.microsoft.com/office/drawing/2014/main" id="{901E86E7-79AD-408D-B852-E81AA1E3B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150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0" name="Полилиния 52">
              <a:extLst>
                <a:ext uri="{FF2B5EF4-FFF2-40B4-BE49-F238E27FC236}">
                  <a16:creationId xmlns:a16="http://schemas.microsoft.com/office/drawing/2014/main" id="{B7D9DD13-F729-48D8-9757-67757BFDEF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1" name="Полилиния 53">
              <a:extLst>
                <a:ext uri="{FF2B5EF4-FFF2-40B4-BE49-F238E27FC236}">
                  <a16:creationId xmlns:a16="http://schemas.microsoft.com/office/drawing/2014/main" id="{394199EE-D6A2-4703-B50F-50298D27F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150" y="3932628"/>
              <a:ext cx="192088" cy="428625"/>
            </a:xfrm>
            <a:custGeom>
              <a:avLst/>
              <a:gdLst>
                <a:gd name="T0" fmla="*/ 49 w 79"/>
                <a:gd name="T1" fmla="*/ 0 h 175"/>
                <a:gd name="T2" fmla="*/ 25 w 79"/>
                <a:gd name="T3" fmla="*/ 19 h 175"/>
                <a:gd name="T4" fmla="*/ 25 w 79"/>
                <a:gd name="T5" fmla="*/ 19 h 175"/>
                <a:gd name="T6" fmla="*/ 25 w 79"/>
                <a:gd name="T7" fmla="*/ 19 h 175"/>
                <a:gd name="T8" fmla="*/ 0 w 79"/>
                <a:gd name="T9" fmla="*/ 82 h 175"/>
                <a:gd name="T10" fmla="*/ 0 w 79"/>
                <a:gd name="T11" fmla="*/ 82 h 175"/>
                <a:gd name="T12" fmla="*/ 0 w 79"/>
                <a:gd name="T13" fmla="*/ 83 h 175"/>
                <a:gd name="T14" fmla="*/ 0 w 79"/>
                <a:gd name="T15" fmla="*/ 83 h 175"/>
                <a:gd name="T16" fmla="*/ 0 w 79"/>
                <a:gd name="T17" fmla="*/ 83 h 175"/>
                <a:gd name="T18" fmla="*/ 0 w 79"/>
                <a:gd name="T19" fmla="*/ 83 h 175"/>
                <a:gd name="T20" fmla="*/ 0 w 79"/>
                <a:gd name="T21" fmla="*/ 83 h 175"/>
                <a:gd name="T22" fmla="*/ 0 w 79"/>
                <a:gd name="T23" fmla="*/ 83 h 175"/>
                <a:gd name="T24" fmla="*/ 0 w 79"/>
                <a:gd name="T25" fmla="*/ 83 h 175"/>
                <a:gd name="T26" fmla="*/ 0 w 79"/>
                <a:gd name="T27" fmla="*/ 84 h 175"/>
                <a:gd name="T28" fmla="*/ 0 w 79"/>
                <a:gd name="T29" fmla="*/ 84 h 175"/>
                <a:gd name="T30" fmla="*/ 0 w 79"/>
                <a:gd name="T31" fmla="*/ 84 h 175"/>
                <a:gd name="T32" fmla="*/ 0 w 79"/>
                <a:gd name="T33" fmla="*/ 84 h 175"/>
                <a:gd name="T34" fmla="*/ 79 w 79"/>
                <a:gd name="T35" fmla="*/ 175 h 175"/>
                <a:gd name="T36" fmla="*/ 47 w 79"/>
                <a:gd name="T37" fmla="*/ 153 h 175"/>
                <a:gd name="T38" fmla="*/ 20 w 79"/>
                <a:gd name="T39" fmla="*/ 106 h 175"/>
                <a:gd name="T40" fmla="*/ 16 w 79"/>
                <a:gd name="T41" fmla="*/ 78 h 175"/>
                <a:gd name="T42" fmla="*/ 16 w 79"/>
                <a:gd name="T43" fmla="*/ 77 h 175"/>
                <a:gd name="T44" fmla="*/ 30 w 79"/>
                <a:gd name="T45" fmla="*/ 24 h 175"/>
                <a:gd name="T46" fmla="*/ 47 w 79"/>
                <a:gd name="T47" fmla="*/ 3 h 175"/>
                <a:gd name="T48" fmla="*/ 4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49" y="0"/>
                  </a:moveTo>
                  <a:cubicBezTo>
                    <a:pt x="40" y="5"/>
                    <a:pt x="32" y="12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0" y="36"/>
                    <a:pt x="0" y="58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130"/>
                    <a:pt x="35" y="168"/>
                    <a:pt x="79" y="175"/>
                  </a:cubicBezTo>
                  <a:cubicBezTo>
                    <a:pt x="67" y="170"/>
                    <a:pt x="56" y="162"/>
                    <a:pt x="47" y="153"/>
                  </a:cubicBezTo>
                  <a:cubicBezTo>
                    <a:pt x="34" y="140"/>
                    <a:pt x="25" y="124"/>
                    <a:pt x="20" y="106"/>
                  </a:cubicBezTo>
                  <a:cubicBezTo>
                    <a:pt x="18" y="97"/>
                    <a:pt x="17" y="88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6" y="58"/>
                    <a:pt x="21" y="41"/>
                    <a:pt x="30" y="24"/>
                  </a:cubicBezTo>
                  <a:cubicBezTo>
                    <a:pt x="36" y="17"/>
                    <a:pt x="41" y="10"/>
                    <a:pt x="47" y="3"/>
                  </a:cubicBezTo>
                  <a:cubicBezTo>
                    <a:pt x="48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2" name="Прямоугольник 54">
              <a:extLst>
                <a:ext uri="{FF2B5EF4-FFF2-40B4-BE49-F238E27FC236}">
                  <a16:creationId xmlns:a16="http://schemas.microsoft.com/office/drawing/2014/main" id="{CAE2B8C6-0D33-4851-8432-09756E758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4488" y="4032641"/>
              <a:ext cx="134938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3" name="Прямоугольник 55">
              <a:extLst>
                <a:ext uri="{FF2B5EF4-FFF2-40B4-BE49-F238E27FC236}">
                  <a16:creationId xmlns:a16="http://schemas.microsoft.com/office/drawing/2014/main" id="{25D41D30-0BC4-4F78-900A-A3D2DA00B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178" y="3938978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94" name="Группа 193">
            <a:extLst>
              <a:ext uri="{FF2B5EF4-FFF2-40B4-BE49-F238E27FC236}">
                <a16:creationId xmlns:a16="http://schemas.microsoft.com/office/drawing/2014/main" id="{142D8D3A-28EF-4524-BA30-92CD9321F3AA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5" name="Полилиния 56">
              <a:extLst>
                <a:ext uri="{FF2B5EF4-FFF2-40B4-BE49-F238E27FC236}">
                  <a16:creationId xmlns:a16="http://schemas.microsoft.com/office/drawing/2014/main" id="{6E142BD1-5669-4DCB-8359-B0E8FCF35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6" name="Овал 57">
              <a:extLst>
                <a:ext uri="{FF2B5EF4-FFF2-40B4-BE49-F238E27FC236}">
                  <a16:creationId xmlns:a16="http://schemas.microsoft.com/office/drawing/2014/main" id="{36C80717-C619-4673-8D6F-6EBAF8CB7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7" name="Полилиния 58">
              <a:extLst>
                <a:ext uri="{FF2B5EF4-FFF2-40B4-BE49-F238E27FC236}">
                  <a16:creationId xmlns:a16="http://schemas.microsoft.com/office/drawing/2014/main" id="{DD38D3A3-0154-4DA0-82D9-5986DDC877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8" name="Полилиния 59">
              <a:extLst>
                <a:ext uri="{FF2B5EF4-FFF2-40B4-BE49-F238E27FC236}">
                  <a16:creationId xmlns:a16="http://schemas.microsoft.com/office/drawing/2014/main" id="{382C4AAF-1832-479B-8528-FC74B3F3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9" name="Прямоугольник 60">
              <a:extLst>
                <a:ext uri="{FF2B5EF4-FFF2-40B4-BE49-F238E27FC236}">
                  <a16:creationId xmlns:a16="http://schemas.microsoft.com/office/drawing/2014/main" id="{0D03FDED-26B2-4055-8A2A-778E254E4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0" name="Прямоугольник 61">
              <a:extLst>
                <a:ext uri="{FF2B5EF4-FFF2-40B4-BE49-F238E27FC236}">
                  <a16:creationId xmlns:a16="http://schemas.microsoft.com/office/drawing/2014/main" id="{521FB3C2-1A5F-420E-8B21-36C2DF073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300" y="46724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40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01" name="Группа 200">
            <a:extLst>
              <a:ext uri="{FF2B5EF4-FFF2-40B4-BE49-F238E27FC236}">
                <a16:creationId xmlns:a16="http://schemas.microsoft.com/office/drawing/2014/main" id="{EFC4D845-6A38-493A-AB60-42B594838796}"/>
              </a:ext>
            </a:extLst>
          </p:cNvPr>
          <p:cNvGrpSpPr/>
          <p:nvPr/>
        </p:nvGrpSpPr>
        <p:grpSpPr>
          <a:xfrm>
            <a:off x="3222625" y="5123253"/>
            <a:ext cx="577850" cy="577850"/>
            <a:chOff x="3222625" y="5123253"/>
            <a:chExt cx="577850" cy="577850"/>
          </a:xfrm>
        </p:grpSpPr>
        <p:sp>
          <p:nvSpPr>
            <p:cNvPr id="202" name="Полилиния 62">
              <a:extLst>
                <a:ext uri="{FF2B5EF4-FFF2-40B4-BE49-F238E27FC236}">
                  <a16:creationId xmlns:a16="http://schemas.microsoft.com/office/drawing/2014/main" id="{29D98885-6968-4E04-B942-C09558039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625" y="5123253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3" name="Полилиния 63">
              <a:extLst>
                <a:ext uri="{FF2B5EF4-FFF2-40B4-BE49-F238E27FC236}">
                  <a16:creationId xmlns:a16="http://schemas.microsoft.com/office/drawing/2014/main" id="{B36335FA-58FB-44AC-B675-128116548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5180403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4" name="Полилиния 64">
              <a:extLst>
                <a:ext uri="{FF2B5EF4-FFF2-40B4-BE49-F238E27FC236}">
                  <a16:creationId xmlns:a16="http://schemas.microsoft.com/office/drawing/2014/main" id="{33644CB9-77AE-4C43-97C6-F8BA6721A3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5" name="Полилиния 65">
              <a:extLst>
                <a:ext uri="{FF2B5EF4-FFF2-40B4-BE49-F238E27FC236}">
                  <a16:creationId xmlns:a16="http://schemas.microsoft.com/office/drawing/2014/main" id="{5C91F65B-8548-4379-9399-E7471A4C3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363" y="5213741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6" name="Прямоугольник 66">
              <a:extLst>
                <a:ext uri="{FF2B5EF4-FFF2-40B4-BE49-F238E27FC236}">
                  <a16:creationId xmlns:a16="http://schemas.microsoft.com/office/drawing/2014/main" id="{A4F41BBC-BA69-4558-9458-419D2D79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700" y="5308991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7" name="Прямоугольник 67">
              <a:extLst>
                <a:ext uri="{FF2B5EF4-FFF2-40B4-BE49-F238E27FC236}">
                  <a16:creationId xmlns:a16="http://schemas.microsoft.com/office/drawing/2014/main" id="{1C7DAC79-A9C2-4CC3-A145-AE26E6059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533" y="52200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50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08" name="Группа 207">
            <a:extLst>
              <a:ext uri="{FF2B5EF4-FFF2-40B4-BE49-F238E27FC236}">
                <a16:creationId xmlns:a16="http://schemas.microsoft.com/office/drawing/2014/main" id="{B9976895-A8A2-4729-8FBD-84EEE1485E6F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09" name="Полилиния 88">
              <a:extLst>
                <a:ext uri="{FF2B5EF4-FFF2-40B4-BE49-F238E27FC236}">
                  <a16:creationId xmlns:a16="http://schemas.microsoft.com/office/drawing/2014/main" id="{D0387679-4F92-4ABD-A1A4-55BB0718C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0" name="Овал 89">
              <a:extLst>
                <a:ext uri="{FF2B5EF4-FFF2-40B4-BE49-F238E27FC236}">
                  <a16:creationId xmlns:a16="http://schemas.microsoft.com/office/drawing/2014/main" id="{F79CA5DD-258D-42B9-9216-DA26B0773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1" name="Полилиния 90">
              <a:extLst>
                <a:ext uri="{FF2B5EF4-FFF2-40B4-BE49-F238E27FC236}">
                  <a16:creationId xmlns:a16="http://schemas.microsoft.com/office/drawing/2014/main" id="{AC533E7C-6554-4F52-A3C6-BA9D54EA59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2" name="Полилиния 91">
              <a:extLst>
                <a:ext uri="{FF2B5EF4-FFF2-40B4-BE49-F238E27FC236}">
                  <a16:creationId xmlns:a16="http://schemas.microsoft.com/office/drawing/2014/main" id="{A0A4E56D-5C36-474B-897C-FC0C1CB19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3" name="Прямоугольник 92">
              <a:extLst>
                <a:ext uri="{FF2B5EF4-FFF2-40B4-BE49-F238E27FC236}">
                  <a16:creationId xmlns:a16="http://schemas.microsoft.com/office/drawing/2014/main" id="{713952B7-5E8F-417C-A8AE-82D5F602A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4" name="Прямоугольник 93">
              <a:extLst>
                <a:ext uri="{FF2B5EF4-FFF2-40B4-BE49-F238E27FC236}">
                  <a16:creationId xmlns:a16="http://schemas.microsoft.com/office/drawing/2014/main" id="{75779422-AA11-427A-AF38-771CD6471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553" y="54217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60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15" name="Группа 214">
            <a:extLst>
              <a:ext uri="{FF2B5EF4-FFF2-40B4-BE49-F238E27FC236}">
                <a16:creationId xmlns:a16="http://schemas.microsoft.com/office/drawing/2014/main" id="{759ED5FE-26CA-4A44-AA92-5C4D0B23FD78}"/>
              </a:ext>
            </a:extLst>
          </p:cNvPr>
          <p:cNvGrpSpPr/>
          <p:nvPr/>
        </p:nvGrpSpPr>
        <p:grpSpPr>
          <a:xfrm>
            <a:off x="1704975" y="2594366"/>
            <a:ext cx="571500" cy="573088"/>
            <a:chOff x="1704975" y="2594366"/>
            <a:chExt cx="571500" cy="573088"/>
          </a:xfrm>
        </p:grpSpPr>
        <p:sp>
          <p:nvSpPr>
            <p:cNvPr id="216" name="Полилиния 68">
              <a:extLst>
                <a:ext uri="{FF2B5EF4-FFF2-40B4-BE49-F238E27FC236}">
                  <a16:creationId xmlns:a16="http://schemas.microsoft.com/office/drawing/2014/main" id="{71E6C001-1342-4EF7-A055-283CDA533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975" y="2594366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7" name="Полилиния 69">
              <a:extLst>
                <a:ext uri="{FF2B5EF4-FFF2-40B4-BE49-F238E27FC236}">
                  <a16:creationId xmlns:a16="http://schemas.microsoft.com/office/drawing/2014/main" id="{774C34CE-5DD4-4CE0-91F0-8F2DCDE11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38" y="2648341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8" name="Полилиния 70">
              <a:extLst>
                <a:ext uri="{FF2B5EF4-FFF2-40B4-BE49-F238E27FC236}">
                  <a16:creationId xmlns:a16="http://schemas.microsoft.com/office/drawing/2014/main" id="{E0F50702-C25D-4C2A-8F12-902CA50E2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9" name="Полилиния 71">
              <a:extLst>
                <a:ext uri="{FF2B5EF4-FFF2-40B4-BE49-F238E27FC236}">
                  <a16:creationId xmlns:a16="http://schemas.microsoft.com/office/drawing/2014/main" id="{C34037BF-D4F1-4967-87ED-1B352005B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713" y="2653103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0" name="Прямоугольник 94">
              <a:extLst>
                <a:ext uri="{FF2B5EF4-FFF2-40B4-BE49-F238E27FC236}">
                  <a16:creationId xmlns:a16="http://schemas.microsoft.com/office/drawing/2014/main" id="{81AC0C9F-4FFE-4E09-B673-055F5411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900" y="2810266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1" name="Прямоугольник 95">
              <a:extLst>
                <a:ext uri="{FF2B5EF4-FFF2-40B4-BE49-F238E27FC236}">
                  <a16:creationId xmlns:a16="http://schemas.microsoft.com/office/drawing/2014/main" id="{1A8FC2E8-40B4-48F1-A2F3-055E6B3AB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860" y="2699776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110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22" name="Группа 221">
            <a:extLst>
              <a:ext uri="{FF2B5EF4-FFF2-40B4-BE49-F238E27FC236}">
                <a16:creationId xmlns:a16="http://schemas.microsoft.com/office/drawing/2014/main" id="{EDABEB7F-7709-467D-96BC-EAB51CE152A2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23" name="Полилиния 72">
              <a:extLst>
                <a:ext uri="{FF2B5EF4-FFF2-40B4-BE49-F238E27FC236}">
                  <a16:creationId xmlns:a16="http://schemas.microsoft.com/office/drawing/2014/main" id="{B5A7620C-750F-4425-A758-691EF2F2F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4" name="Полилиния 73">
              <a:extLst>
                <a:ext uri="{FF2B5EF4-FFF2-40B4-BE49-F238E27FC236}">
                  <a16:creationId xmlns:a16="http://schemas.microsoft.com/office/drawing/2014/main" id="{39EB2C89-48E2-4658-9B67-C6641997A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5" name="Полилиния 74">
              <a:extLst>
                <a:ext uri="{FF2B5EF4-FFF2-40B4-BE49-F238E27FC236}">
                  <a16:creationId xmlns:a16="http://schemas.microsoft.com/office/drawing/2014/main" id="{79DE7B6B-07DC-4ACF-BD94-46A4525908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6" name="Полилиния 75">
              <a:extLst>
                <a:ext uri="{FF2B5EF4-FFF2-40B4-BE49-F238E27FC236}">
                  <a16:creationId xmlns:a16="http://schemas.microsoft.com/office/drawing/2014/main" id="{8DC3F6F4-9581-4346-BA51-6B4DE161C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7" name="Прямоугольник 96">
              <a:extLst>
                <a:ext uri="{FF2B5EF4-FFF2-40B4-BE49-F238E27FC236}">
                  <a16:creationId xmlns:a16="http://schemas.microsoft.com/office/drawing/2014/main" id="{F5501BBD-39FB-435D-A51A-98F9F9F57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8" name="Прямоугольник 97">
              <a:extLst>
                <a:ext uri="{FF2B5EF4-FFF2-40B4-BE49-F238E27FC236}">
                  <a16:creationId xmlns:a16="http://schemas.microsoft.com/office/drawing/2014/main" id="{A838059A-884D-4444-9AB3-C76447598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995" y="3243653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29" name="Группа 228">
            <a:extLst>
              <a:ext uri="{FF2B5EF4-FFF2-40B4-BE49-F238E27FC236}">
                <a16:creationId xmlns:a16="http://schemas.microsoft.com/office/drawing/2014/main" id="{18210570-8673-4B1C-8912-7E91881ED726}"/>
              </a:ext>
            </a:extLst>
          </p:cNvPr>
          <p:cNvGrpSpPr/>
          <p:nvPr/>
        </p:nvGrpSpPr>
        <p:grpSpPr>
          <a:xfrm>
            <a:off x="958850" y="3851666"/>
            <a:ext cx="566738" cy="568325"/>
            <a:chOff x="958850" y="3851666"/>
            <a:chExt cx="566738" cy="568325"/>
          </a:xfrm>
        </p:grpSpPr>
        <p:sp>
          <p:nvSpPr>
            <p:cNvPr id="230" name="Овал 76">
              <a:extLst>
                <a:ext uri="{FF2B5EF4-FFF2-40B4-BE49-F238E27FC236}">
                  <a16:creationId xmlns:a16="http://schemas.microsoft.com/office/drawing/2014/main" id="{995ED697-4B1F-4585-BFAE-3493D1A34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3851666"/>
              <a:ext cx="566738" cy="568325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1" name="Овал 77">
              <a:extLst>
                <a:ext uri="{FF2B5EF4-FFF2-40B4-BE49-F238E27FC236}">
                  <a16:creationId xmlns:a16="http://schemas.microsoft.com/office/drawing/2014/main" id="{41FECBB7-8088-4561-9F10-9205922D1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825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2" name="Полилиния 78">
              <a:extLst>
                <a:ext uri="{FF2B5EF4-FFF2-40B4-BE49-F238E27FC236}">
                  <a16:creationId xmlns:a16="http://schemas.microsoft.com/office/drawing/2014/main" id="{7A7FC88E-AFC1-43AA-BACA-46F666C3FF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3" name="Полилиния 79">
              <a:extLst>
                <a:ext uri="{FF2B5EF4-FFF2-40B4-BE49-F238E27FC236}">
                  <a16:creationId xmlns:a16="http://schemas.microsoft.com/office/drawing/2014/main" id="{F7359C49-DE0A-4A57-921E-9424AD245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825" y="3908816"/>
              <a:ext cx="193675" cy="427038"/>
            </a:xfrm>
            <a:custGeom>
              <a:avLst/>
              <a:gdLst>
                <a:gd name="T0" fmla="*/ 79 w 79"/>
                <a:gd name="T1" fmla="*/ 0 h 175"/>
                <a:gd name="T2" fmla="*/ 0 w 79"/>
                <a:gd name="T3" fmla="*/ 92 h 175"/>
                <a:gd name="T4" fmla="*/ 0 w 79"/>
                <a:gd name="T5" fmla="*/ 92 h 175"/>
                <a:gd name="T6" fmla="*/ 0 w 79"/>
                <a:gd name="T7" fmla="*/ 92 h 175"/>
                <a:gd name="T8" fmla="*/ 0 w 79"/>
                <a:gd name="T9" fmla="*/ 93 h 175"/>
                <a:gd name="T10" fmla="*/ 0 w 79"/>
                <a:gd name="T11" fmla="*/ 93 h 175"/>
                <a:gd name="T12" fmla="*/ 0 w 79"/>
                <a:gd name="T13" fmla="*/ 93 h 175"/>
                <a:gd name="T14" fmla="*/ 0 w 79"/>
                <a:gd name="T15" fmla="*/ 93 h 175"/>
                <a:gd name="T16" fmla="*/ 0 w 79"/>
                <a:gd name="T17" fmla="*/ 93 h 175"/>
                <a:gd name="T18" fmla="*/ 0 w 79"/>
                <a:gd name="T19" fmla="*/ 93 h 175"/>
                <a:gd name="T20" fmla="*/ 17 w 79"/>
                <a:gd name="T21" fmla="*/ 147 h 175"/>
                <a:gd name="T22" fmla="*/ 17 w 79"/>
                <a:gd name="T23" fmla="*/ 147 h 175"/>
                <a:gd name="T24" fmla="*/ 18 w 79"/>
                <a:gd name="T25" fmla="*/ 147 h 175"/>
                <a:gd name="T26" fmla="*/ 18 w 79"/>
                <a:gd name="T27" fmla="*/ 147 h 175"/>
                <a:gd name="T28" fmla="*/ 18 w 79"/>
                <a:gd name="T29" fmla="*/ 147 h 175"/>
                <a:gd name="T30" fmla="*/ 18 w 79"/>
                <a:gd name="T31" fmla="*/ 147 h 175"/>
                <a:gd name="T32" fmla="*/ 18 w 79"/>
                <a:gd name="T33" fmla="*/ 147 h 175"/>
                <a:gd name="T34" fmla="*/ 49 w 79"/>
                <a:gd name="T35" fmla="*/ 175 h 175"/>
                <a:gd name="T36" fmla="*/ 47 w 79"/>
                <a:gd name="T37" fmla="*/ 172 h 175"/>
                <a:gd name="T38" fmla="*/ 30 w 79"/>
                <a:gd name="T39" fmla="*/ 151 h 175"/>
                <a:gd name="T40" fmla="*/ 16 w 79"/>
                <a:gd name="T41" fmla="*/ 98 h 175"/>
                <a:gd name="T42" fmla="*/ 16 w 79"/>
                <a:gd name="T43" fmla="*/ 97 h 175"/>
                <a:gd name="T44" fmla="*/ 20 w 79"/>
                <a:gd name="T45" fmla="*/ 69 h 175"/>
                <a:gd name="T46" fmla="*/ 47 w 79"/>
                <a:gd name="T47" fmla="*/ 22 h 175"/>
                <a:gd name="T48" fmla="*/ 7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79" y="0"/>
                  </a:moveTo>
                  <a:cubicBezTo>
                    <a:pt x="34" y="7"/>
                    <a:pt x="0" y="46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13"/>
                    <a:pt x="7" y="132"/>
                    <a:pt x="17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6" y="159"/>
                    <a:pt x="37" y="168"/>
                    <a:pt x="49" y="175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1" y="135"/>
                    <a:pt x="16" y="117"/>
                    <a:pt x="16" y="98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7" y="87"/>
                    <a:pt x="18" y="78"/>
                    <a:pt x="20" y="69"/>
                  </a:cubicBezTo>
                  <a:cubicBezTo>
                    <a:pt x="25" y="51"/>
                    <a:pt x="34" y="35"/>
                    <a:pt x="47" y="22"/>
                  </a:cubicBezTo>
                  <a:cubicBezTo>
                    <a:pt x="56" y="13"/>
                    <a:pt x="67" y="6"/>
                    <a:pt x="7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4" name="Прямоугольник 98">
              <a:extLst>
                <a:ext uri="{FF2B5EF4-FFF2-40B4-BE49-F238E27FC236}">
                  <a16:creationId xmlns:a16="http://schemas.microsoft.com/office/drawing/2014/main" id="{6E317366-572F-4DE2-8452-607922144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575" y="406756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5" name="Прямоугольник 99">
              <a:extLst>
                <a:ext uri="{FF2B5EF4-FFF2-40B4-BE49-F238E27FC236}">
                  <a16:creationId xmlns:a16="http://schemas.microsoft.com/office/drawing/2014/main" id="{4EAC2F40-D565-446E-8921-161F9E9B3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678" y="394628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36" name="Группа 235">
            <a:extLst>
              <a:ext uri="{FF2B5EF4-FFF2-40B4-BE49-F238E27FC236}">
                <a16:creationId xmlns:a16="http://schemas.microsoft.com/office/drawing/2014/main" id="{BB821808-CA5E-4794-ADBC-9F567BE7761E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37" name="Полилиния 80">
              <a:extLst>
                <a:ext uri="{FF2B5EF4-FFF2-40B4-BE49-F238E27FC236}">
                  <a16:creationId xmlns:a16="http://schemas.microsoft.com/office/drawing/2014/main" id="{D229B239-A82E-4190-818A-CDE43A548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8" name="Полилиния 81">
              <a:extLst>
                <a:ext uri="{FF2B5EF4-FFF2-40B4-BE49-F238E27FC236}">
                  <a16:creationId xmlns:a16="http://schemas.microsoft.com/office/drawing/2014/main" id="{8E2C546A-1A3D-48AD-9C5C-7067AFDA9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9" name="Полилиния 82">
              <a:extLst>
                <a:ext uri="{FF2B5EF4-FFF2-40B4-BE49-F238E27FC236}">
                  <a16:creationId xmlns:a16="http://schemas.microsoft.com/office/drawing/2014/main" id="{0E480F5F-9DC2-40F7-995F-78ED1EDE67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0" name="Полилиния 83">
              <a:extLst>
                <a:ext uri="{FF2B5EF4-FFF2-40B4-BE49-F238E27FC236}">
                  <a16:creationId xmlns:a16="http://schemas.microsoft.com/office/drawing/2014/main" id="{B2C4CAF9-4762-44A2-8BDD-36D6940A0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1" name="Прямоугольник 100">
              <a:extLst>
                <a:ext uri="{FF2B5EF4-FFF2-40B4-BE49-F238E27FC236}">
                  <a16:creationId xmlns:a16="http://schemas.microsoft.com/office/drawing/2014/main" id="{7553DDDA-9681-44A3-85E7-ED4AAF6D1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2" name="Прямоугольник 101">
              <a:extLst>
                <a:ext uri="{FF2B5EF4-FFF2-40B4-BE49-F238E27FC236}">
                  <a16:creationId xmlns:a16="http://schemas.microsoft.com/office/drawing/2014/main" id="{24B506DA-D6AA-4EB4-885B-BF756AC1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338" y="46993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80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43" name="Группа 242">
            <a:extLst>
              <a:ext uri="{FF2B5EF4-FFF2-40B4-BE49-F238E27FC236}">
                <a16:creationId xmlns:a16="http://schemas.microsoft.com/office/drawing/2014/main" id="{B0F389C0-6702-40BC-BB76-FDD62F6B347F}"/>
              </a:ext>
            </a:extLst>
          </p:cNvPr>
          <p:cNvGrpSpPr/>
          <p:nvPr/>
        </p:nvGrpSpPr>
        <p:grpSpPr>
          <a:xfrm>
            <a:off x="1663700" y="5123253"/>
            <a:ext cx="579438" cy="577850"/>
            <a:chOff x="1663700" y="5123253"/>
            <a:chExt cx="579438" cy="577850"/>
          </a:xfrm>
        </p:grpSpPr>
        <p:sp>
          <p:nvSpPr>
            <p:cNvPr id="244" name="Полилиния 84">
              <a:extLst>
                <a:ext uri="{FF2B5EF4-FFF2-40B4-BE49-F238E27FC236}">
                  <a16:creationId xmlns:a16="http://schemas.microsoft.com/office/drawing/2014/main" id="{8C468346-BD6F-4306-B24B-B2CE3C695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700" y="5123253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5" name="Полилиния 85">
              <a:extLst>
                <a:ext uri="{FF2B5EF4-FFF2-40B4-BE49-F238E27FC236}">
                  <a16:creationId xmlns:a16="http://schemas.microsoft.com/office/drawing/2014/main" id="{F243AE9E-020C-4FD9-B87E-2822FEB5B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263" y="5180403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6" name="Полилиния 86">
              <a:extLst>
                <a:ext uri="{FF2B5EF4-FFF2-40B4-BE49-F238E27FC236}">
                  <a16:creationId xmlns:a16="http://schemas.microsoft.com/office/drawing/2014/main" id="{15827A37-CEBC-4615-ACE0-385C9DB172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7" name="Полилиния 87">
              <a:extLst>
                <a:ext uri="{FF2B5EF4-FFF2-40B4-BE49-F238E27FC236}">
                  <a16:creationId xmlns:a16="http://schemas.microsoft.com/office/drawing/2014/main" id="{337B01DC-00F9-4C0A-8E97-D6697A8DD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025" y="5185166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8" name="Прямоугольник 102">
              <a:extLst>
                <a:ext uri="{FF2B5EF4-FFF2-40B4-BE49-F238E27FC236}">
                  <a16:creationId xmlns:a16="http://schemas.microsoft.com/office/drawing/2014/main" id="{199EABB6-4A44-4580-8E32-37A245A69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5339153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9" name="Прямоугольник 103">
              <a:extLst>
                <a:ext uri="{FF2B5EF4-FFF2-40B4-BE49-F238E27FC236}">
                  <a16:creationId xmlns:a16="http://schemas.microsoft.com/office/drawing/2014/main" id="{56FB4ADA-6ECF-41AC-8C48-027F0C432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118" y="524866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70</a:t>
              </a:r>
              <a:endParaRPr kumimoji="0" lang="ru-R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50" name="Овал 107">
            <a:extLst>
              <a:ext uri="{FF2B5EF4-FFF2-40B4-BE49-F238E27FC236}">
                <a16:creationId xmlns:a16="http://schemas.microsoft.com/office/drawing/2014/main" id="{A389CAE0-9548-42D6-AD12-A2599B116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1" name="Овал 108">
            <a:extLst>
              <a:ext uri="{FF2B5EF4-FFF2-40B4-BE49-F238E27FC236}">
                <a16:creationId xmlns:a16="http://schemas.microsoft.com/office/drawing/2014/main" id="{28B6DF92-7D7F-4486-956B-7953F6BC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2" name="Полилиния 109">
            <a:extLst>
              <a:ext uri="{FF2B5EF4-FFF2-40B4-BE49-F238E27FC236}">
                <a16:creationId xmlns:a16="http://schemas.microsoft.com/office/drawing/2014/main" id="{17A55A57-0741-44C1-9F15-50BDB8B84384}"/>
              </a:ext>
            </a:extLst>
          </p:cNvPr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3" name="Полилиния 110">
            <a:extLst>
              <a:ext uri="{FF2B5EF4-FFF2-40B4-BE49-F238E27FC236}">
                <a16:creationId xmlns:a16="http://schemas.microsoft.com/office/drawing/2014/main" id="{2B9506BC-E210-444D-900E-1F632816A635}"/>
              </a:ext>
            </a:extLst>
          </p:cNvPr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4" name="Полилиния 111">
            <a:extLst>
              <a:ext uri="{FF2B5EF4-FFF2-40B4-BE49-F238E27FC236}">
                <a16:creationId xmlns:a16="http://schemas.microsoft.com/office/drawing/2014/main" id="{F9B29FC0-7300-43B8-A9AD-A09177BBF279}"/>
              </a:ext>
            </a:extLst>
          </p:cNvPr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5" name="Полилиния 112">
            <a:extLst>
              <a:ext uri="{FF2B5EF4-FFF2-40B4-BE49-F238E27FC236}">
                <a16:creationId xmlns:a16="http://schemas.microsoft.com/office/drawing/2014/main" id="{C2495BA1-BDC4-4C54-AFB4-C3B378629262}"/>
              </a:ext>
            </a:extLst>
          </p:cNvPr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6" name="Полилиния 113">
            <a:extLst>
              <a:ext uri="{FF2B5EF4-FFF2-40B4-BE49-F238E27FC236}">
                <a16:creationId xmlns:a16="http://schemas.microsoft.com/office/drawing/2014/main" id="{77B1239D-9890-42F8-96FD-F1BE78F22742}"/>
              </a:ext>
            </a:extLst>
          </p:cNvPr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7" name="Полилиния 114">
            <a:extLst>
              <a:ext uri="{FF2B5EF4-FFF2-40B4-BE49-F238E27FC236}">
                <a16:creationId xmlns:a16="http://schemas.microsoft.com/office/drawing/2014/main" id="{AA144D6E-FFE8-4EFF-87AE-5D84E0751062}"/>
              </a:ext>
            </a:extLst>
          </p:cNvPr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8" name="Полилиния 115">
            <a:extLst>
              <a:ext uri="{FF2B5EF4-FFF2-40B4-BE49-F238E27FC236}">
                <a16:creationId xmlns:a16="http://schemas.microsoft.com/office/drawing/2014/main" id="{8B50D6C6-6D00-4F56-9B5E-C6B1CF527D6E}"/>
              </a:ext>
            </a:extLst>
          </p:cNvPr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9" name="Полилиния 116">
            <a:extLst>
              <a:ext uri="{FF2B5EF4-FFF2-40B4-BE49-F238E27FC236}">
                <a16:creationId xmlns:a16="http://schemas.microsoft.com/office/drawing/2014/main" id="{2C7B7585-63BC-4D61-A958-CAC2AC7EB374}"/>
              </a:ext>
            </a:extLst>
          </p:cNvPr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60" name="Полилиния 117">
            <a:extLst>
              <a:ext uri="{FF2B5EF4-FFF2-40B4-BE49-F238E27FC236}">
                <a16:creationId xmlns:a16="http://schemas.microsoft.com/office/drawing/2014/main" id="{6DE9D0A1-326F-4088-957C-1A065FC7703E}"/>
              </a:ext>
            </a:extLst>
          </p:cNvPr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261" name="Рисунок 260">
            <a:extLst>
              <a:ext uri="{FF2B5EF4-FFF2-40B4-BE49-F238E27FC236}">
                <a16:creationId xmlns:a16="http://schemas.microsoft.com/office/drawing/2014/main" id="{90460659-39BA-4DB3-912B-65BDDDC4A1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8307" y="141726"/>
            <a:ext cx="4608975" cy="1280271"/>
          </a:xfrm>
          <a:prstGeom prst="rect">
            <a:avLst/>
          </a:prstGeom>
        </p:spPr>
      </p:pic>
      <p:graphicFrame>
        <p:nvGraphicFramePr>
          <p:cNvPr id="262" name="Таблица 261">
            <a:extLst>
              <a:ext uri="{FF2B5EF4-FFF2-40B4-BE49-F238E27FC236}">
                <a16:creationId xmlns:a16="http://schemas.microsoft.com/office/drawing/2014/main" id="{341591BF-C179-4523-AE6A-FC10F6C03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33105"/>
              </p:ext>
            </p:extLst>
          </p:nvPr>
        </p:nvGraphicFramePr>
        <p:xfrm>
          <a:off x="5514976" y="1384373"/>
          <a:ext cx="6934200" cy="3969008"/>
        </p:xfrm>
        <a:graphic>
          <a:graphicData uri="http://schemas.openxmlformats.org/drawingml/2006/table">
            <a:tbl>
              <a:tblPr firstRow="1" firstCol="1" bandRow="1"/>
              <a:tblGrid>
                <a:gridCol w="3467100">
                  <a:extLst>
                    <a:ext uri="{9D8B030D-6E8A-4147-A177-3AD203B41FA5}">
                      <a16:colId xmlns:a16="http://schemas.microsoft.com/office/drawing/2014/main" val="843509384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37345997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100 - 23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90 - 77 =</a:t>
                      </a:r>
                      <a:endParaRPr lang="ru-RU" sz="32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183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70 - 38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90 - 46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094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90 - 57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90 - 57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846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+ 54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50 - 36 =</a:t>
                      </a:r>
                      <a:endParaRPr lang="ru-RU" sz="32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503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70 - 32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+ 28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089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+ 46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76 - 13 =</a:t>
                      </a:r>
                      <a:endParaRPr lang="ru-RU" sz="32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077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+ 53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+ 25 =</a:t>
                      </a:r>
                      <a:endParaRPr lang="ru-RU" sz="32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984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88 - 37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34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67 - 33 =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39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7871B63C-CA3C-4E8A-9FD4-322EE686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C754DD5-AADF-4385-A3E3-8FD0A0C42F01}"/>
              </a:ext>
            </a:extLst>
          </p:cNvPr>
          <p:cNvSpPr/>
          <p:nvPr/>
        </p:nvSpPr>
        <p:spPr>
          <a:xfrm>
            <a:off x="2228850" y="481310"/>
            <a:ext cx="95821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поезде едут геометрические фигуры. Нарисуйте фигуры, в четвёртом вагоне, соблюдая закономерность их расположения.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478D32-B54D-4D94-B40A-6BFD78DD89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8" t="29722" r="1870" b="35417"/>
          <a:stretch/>
        </p:blipFill>
        <p:spPr>
          <a:xfrm>
            <a:off x="428626" y="2079950"/>
            <a:ext cx="9582150" cy="230155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9CA23D8-D37A-4E9F-B364-5179E8267C89}"/>
              </a:ext>
            </a:extLst>
          </p:cNvPr>
          <p:cNvSpPr/>
          <p:nvPr/>
        </p:nvSpPr>
        <p:spPr>
          <a:xfrm>
            <a:off x="3324225" y="443012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Решение: В поезде едут геометрические фигуры: квадрат, треугольник, прямоугольник и круг. В трёх вагонах все места заняты фигурами, в определённом порядке. Расставим их и в четвертом вагоне: Круг в нём будет располагаться в нижнем левом углу, квадрат в верхнем левом, треугольник поедет в правом нижнем, а прямоугольник – в левом верхнем углу.</a:t>
            </a:r>
          </a:p>
        </p:txBody>
      </p:sp>
    </p:spTree>
    <p:extLst>
      <p:ext uri="{BB962C8B-B14F-4D97-AF65-F5344CB8AC3E}">
        <p14:creationId xmlns:p14="http://schemas.microsoft.com/office/powerpoint/2010/main" val="157342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A45FE0EB-93C5-426F-949C-491FF5605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D2DD5DB-DE84-4A7D-B024-1D4385C1238C}"/>
              </a:ext>
            </a:extLst>
          </p:cNvPr>
          <p:cNvSpPr/>
          <p:nvPr/>
        </p:nvSpPr>
        <p:spPr>
          <a:xfrm>
            <a:off x="3048000" y="786963"/>
            <a:ext cx="6096000" cy="528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МАРШРУТНЫЙ ЛИСТ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УЧАСТНИКОВ НЕДЕЛИ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МАТЕМАТИКИ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день 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«Быстрый счет» - решаем примеры на скорость и задачи на                 смекалку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день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рисунков «Ожившие цифры»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аппликация из геометрических фигур на свободную тему. </a:t>
            </a: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день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разгадываем ребусы.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день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олимпиада по математике.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день 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проектов «Математика в нашей жизни".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Подведение итогов. Награждение.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Нарисовать рисунки </a:t>
            </a:r>
            <a:r>
              <a:rPr lang="ru-RU" sz="1400" u="sng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вторника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тему «Ожившие цифры» или выполнить аппликацию из геометрических фигур на свободную тему.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Придумать </a:t>
            </a:r>
            <a:r>
              <a:rPr lang="ru-RU" sz="1400" u="sng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среды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2-3 математических ребуса.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проектную работу «Математика в нашей жизни». Защита проектов состоится в пятницу. (Выбираем только одну цифру)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1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5368C2E4-C7D3-49A6-920A-CC97EBCDF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6BCA2B-893D-4D88-B51B-4D6D50AE80E2}"/>
              </a:ext>
            </a:extLst>
          </p:cNvPr>
          <p:cNvSpPr txBox="1"/>
          <p:nvPr/>
        </p:nvSpPr>
        <p:spPr>
          <a:xfrm>
            <a:off x="3495675" y="752475"/>
            <a:ext cx="6905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смекалку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C697A9-7269-4376-A517-3AB8272449FE}"/>
              </a:ext>
            </a:extLst>
          </p:cNvPr>
          <p:cNvSpPr/>
          <p:nvPr/>
        </p:nvSpPr>
        <p:spPr>
          <a:xfrm>
            <a:off x="1276349" y="1876426"/>
            <a:ext cx="8677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С помощью цифр 5 и 1 запиши все возможные двузначные числа.          </a:t>
            </a:r>
          </a:p>
          <a:p>
            <a:pPr marL="742950" indent="-742950">
              <a:buAutoNum type="arabicPeriod" startAt="2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 startAt="2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 число, которое меньше 20.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числе единиц на 6 больше, чем десятков. Какое это число?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F6D25-1B55-42EC-89AC-5CD4754BCAA2}"/>
              </a:ext>
            </a:extLst>
          </p:cNvPr>
          <p:cNvSpPr txBox="1"/>
          <p:nvPr/>
        </p:nvSpPr>
        <p:spPr>
          <a:xfrm>
            <a:off x="9953624" y="2590800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11,15,51,55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CE9224-D72A-4F24-B254-FEBE14999CBB}"/>
              </a:ext>
            </a:extLst>
          </p:cNvPr>
          <p:cNvSpPr txBox="1"/>
          <p:nvPr/>
        </p:nvSpPr>
        <p:spPr>
          <a:xfrm>
            <a:off x="6095999" y="5462590"/>
            <a:ext cx="2533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9163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77446D93-C402-46E9-9E75-ADB430D8D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CB7BA9-E66D-4B16-A4E2-6CB3D63CF33C}"/>
              </a:ext>
            </a:extLst>
          </p:cNvPr>
          <p:cNvSpPr/>
          <p:nvPr/>
        </p:nvSpPr>
        <p:spPr>
          <a:xfrm>
            <a:off x="2190750" y="342901"/>
            <a:ext cx="78581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 по 20 см надо отмерить от ленты, чтобы отрезать кусок длиной 1 м? Сколько раз по 2 см надо отмерить от рейки, чтобы отпилить кусок длиной 1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По стебельку цветка ползут друг за другом две улитки. Сейчас расстояние между ними равно 10см. Через несколько минут расстояние уменьшится на 4см. Какое расстояние будет между ними?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E25205-AE8E-4DEA-ACD5-14C2D24AFEAE}"/>
              </a:ext>
            </a:extLst>
          </p:cNvPr>
          <p:cNvSpPr txBox="1"/>
          <p:nvPr/>
        </p:nvSpPr>
        <p:spPr>
          <a:xfrm>
            <a:off x="10599301" y="2133600"/>
            <a:ext cx="104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239BB-FF49-4D74-AA3A-65B792746B0E}"/>
              </a:ext>
            </a:extLst>
          </p:cNvPr>
          <p:cNvSpPr txBox="1"/>
          <p:nvPr/>
        </p:nvSpPr>
        <p:spPr>
          <a:xfrm>
            <a:off x="7267575" y="6067425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см</a:t>
            </a:r>
          </a:p>
        </p:txBody>
      </p:sp>
    </p:spTree>
    <p:extLst>
      <p:ext uri="{BB962C8B-B14F-4D97-AF65-F5344CB8AC3E}">
        <p14:creationId xmlns:p14="http://schemas.microsoft.com/office/powerpoint/2010/main" val="30027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1160D233-584F-4ECB-B4B1-DD43278DF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004739-52AD-44EE-934F-2225F7DE5D23}"/>
              </a:ext>
            </a:extLst>
          </p:cNvPr>
          <p:cNvSpPr/>
          <p:nvPr/>
        </p:nvSpPr>
        <p:spPr>
          <a:xfrm>
            <a:off x="2381250" y="509112"/>
            <a:ext cx="77533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карточек с буквами Петя составил название фигуры, а его щенок Кузя, играя, все карточки перепутал. Какое слово было составлено?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еокзтро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Найди закономерность и назови следующее число:15, 10,20,15,25…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47507-30E9-4957-9B9F-EC9DEBB7CD81}"/>
              </a:ext>
            </a:extLst>
          </p:cNvPr>
          <p:cNvSpPr txBox="1"/>
          <p:nvPr/>
        </p:nvSpPr>
        <p:spPr>
          <a:xfrm>
            <a:off x="10165081" y="2383156"/>
            <a:ext cx="164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22F56-F6F0-4292-8F2B-870106B657B7}"/>
              </a:ext>
            </a:extLst>
          </p:cNvPr>
          <p:cNvSpPr txBox="1"/>
          <p:nvPr/>
        </p:nvSpPr>
        <p:spPr>
          <a:xfrm>
            <a:off x="7515225" y="46291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3377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F40CA565-C4A5-4996-8495-C74C93E79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3AC2521-3941-4A4B-8284-58E550C7C20B}"/>
              </a:ext>
            </a:extLst>
          </p:cNvPr>
          <p:cNvSpPr/>
          <p:nvPr/>
        </p:nvSpPr>
        <p:spPr>
          <a:xfrm>
            <a:off x="2190750" y="498813"/>
            <a:ext cx="79057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7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из трёх девочек- Валя, Галя и Даша- держит по одному гладиолусу: красному, белому или жёлтому. У Вали не красный и не белый, а у Гали не красный гладиолус. Какого цвета гладиолус у Даши?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Имеется 18 м материи в трёх кусках. В первом и втором кусках вместе 12м, а во втором и третьем вместе 13 м. Сколько метров материи в каждом куске?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68C402-0ADF-44BD-BEEF-B4CE74E5AF37}"/>
              </a:ext>
            </a:extLst>
          </p:cNvPr>
          <p:cNvSpPr txBox="1"/>
          <p:nvPr/>
        </p:nvSpPr>
        <p:spPr>
          <a:xfrm>
            <a:off x="9572625" y="2266950"/>
            <a:ext cx="21964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Вали – желтый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Гали – белый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Даши - красный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4B58A-B2CF-4113-89A7-E5FF2C4D5DCF}"/>
              </a:ext>
            </a:extLst>
          </p:cNvPr>
          <p:cNvSpPr txBox="1"/>
          <p:nvPr/>
        </p:nvSpPr>
        <p:spPr>
          <a:xfrm>
            <a:off x="5638800" y="5095875"/>
            <a:ext cx="761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5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7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3 - 6</a:t>
            </a:r>
          </a:p>
        </p:txBody>
      </p:sp>
    </p:spTree>
    <p:extLst>
      <p:ext uri="{BB962C8B-B14F-4D97-AF65-F5344CB8AC3E}">
        <p14:creationId xmlns:p14="http://schemas.microsoft.com/office/powerpoint/2010/main" val="30995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68B85709-8E08-4203-80CA-2959B7D62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D7E74D-36EA-477A-82D8-6265EA11028D}"/>
              </a:ext>
            </a:extLst>
          </p:cNvPr>
          <p:cNvSpPr/>
          <p:nvPr/>
        </p:nvSpPr>
        <p:spPr>
          <a:xfrm>
            <a:off x="2219324" y="518636"/>
            <a:ext cx="75533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9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установке забора рабочие вкопали 9 столбов на расстоянии 2м друг от друга. Какой длины будет забор?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В вазе лежат груши, сливы и яблоки – всего 5 штук. Слив на две больше, чем груш. Сколько в вазе фруктов каждого вида?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A54B1-9D9D-43E3-B66D-2CA553B8D08F}"/>
              </a:ext>
            </a:extLst>
          </p:cNvPr>
          <p:cNvSpPr txBox="1"/>
          <p:nvPr/>
        </p:nvSpPr>
        <p:spPr>
          <a:xfrm>
            <a:off x="10172700" y="1762125"/>
            <a:ext cx="1710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метров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597AC-81E3-4FF8-A75A-18D5815239A9}"/>
              </a:ext>
            </a:extLst>
          </p:cNvPr>
          <p:cNvSpPr txBox="1"/>
          <p:nvPr/>
        </p:nvSpPr>
        <p:spPr>
          <a:xfrm>
            <a:off x="5572125" y="4762500"/>
            <a:ext cx="14821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Груша – 1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-1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Сливы - 3</a:t>
            </a:r>
          </a:p>
        </p:txBody>
      </p:sp>
    </p:spTree>
    <p:extLst>
      <p:ext uri="{BB962C8B-B14F-4D97-AF65-F5344CB8AC3E}">
        <p14:creationId xmlns:p14="http://schemas.microsoft.com/office/powerpoint/2010/main" val="35778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33B37284-2CB4-4FC5-ADA8-F757AC598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619DAE-B034-4110-99F2-7FE031807A12}"/>
              </a:ext>
            </a:extLst>
          </p:cNvPr>
          <p:cNvSpPr/>
          <p:nvPr/>
        </p:nvSpPr>
        <p:spPr>
          <a:xfrm>
            <a:off x="2200274" y="1194911"/>
            <a:ext cx="83153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Через верхний кран в бак за час наливается 12 вёдер воды, а через нижний кран за это же время выливается 8 вёдер воды. Оба крана открыли одновременно на 2 часа. Сколько вёдер воды в результате нальётся в бак за это время?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F6332-8897-452B-B4AA-60A2DD88AB04}"/>
              </a:ext>
            </a:extLst>
          </p:cNvPr>
          <p:cNvSpPr txBox="1"/>
          <p:nvPr/>
        </p:nvSpPr>
        <p:spPr>
          <a:xfrm>
            <a:off x="5086350" y="4343400"/>
            <a:ext cx="48302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час наберётся 4 ведра,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два часа – 8 вёдер</a:t>
            </a:r>
          </a:p>
        </p:txBody>
      </p:sp>
    </p:spTree>
    <p:extLst>
      <p:ext uri="{BB962C8B-B14F-4D97-AF65-F5344CB8AC3E}">
        <p14:creationId xmlns:p14="http://schemas.microsoft.com/office/powerpoint/2010/main" val="33831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CE456FE8-0750-4C0D-8F4C-F64E93525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368B056-61C6-4A1C-AC30-3136790374A6}"/>
              </a:ext>
            </a:extLst>
          </p:cNvPr>
          <p:cNvSpPr/>
          <p:nvPr/>
        </p:nvSpPr>
        <p:spPr>
          <a:xfrm>
            <a:off x="2381250" y="448360"/>
            <a:ext cx="8362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закономерность. Назови нужное количество кругов в пустом квадрате.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CA7F91-7040-4119-8606-93772805D3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50" t="8889" r="11459" b="9444"/>
          <a:stretch/>
        </p:blipFill>
        <p:spPr>
          <a:xfrm>
            <a:off x="2781301" y="1525119"/>
            <a:ext cx="6229349" cy="430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4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Математическая викторина&quot;">
            <a:extLst>
              <a:ext uri="{FF2B5EF4-FFF2-40B4-BE49-F238E27FC236}">
                <a16:creationId xmlns:a16="http://schemas.microsoft.com/office/drawing/2014/main" id="{57442A5B-CAAC-4169-9422-DF225700B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1F19AB-4959-44A6-BC75-8B38A56241CD}"/>
              </a:ext>
            </a:extLst>
          </p:cNvPr>
          <p:cNvSpPr/>
          <p:nvPr/>
        </p:nvSpPr>
        <p:spPr>
          <a:xfrm>
            <a:off x="2238375" y="466636"/>
            <a:ext cx="95440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цепочке чисел найди закономерность и вставь пропущенные числа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95, 90, 85, 80, 75,_, 65,_, _,50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3850918-2756-40DF-8B54-27CC915BAA26}"/>
              </a:ext>
            </a:extLst>
          </p:cNvPr>
          <p:cNvSpPr/>
          <p:nvPr/>
        </p:nvSpPr>
        <p:spPr>
          <a:xfrm>
            <a:off x="638175" y="2443460"/>
            <a:ext cx="9258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закономерность и продолжи последовательность.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3, 5, 8, …, …, …, …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ADBD1F0-BCF2-46FC-9F8A-485F1053CCDC}"/>
              </a:ext>
            </a:extLst>
          </p:cNvPr>
          <p:cNvSpPr/>
          <p:nvPr/>
        </p:nvSpPr>
        <p:spPr>
          <a:xfrm>
            <a:off x="3228975" y="41085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Решение: В этой цепочке чисел к каждому последующему числу прибавляется предыдущее. 2+3=5+3=8+5=13+8=21+13=34 и далее.</a:t>
            </a:r>
          </a:p>
        </p:txBody>
      </p:sp>
    </p:spTree>
    <p:extLst>
      <p:ext uri="{BB962C8B-B14F-4D97-AF65-F5344CB8AC3E}">
        <p14:creationId xmlns:p14="http://schemas.microsoft.com/office/powerpoint/2010/main" val="23701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491</Words>
  <Application>Microsoft Office PowerPoint</Application>
  <PresentationFormat>Широкоэкранный</PresentationFormat>
  <Paragraphs>95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2021-01-24T20:14:34Z</dcterms:created>
  <dcterms:modified xsi:type="dcterms:W3CDTF">2021-01-24T21:29:39Z</dcterms:modified>
</cp:coreProperties>
</file>