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5916B4-E46D-4247-9E5A-AB9CEF25840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3D0DA1-7225-4C05-B3A8-998DD1C378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Поделка к 8 марта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45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понадобится: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Зелёный картон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Цветная бумага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Карандаш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Ножницы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Лента (≈10 см.)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9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1. Изготовление основы для открытки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зелёного картона вырезать прямоугольник размером 6х21 см.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05383" y="2972790"/>
            <a:ext cx="1008112" cy="34563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20072" y="2661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см.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209" y="43316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см.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9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090" y="548680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2. Изготовление тюльпана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23920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красной/розовой бумаги вырезать 3 одинаковых сердца. Для того, чтобы они были ровными, вырежьте так, как показано на схеме. Из зелёной бумаги вырезать узкую полоску для стебелька и листик.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354082" y="3645024"/>
            <a:ext cx="3639463" cy="2592288"/>
            <a:chOff x="2589638" y="3933056"/>
            <a:chExt cx="3639463" cy="25922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725045" y="3933056"/>
              <a:ext cx="0" cy="1440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Группа 16"/>
            <p:cNvGrpSpPr/>
            <p:nvPr/>
          </p:nvGrpSpPr>
          <p:grpSpPr>
            <a:xfrm>
              <a:off x="2699792" y="3933056"/>
              <a:ext cx="3529309" cy="2592288"/>
              <a:chOff x="4283968" y="3573016"/>
              <a:chExt cx="3529309" cy="259228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5725045" y="3717032"/>
                <a:ext cx="2088232" cy="244827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725045" y="3573016"/>
                <a:ext cx="1584176" cy="14401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Сердце 13"/>
              <p:cNvSpPr/>
              <p:nvPr/>
            </p:nvSpPr>
            <p:spPr>
              <a:xfrm>
                <a:off x="4283968" y="3717032"/>
                <a:ext cx="2772767" cy="2448272"/>
              </a:xfrm>
              <a:prstGeom prst="hear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2589638" y="3933056"/>
              <a:ext cx="1584176" cy="2592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1196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1-24.userapi.com/impf/ABjo3rg34tJ6ZJtDoqQjDXZs7wJB22QBrpiwhQ/CT-XR4ZBGQ0.jpg?size=588x532&amp;quality=96&amp;proxy=1&amp;sign=04c6c5ed55b5f25ba4604d928445cc8e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4168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1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3. Сборка деталей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Приклеить на основу все детали, бантик из узкой ленты, а также пожелание.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4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Вот, что должно получиться: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i.pinimg.com/564x/95/ce/86/95ce8612cf75ae7431e5a6958f16d3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77540" y="626917"/>
            <a:ext cx="4268006" cy="655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48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Приступаем к работе!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3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113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Поделка к 8 марта</vt:lpstr>
      <vt:lpstr>Для работы понадобится:</vt:lpstr>
      <vt:lpstr>Этап 1. Изготовление основы для открытки</vt:lpstr>
      <vt:lpstr>Этап 2. Изготовление тюльпана</vt:lpstr>
      <vt:lpstr>Презентация PowerPoint</vt:lpstr>
      <vt:lpstr>Этап 3. Сборка деталей </vt:lpstr>
      <vt:lpstr>Вот, что должно получиться:</vt:lpstr>
      <vt:lpstr>Приступаем к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Поделка к 8 марта</dc:title>
  <dc:creator>Инна</dc:creator>
  <cp:lastModifiedBy>Инна</cp:lastModifiedBy>
  <cp:revision>6</cp:revision>
  <dcterms:created xsi:type="dcterms:W3CDTF">2021-02-13T08:27:26Z</dcterms:created>
  <dcterms:modified xsi:type="dcterms:W3CDTF">2021-02-13T09:56:02Z</dcterms:modified>
</cp:coreProperties>
</file>