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4" r:id="rId4"/>
    <p:sldId id="265" r:id="rId5"/>
    <p:sldId id="266" r:id="rId6"/>
    <p:sldId id="258" r:id="rId7"/>
    <p:sldId id="262" r:id="rId8"/>
    <p:sldId id="267" r:id="rId9"/>
    <p:sldId id="259" r:id="rId10"/>
    <p:sldId id="260" r:id="rId11"/>
    <p:sldId id="261" r:id="rId12"/>
    <p:sldId id="268" r:id="rId13"/>
    <p:sldId id="269" r:id="rId14"/>
    <p:sldId id="263" r:id="rId15"/>
    <p:sldId id="27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800000"/>
    <a:srgbClr val="FF0066"/>
    <a:srgbClr val="000099"/>
    <a:srgbClr val="A5002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45071-A8BF-454B-A700-BC2E66F45B2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B5EB-4D38-4438-B54F-F7469E0E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8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3BE3-508B-4F26-AC18-569328F93271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F01A-71A3-4487-83CD-BD725419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66" y="3414733"/>
            <a:ext cx="6000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Здесь затеи и задачи,</a:t>
            </a:r>
          </a:p>
          <a:p>
            <a:pPr algn="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Игры, шутки, все для вас!</a:t>
            </a:r>
          </a:p>
          <a:p>
            <a:pPr algn="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Пожелаем вам удачи,</a:t>
            </a:r>
          </a:p>
          <a:p>
            <a:pPr algn="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работу, в добрый час!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285992"/>
            <a:ext cx="33829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572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Математическое путешествие</a:t>
            </a:r>
            <a:endParaRPr lang="ru-RU" sz="6600" b="1" dirty="0">
              <a:ln w="5715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Рисунок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214710" cy="2836203"/>
          </a:xfrm>
          <a:prstGeom prst="rect">
            <a:avLst/>
          </a:prstGeom>
          <a:noFill/>
        </p:spPr>
      </p:pic>
      <p:pic>
        <p:nvPicPr>
          <p:cNvPr id="2" name="Рисунок 1" descr="img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t="551" r="70619" b="15459"/>
          <a:stretch>
            <a:fillRect/>
          </a:stretch>
        </p:blipFill>
        <p:spPr bwMode="auto">
          <a:xfrm>
            <a:off x="2000232" y="1428736"/>
            <a:ext cx="67151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03148" y="285728"/>
            <a:ext cx="4418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Фантазия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143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1894"/>
              </a:avLst>
            </a:prstTxWarp>
            <a:spAutoFit/>
          </a:bodyPr>
          <a:lstStyle/>
          <a:p>
            <a:pPr algn="ctr"/>
            <a:r>
              <a:rPr lang="ru-RU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Инфознайка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4" descr="7dp4x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143380"/>
            <a:ext cx="2001093" cy="23113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514198"/>
            <a:ext cx="2946405" cy="46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928802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пусть всяк узнает</a:t>
            </a:r>
            <a:b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же лучше всех смекает?</a:t>
            </a:r>
            <a:b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начитанней, мудрей –</a:t>
            </a:r>
            <a:b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99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Выиграет конкурс сей!</a:t>
            </a:r>
            <a:endParaRPr kumimoji="0" lang="ru-RU" sz="4000" b="1" i="0" u="none" strike="noStrike" normalizeH="0" baseline="0" dirty="0" smtClean="0">
              <a:ln w="17780" cmpd="sng">
                <a:solidFill>
                  <a:srgbClr val="9966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701" r="57087" b="3800"/>
          <a:stretch/>
        </p:blipFill>
        <p:spPr>
          <a:xfrm>
            <a:off x="331428" y="404663"/>
            <a:ext cx="2872419" cy="61551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5950" y="1196752"/>
            <a:ext cx="6143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1894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Станция 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«Музыкальная»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57350" r="8264" b="3801"/>
          <a:stretch/>
        </p:blipFill>
        <p:spPr>
          <a:xfrm>
            <a:off x="4186595" y="3646455"/>
            <a:ext cx="4645678" cy="29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49733"/>
            <a:ext cx="6143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1894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«Математические </a:t>
            </a:r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гонки»</a:t>
            </a:r>
          </a:p>
        </p:txBody>
      </p:sp>
      <p:pic>
        <p:nvPicPr>
          <p:cNvPr id="6" name="Рисунок 5" descr="shar10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818" y="2348880"/>
            <a:ext cx="52273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801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51780" cy="1323439"/>
          </a:xfrm>
          <a:prstGeom prst="rect">
            <a:avLst/>
          </a:prstGeom>
        </p:spPr>
        <p:txBody>
          <a:bodyPr wrap="square" anchor="ctr">
            <a:prstTxWarp prst="textDeflate">
              <a:avLst/>
            </a:prstTxWarp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Черный 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ящик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94" y="2204864"/>
            <a:ext cx="5472608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08" y="332656"/>
            <a:ext cx="6238580" cy="62385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картиночки\graf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988" y="1556792"/>
            <a:ext cx="4320480" cy="324036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>
            <a:prstTxWarp prst="textDeflateInflat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НАГРАЖДЕНИЕ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5013176"/>
            <a:ext cx="8229600" cy="1584176"/>
          </a:xfrm>
          <a:prstGeom prst="rect">
            <a:avLst/>
          </a:prstGeom>
        </p:spPr>
        <p:txBody>
          <a:bodyPr>
            <a:prstTxWarp prst="textInflateTop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ВСЕМ! ВЫ – МОЛОДЦЫ!</a:t>
            </a:r>
          </a:p>
          <a:p>
            <a:pPr>
              <a:buFont typeface="Arial" pitchFamily="34" charset="0"/>
              <a:buNone/>
            </a:pP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700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исунок1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393942" cy="3436938"/>
          </a:xfrm>
          <a:prstGeom prst="rect">
            <a:avLst/>
          </a:prstGeom>
          <a:noFill/>
        </p:spPr>
      </p:pic>
      <p:pic>
        <p:nvPicPr>
          <p:cNvPr id="5" name="Рисунок 4" descr="32.wmf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14282" y="2511185"/>
            <a:ext cx="4929222" cy="41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56" y="3929066"/>
            <a:ext cx="628654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Задали детям в школе урок: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Прыгают в поле 40 сорок,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взлетели,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Сели на ели.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осталось в поле сорок? </a:t>
            </a:r>
            <a:endParaRPr lang="ru-RU" sz="32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71480"/>
            <a:ext cx="821537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серой цапле на урок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Прилетели 7 сорок,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у них лишь 3 сороки приготовили уроки.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лодырей-сорок</a:t>
            </a:r>
            <a:b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Прилетело на урок?</a:t>
            </a:r>
            <a:r>
              <a:rPr lang="ru-RU" sz="32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исунок1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393942" cy="3436938"/>
          </a:xfrm>
          <a:prstGeom prst="rect">
            <a:avLst/>
          </a:prstGeom>
          <a:noFill/>
        </p:spPr>
      </p:pic>
      <p:pic>
        <p:nvPicPr>
          <p:cNvPr id="5" name="Рисунок 4" descr="32.wmf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14282" y="2511185"/>
            <a:ext cx="4929222" cy="41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4221088"/>
            <a:ext cx="628654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Разрешит сегодня мама</a:t>
            </a:r>
          </a:p>
          <a:p>
            <a:r>
              <a:rPr lang="ru-RU" sz="2800" b="1" i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школы мне гулять.</a:t>
            </a:r>
          </a:p>
          <a:p>
            <a:r>
              <a:rPr lang="ru-RU" sz="2800" b="1" i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— не много и не мало —</a:t>
            </a:r>
          </a:p>
          <a:p>
            <a:r>
              <a:rPr lang="ru-RU" sz="2800" b="1" i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Получил отметку...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767122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большущая семья,</a:t>
            </a:r>
          </a:p>
          <a:p>
            <a:r>
              <a:rPr lang="ru-RU" sz="24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4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амый</a:t>
            </a:r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младший - это я.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Сразу нас не перечесть: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Маня есть и Ваня есть,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Юра, Шура, </a:t>
            </a:r>
            <a:r>
              <a:rPr lang="ru-RU" sz="2400" b="1" i="1" spc="50" dirty="0" err="1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Клаша</a:t>
            </a:r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Саша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Наташа тоже наша.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 улице идем –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Говорят, что детский дом.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Посчитайте поскорей,</a:t>
            </a:r>
          </a:p>
          <a:p>
            <a:r>
              <a:rPr lang="ru-RU" sz="2400" b="1" i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нас в семье детей.</a:t>
            </a:r>
            <a:endParaRPr lang="ru-RU" sz="24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383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исунок1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393942" cy="3436938"/>
          </a:xfrm>
          <a:prstGeom prst="rect">
            <a:avLst/>
          </a:prstGeom>
          <a:noFill/>
        </p:spPr>
      </p:pic>
      <p:pic>
        <p:nvPicPr>
          <p:cNvPr id="5" name="Рисунок 4" descr="32.wmf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14282" y="2511185"/>
            <a:ext cx="4929222" cy="41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9115" y="3789040"/>
            <a:ext cx="735488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dirty="0"/>
              <a:t>Он состоит из точки и прямой.</a:t>
            </a:r>
          </a:p>
          <a:p>
            <a:r>
              <a:rPr lang="ru-RU" sz="3200" dirty="0"/>
              <a:t>Ну, догадайтесь, кто же он такой?</a:t>
            </a:r>
          </a:p>
          <a:p>
            <a:r>
              <a:rPr lang="ru-RU" sz="3200" dirty="0"/>
              <a:t>Бывает, в дождик он пробьется из-за туч.</a:t>
            </a:r>
          </a:p>
          <a:p>
            <a:r>
              <a:rPr lang="ru-RU" sz="3200" dirty="0"/>
              <a:t>Теперь-то догадались? Это...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71480"/>
            <a:ext cx="821537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dirty="0"/>
              <a:t>Есть отрезок длинный, есть короче,</a:t>
            </a:r>
          </a:p>
          <a:p>
            <a:r>
              <a:rPr lang="ru-RU" sz="3200" dirty="0"/>
              <a:t>По линейке его чертим, между прочим.</a:t>
            </a:r>
          </a:p>
          <a:p>
            <a:r>
              <a:rPr lang="ru-RU" sz="3200" dirty="0"/>
              <a:t>Сантиметров пять — величина,</a:t>
            </a:r>
          </a:p>
          <a:p>
            <a:r>
              <a:rPr lang="ru-RU" sz="3200" dirty="0"/>
              <a:t>Называется она... </a:t>
            </a:r>
          </a:p>
        </p:txBody>
      </p:sp>
    </p:spTree>
    <p:extLst>
      <p:ext uri="{BB962C8B-B14F-4D97-AF65-F5344CB8AC3E}">
        <p14:creationId xmlns:p14="http://schemas.microsoft.com/office/powerpoint/2010/main" val="3208641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исунок1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393942" cy="3436938"/>
          </a:xfrm>
          <a:prstGeom prst="rect">
            <a:avLst/>
          </a:prstGeom>
          <a:noFill/>
        </p:spPr>
      </p:pic>
      <p:pic>
        <p:nvPicPr>
          <p:cNvPr id="5" name="Рисунок 4" descr="32.wmf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14282" y="2511185"/>
            <a:ext cx="4929222" cy="41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9118"/>
            <a:ext cx="781410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dirty="0"/>
              <a:t>Если два объекта друг от друга далеко,</a:t>
            </a:r>
          </a:p>
          <a:p>
            <a:r>
              <a:rPr lang="ru-RU" sz="3200" dirty="0"/>
              <a:t>Километры между ними вычислим легко.</a:t>
            </a:r>
          </a:p>
          <a:p>
            <a:r>
              <a:rPr lang="ru-RU" sz="3200" dirty="0"/>
              <a:t>Скорость, время — величины знаем,</a:t>
            </a:r>
          </a:p>
          <a:p>
            <a:r>
              <a:rPr lang="ru-RU" sz="3200" dirty="0"/>
              <a:t>Их значения теперь перемножаем.</a:t>
            </a:r>
          </a:p>
          <a:p>
            <a:r>
              <a:rPr lang="ru-RU" sz="3200" dirty="0"/>
              <a:t>Результат всех наших знаний —</a:t>
            </a:r>
          </a:p>
          <a:p>
            <a:r>
              <a:rPr lang="ru-RU" sz="3200" dirty="0"/>
              <a:t>Посчитали...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3789040"/>
            <a:ext cx="54006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dirty="0"/>
              <a:t>Он двуногий, но хромой,</a:t>
            </a:r>
          </a:p>
          <a:p>
            <a:r>
              <a:rPr lang="ru-RU" sz="3200" dirty="0"/>
              <a:t>Чертит лишь ногой одной.</a:t>
            </a:r>
          </a:p>
          <a:p>
            <a:r>
              <a:rPr lang="ru-RU" sz="3200" dirty="0"/>
              <a:t>В центр встал второй ногой,</a:t>
            </a:r>
          </a:p>
          <a:p>
            <a:r>
              <a:rPr lang="ru-RU" sz="3200" dirty="0"/>
              <a:t>Чтоб не вышел круг кривой</a:t>
            </a:r>
            <a:r>
              <a:rPr lang="ru-RU" sz="3200" dirty="0" smtClean="0"/>
              <a:t>.</a:t>
            </a:r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358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49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85992"/>
            <a:ext cx="8001055" cy="3714776"/>
          </a:xfrm>
          <a:prstGeom prst="rect">
            <a:avLst/>
          </a:prstGeom>
          <a:noFill/>
          <a:ln w="57150">
            <a:solidFill>
              <a:srgbClr val="800000"/>
            </a:solidFill>
            <a:prstDash val="sysDot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5725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A5002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каких фигур состоят птички? </a:t>
            </a:r>
            <a:endParaRPr lang="ru-RU" sz="3600" b="1" spc="50" dirty="0">
              <a:ln w="11430">
                <a:solidFill>
                  <a:srgbClr val="A5002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6600">
                <a:tint val="45000"/>
                <a:satMod val="400000"/>
              </a:srgbClr>
            </a:duotone>
          </a:blip>
          <a:srcRect b="52930"/>
          <a:stretch>
            <a:fillRect/>
          </a:stretch>
        </p:blipFill>
        <p:spPr>
          <a:xfrm>
            <a:off x="2571736" y="3214686"/>
            <a:ext cx="6301059" cy="2224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857488" y="642918"/>
            <a:ext cx="54328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Спортивная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4" descr="burati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285860"/>
            <a:ext cx="3357585" cy="51896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730" y="1772816"/>
            <a:ext cx="5269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Загадочная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4" descr="buratin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285860"/>
            <a:ext cx="3357585" cy="51896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813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6435">
            <a:off x="5541890" y="2440334"/>
            <a:ext cx="3100356" cy="4141968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err="1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Метаграммы</a:t>
            </a:r>
            <a:endParaRPr lang="ru-RU" sz="66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71546"/>
            <a:ext cx="8229600" cy="485775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	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метаграмме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зашифровано определенное слово. Его нужно отгадать. Затем в расшифрованном слове следует одну из указанных букв заменить другой буквой, и значение слова изменится.</a:t>
            </a:r>
            <a:endParaRPr lang="ru-RU" sz="2600" b="1" dirty="0">
              <a:ln w="190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99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786058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– грызун не очень мелкий,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Ибо чуть побольше белки.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заменишь «У» на «О» -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Будет круглое число.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1538" y="457200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рок – с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рок.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86388"/>
            <a:ext cx="550072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«Ш» - для счёта я нужна,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«М» - обидчикам страшна!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есть -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есть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304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Сергей</cp:lastModifiedBy>
  <cp:revision>39</cp:revision>
  <cp:lastPrinted>2017-03-16T21:17:45Z</cp:lastPrinted>
  <dcterms:created xsi:type="dcterms:W3CDTF">2012-11-18T17:52:08Z</dcterms:created>
  <dcterms:modified xsi:type="dcterms:W3CDTF">2017-03-17T00:35:01Z</dcterms:modified>
</cp:coreProperties>
</file>