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7" r:id="rId2"/>
    <p:sldId id="361" r:id="rId3"/>
    <p:sldId id="375" r:id="rId4"/>
    <p:sldId id="374" r:id="rId5"/>
    <p:sldId id="377" r:id="rId6"/>
    <p:sldId id="378" r:id="rId7"/>
    <p:sldId id="379" r:id="rId8"/>
    <p:sldId id="383" r:id="rId9"/>
    <p:sldId id="363" r:id="rId10"/>
    <p:sldId id="364" r:id="rId11"/>
    <p:sldId id="380" r:id="rId12"/>
    <p:sldId id="391" r:id="rId13"/>
    <p:sldId id="381" r:id="rId14"/>
    <p:sldId id="382" r:id="rId15"/>
    <p:sldId id="385" r:id="rId16"/>
    <p:sldId id="386" r:id="rId17"/>
    <p:sldId id="387" r:id="rId18"/>
    <p:sldId id="389" r:id="rId19"/>
    <p:sldId id="392" r:id="rId20"/>
    <p:sldId id="39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7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5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46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335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526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374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0950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0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8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79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60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01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6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6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2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181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51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28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3EF6AEF-2A57-4DD5-AC55-372B7AC27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42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80E64-AF91-4B19-AE82-D63427F88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101" y="534933"/>
            <a:ext cx="8911687" cy="1280890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Сегодня на уроке вы узнаете: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C48721-9BA6-417C-9F21-D25D36951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641" y="1905000"/>
            <a:ext cx="8915400" cy="3777622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solidFill>
                  <a:schemeClr val="tx2">
                    <a:lumMod val="10000"/>
                  </a:schemeClr>
                </a:solidFill>
              </a:rPr>
              <a:t>О первых путешественниках в космос;</a:t>
            </a:r>
          </a:p>
          <a:p>
            <a:r>
              <a:rPr lang="ru-RU" sz="3200" dirty="0">
                <a:solidFill>
                  <a:schemeClr val="tx2">
                    <a:lumMod val="10000"/>
                  </a:schemeClr>
                </a:solidFill>
              </a:rPr>
              <a:t>Как отличать глаголы, указывающие на завершённость действия;</a:t>
            </a:r>
          </a:p>
          <a:p>
            <a:pPr marL="0" indent="0">
              <a:buNone/>
            </a:pPr>
            <a:endParaRPr lang="ru-RU" sz="32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ru-RU" sz="3200" b="1" dirty="0">
                <a:solidFill>
                  <a:schemeClr val="tx2">
                    <a:lumMod val="10000"/>
                  </a:schemeClr>
                </a:solidFill>
              </a:rPr>
              <a:t>Вы научитесь:</a:t>
            </a:r>
          </a:p>
          <a:p>
            <a:r>
              <a:rPr lang="ru-RU" sz="3200" dirty="0">
                <a:solidFill>
                  <a:schemeClr val="tx2">
                    <a:lumMod val="10000"/>
                  </a:schemeClr>
                </a:solidFill>
              </a:rPr>
              <a:t>Правильно использовать глаголы указывающие на завершенность действия;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563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8D7AA-4273-44E5-AFCD-897CE0215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082" y="136765"/>
            <a:ext cx="8911687" cy="1280890"/>
          </a:xfrm>
        </p:spPr>
        <p:txBody>
          <a:bodyPr/>
          <a:lstStyle/>
          <a:p>
            <a:r>
              <a:rPr lang="kk-KZ" b="1" i="1" dirty="0">
                <a:solidFill>
                  <a:schemeClr val="tx1"/>
                </a:solidFill>
                <a:highlight>
                  <a:srgbClr val="FFFF00"/>
                </a:highlight>
              </a:rPr>
              <a:t>Ключевые слова урока</a:t>
            </a:r>
            <a:r>
              <a:rPr lang="ru-RU" b="1" i="1" dirty="0">
                <a:solidFill>
                  <a:schemeClr val="tx1"/>
                </a:solidFill>
                <a:highlight>
                  <a:srgbClr val="FFFF00"/>
                </a:highlight>
              </a:rPr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5BA10B-C57C-495A-AA71-371400400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051" y="1912776"/>
            <a:ext cx="8911687" cy="41680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kk-KZ" sz="4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 </a:t>
            </a:r>
            <a:r>
              <a:rPr lang="kk-KZ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ғарышкер</a:t>
            </a:r>
          </a:p>
          <a:p>
            <a:pPr marL="0" indent="0">
              <a:buNone/>
            </a:pPr>
            <a:r>
              <a:rPr lang="ru-RU" sz="4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 – </a:t>
            </a:r>
            <a:r>
              <a:rPr lang="ru-RU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</a:t>
            </a:r>
          </a:p>
          <a:p>
            <a:pPr marL="0" indent="0">
              <a:buNone/>
            </a:pPr>
            <a:r>
              <a:rPr lang="ru-RU" sz="4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Космодром</a:t>
            </a:r>
            <a:r>
              <a:rPr lang="ru-RU" sz="4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4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ғарыш</a:t>
            </a:r>
            <a:r>
              <a:rPr lang="ru-RU" sz="4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айлағы</a:t>
            </a:r>
            <a:endParaRPr lang="ru-RU" sz="4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Стартовать</a:t>
            </a:r>
            <a:r>
              <a:rPr lang="ru-RU" sz="4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4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басталуы</a:t>
            </a:r>
            <a:endParaRPr lang="ru-RU" sz="4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Космический</a:t>
            </a:r>
            <a:r>
              <a:rPr lang="ru-RU" sz="4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корабль</a:t>
            </a:r>
            <a:r>
              <a:rPr lang="ru-RU" sz="4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4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ғарыш</a:t>
            </a:r>
            <a:r>
              <a:rPr lang="ru-RU" sz="4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кемесі</a:t>
            </a:r>
            <a:endParaRPr lang="ru-RU" sz="4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7474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F0F3051">
            <a:hlinkClick r:id="" action="ppaction://media"/>
            <a:extLst>
              <a:ext uri="{FF2B5EF4-FFF2-40B4-BE49-F238E27FC236}">
                <a16:creationId xmlns:a16="http://schemas.microsoft.com/office/drawing/2014/main" id="{A2F6C1A8-B9A7-4F53-B441-A8DDB347D7B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5069" y="842381"/>
            <a:ext cx="9293225" cy="5227637"/>
          </a:xfrm>
        </p:spPr>
      </p:pic>
    </p:spTree>
    <p:extLst>
      <p:ext uri="{BB962C8B-B14F-4D97-AF65-F5344CB8AC3E}">
        <p14:creationId xmlns:p14="http://schemas.microsoft.com/office/powerpoint/2010/main" val="144485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79FA1-923B-408A-9B3B-413715EA1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446292"/>
            <a:ext cx="11532635" cy="1280890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текст. Определите пропущенные орфограммы.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0625C1-4A8B-4339-ADE1-ACFD60E06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" y="1928327"/>
            <a:ext cx="9965093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августа, 1960 года с к…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смодрома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Б,б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айконыр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стартовал, к…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смический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к…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рабль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«(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В,в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осток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На борту этого к…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рабля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находились собаки (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Б,б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)елка и (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С,с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трелка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Они были первыми четвероногими к…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смонавтами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облетели вокруг Земли и вернулись. </a:t>
            </a:r>
          </a:p>
        </p:txBody>
      </p:sp>
    </p:spTree>
    <p:extLst>
      <p:ext uri="{BB962C8B-B14F-4D97-AF65-F5344CB8AC3E}">
        <p14:creationId xmlns:p14="http://schemas.microsoft.com/office/powerpoint/2010/main" val="95537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9758D-09E9-4AC6-BD5A-312ABA51E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464" y="382267"/>
            <a:ext cx="8894491" cy="1280890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себя. Назови глаголы.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55F3AE-EA32-4C08-88F7-0AE1671BB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45" y="1840439"/>
            <a:ext cx="9797110" cy="409096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B592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 августа, 1960 года с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</a:t>
            </a:r>
            <a:r>
              <a:rPr kumimoji="0" lang="ru-RU" sz="400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смодрома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айконыр </a:t>
            </a:r>
            <a:r>
              <a:rPr kumimoji="0" lang="ru-RU" sz="3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стартовал, </a:t>
            </a:r>
            <a:r>
              <a:rPr lang="ru-RU" sz="3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смический</a:t>
            </a:r>
            <a:r>
              <a:rPr kumimoji="0" lang="ru-RU" sz="3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</a:t>
            </a:r>
            <a:r>
              <a:rPr kumimoji="0" lang="ru-RU" sz="40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</a:t>
            </a:r>
            <a:r>
              <a:rPr kumimoji="0" lang="ru-RU" sz="3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рабль «</a:t>
            </a:r>
            <a:r>
              <a:rPr kumimoji="0" lang="ru-RU" sz="36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kumimoji="0" lang="ru-RU" sz="3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осток». На борту этого к</a:t>
            </a:r>
            <a:r>
              <a:rPr kumimoji="0" lang="ru-RU" sz="40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</a:t>
            </a:r>
            <a:r>
              <a:rPr kumimoji="0" lang="ru-RU" sz="3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рабля находились собаки </a:t>
            </a:r>
            <a:r>
              <a:rPr kumimoji="0" lang="ru-RU" sz="36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</a:t>
            </a:r>
            <a:r>
              <a:rPr kumimoji="0" lang="ru-RU" sz="3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елка и </a:t>
            </a:r>
            <a:r>
              <a:rPr kumimoji="0" lang="ru-RU" sz="36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kumimoji="0" lang="ru-RU" sz="3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трелка. Они были первыми четвероногими к</a:t>
            </a:r>
            <a:r>
              <a:rPr kumimoji="0" lang="ru-RU" sz="40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</a:t>
            </a:r>
            <a:r>
              <a:rPr kumimoji="0" lang="ru-RU" sz="3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смонавтами, которые облетели вокруг Земли и вернулись.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1288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8C5A4-32E5-4C4A-8B4C-931E4D0CC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04" y="260216"/>
            <a:ext cx="12447038" cy="1280890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глаголы указывают на завершённость действия?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2461FB-1F97-423F-931A-51CB8AF9D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24" y="2306978"/>
            <a:ext cx="1056222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(Что сделал?)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стартовал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(Что делали?)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находились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(Что сделали?)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облетели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(Что делали?)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(Что сделали?)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вернулись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119253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73D80-4615-43E1-A7E5-D93054342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296" y="549466"/>
            <a:ext cx="3742561" cy="1280890"/>
          </a:xfrm>
        </p:spPr>
        <p:txBody>
          <a:bodyPr/>
          <a:lstStyle/>
          <a:p>
            <a:r>
              <a:rPr lang="ru-RU" b="1" i="1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7783C4-E9EC-46D3-AFAE-4DBBE09F9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224" y="218951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Глаголы, отвечающие на вопросы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сделал? что сделала? что сделали? что сделает? что сделают?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указывают на завершённость 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3974285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44DEC-82CC-496F-9E2E-48541BB7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99639"/>
            <a:ext cx="8911687" cy="1280890"/>
          </a:xfrm>
        </p:spPr>
        <p:txBody>
          <a:bodyPr/>
          <a:lstStyle/>
          <a:p>
            <a:r>
              <a:rPr lang="ru-RU" b="1" i="1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нужную форму глагола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33444A-342D-4FFB-B940-583447C89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387" y="2040294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Токтар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Аубакиров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(открыл, открывал) космическую страницу независимого Казахстана.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первого полёта Талгат Мусабаев (совершил, совершал) два выхода в открытый космос.</a:t>
            </a:r>
          </a:p>
        </p:txBody>
      </p:sp>
    </p:spTree>
    <p:extLst>
      <p:ext uri="{BB962C8B-B14F-4D97-AF65-F5344CB8AC3E}">
        <p14:creationId xmlns:p14="http://schemas.microsoft.com/office/powerpoint/2010/main" val="704835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44DEC-82CC-496F-9E2E-48541BB7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884" y="464954"/>
            <a:ext cx="8911687" cy="1280890"/>
          </a:xfrm>
        </p:spPr>
        <p:txBody>
          <a:bodyPr/>
          <a:lstStyle/>
          <a:p>
            <a:r>
              <a:rPr lang="ru-RU" b="1" i="1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себя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33444A-342D-4FFB-B940-583447C89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39" y="1974979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Токтар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Аубакиров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открыл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космическую страницу независимого Казахстана.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первого полёта Талгат Мусабаев </a:t>
            </a:r>
            <a:r>
              <a:rPr lang="ru-RU" sz="3200" i="1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совершил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два выхода в открытый космос.</a:t>
            </a:r>
          </a:p>
        </p:txBody>
      </p:sp>
    </p:spTree>
    <p:extLst>
      <p:ext uri="{BB962C8B-B14F-4D97-AF65-F5344CB8AC3E}">
        <p14:creationId xmlns:p14="http://schemas.microsoft.com/office/powerpoint/2010/main" val="3078841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80E64-AF91-4B19-AE82-D63427F88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101" y="534933"/>
            <a:ext cx="8911687" cy="1280890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Сегодня на уроке ты узнал: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C48721-9BA6-417C-9F21-D25D36951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641" y="1905000"/>
            <a:ext cx="8915400" cy="3777622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solidFill>
                  <a:schemeClr val="tx2">
                    <a:lumMod val="10000"/>
                  </a:schemeClr>
                </a:solidFill>
              </a:rPr>
              <a:t>О первых путешественниках в космос;</a:t>
            </a:r>
          </a:p>
          <a:p>
            <a:r>
              <a:rPr lang="ru-RU" sz="3200" dirty="0">
                <a:solidFill>
                  <a:schemeClr val="tx2">
                    <a:lumMod val="10000"/>
                  </a:schemeClr>
                </a:solidFill>
              </a:rPr>
              <a:t>Отличал глаголы, указывающие на завершённость действия;</a:t>
            </a:r>
          </a:p>
          <a:p>
            <a:pPr marL="0" indent="0">
              <a:buNone/>
            </a:pPr>
            <a:endParaRPr lang="ru-RU" sz="32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ru-RU" sz="3200" b="1" dirty="0">
                <a:solidFill>
                  <a:schemeClr val="tx2">
                    <a:lumMod val="10000"/>
                  </a:schemeClr>
                </a:solidFill>
              </a:rPr>
              <a:t>Ты научился:</a:t>
            </a:r>
          </a:p>
          <a:p>
            <a:r>
              <a:rPr lang="ru-RU" sz="3200" dirty="0">
                <a:solidFill>
                  <a:schemeClr val="tx2">
                    <a:lumMod val="10000"/>
                  </a:schemeClr>
                </a:solidFill>
              </a:rPr>
              <a:t>Правильно использовать глаголы указывающие на завершенность действия;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994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EF0415-D08E-4F78-A88B-8495E81CA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9" y="1538415"/>
            <a:ext cx="3016572" cy="45259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80BC76-834A-4920-9D8E-EABE75F26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78" y="1538415"/>
            <a:ext cx="3650021" cy="45259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725071-7437-4AFF-8523-A76193C19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70" y="186148"/>
            <a:ext cx="3810000" cy="193762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9F9A6016-518E-4D24-8CDC-E2FDB4EC9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78710" y="2286128"/>
            <a:ext cx="3274142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41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E0EFA66-CCE6-4222-A6C4-5AC9DA847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24" y="1474560"/>
            <a:ext cx="7998952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79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1D51D0-7235-44F2-95D7-435071728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00" y="312424"/>
            <a:ext cx="8101780" cy="5230761"/>
          </a:xfrm>
        </p:spPr>
      </p:pic>
    </p:spTree>
    <p:extLst>
      <p:ext uri="{BB962C8B-B14F-4D97-AF65-F5344CB8AC3E}">
        <p14:creationId xmlns:p14="http://schemas.microsoft.com/office/powerpoint/2010/main" val="386121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07BD435-D042-4627-ADF5-3ABE5A389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3" y="3480985"/>
            <a:ext cx="8596312" cy="12406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EA2FD0-9D17-469E-B5E3-FB9787321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57" y="0"/>
            <a:ext cx="8925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14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98138A-06CD-412E-A0F1-A87CCACA5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86" y="231108"/>
            <a:ext cx="8976852" cy="5388077"/>
          </a:xfrm>
        </p:spPr>
      </p:pic>
    </p:spTree>
    <p:extLst>
      <p:ext uri="{BB962C8B-B14F-4D97-AF65-F5344CB8AC3E}">
        <p14:creationId xmlns:p14="http://schemas.microsoft.com/office/powerpoint/2010/main" val="3302345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FF3BF86-FA0C-4117-93AE-FF5FD240E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5" y="249818"/>
            <a:ext cx="8327923" cy="4955459"/>
          </a:xfrm>
        </p:spPr>
      </p:pic>
    </p:spTree>
    <p:extLst>
      <p:ext uri="{BB962C8B-B14F-4D97-AF65-F5344CB8AC3E}">
        <p14:creationId xmlns:p14="http://schemas.microsoft.com/office/powerpoint/2010/main" val="3188817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FB4220-3595-4012-9E85-A6C202AFD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3" y="257646"/>
            <a:ext cx="7157884" cy="4916128"/>
          </a:xfrm>
        </p:spPr>
      </p:pic>
    </p:spTree>
    <p:extLst>
      <p:ext uri="{BB962C8B-B14F-4D97-AF65-F5344CB8AC3E}">
        <p14:creationId xmlns:p14="http://schemas.microsoft.com/office/powerpoint/2010/main" val="2251629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EF0415-D08E-4F78-A88B-8495E81CA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9" y="1538415"/>
            <a:ext cx="3016572" cy="45259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80BC76-834A-4920-9D8E-EABE75F26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78" y="1538415"/>
            <a:ext cx="3650021" cy="45259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725071-7437-4AFF-8523-A76193C19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70" y="186148"/>
            <a:ext cx="3810000" cy="193762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9F9A6016-518E-4D24-8CDC-E2FDB4EC9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78710" y="2286128"/>
            <a:ext cx="3274142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35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A25FC-541A-4C99-90F2-438404BBE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04" y="650412"/>
            <a:ext cx="10061811" cy="922126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tx1"/>
                </a:solidFill>
                <a:highlight>
                  <a:srgbClr val="FF0000"/>
                </a:highlight>
              </a:rPr>
              <a:t>Первые путешественники в космос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689847-DFCF-403A-B670-0385060DC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8" y="2242618"/>
            <a:ext cx="9153832" cy="296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8811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668</TotalTime>
  <Words>322</Words>
  <Application>Microsoft Office PowerPoint</Application>
  <PresentationFormat>Широкоэкранный</PresentationFormat>
  <Paragraphs>35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Первые путешественники в космос</vt:lpstr>
      <vt:lpstr>Сегодня на уроке вы узнаете:</vt:lpstr>
      <vt:lpstr>Ключевые слова урока:</vt:lpstr>
      <vt:lpstr>Презентация PowerPoint</vt:lpstr>
      <vt:lpstr>Прочитайте текст. Определите пропущенные орфограммы.</vt:lpstr>
      <vt:lpstr>Проверь себя. Назови глаголы.</vt:lpstr>
      <vt:lpstr>Какие глаголы указывают на завершённость действия?</vt:lpstr>
      <vt:lpstr>Запомни:</vt:lpstr>
      <vt:lpstr>Выбери нужную форму глагола</vt:lpstr>
      <vt:lpstr>Проверь себя</vt:lpstr>
      <vt:lpstr>Сегодня на уроке ты узнал: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47</cp:revision>
  <dcterms:created xsi:type="dcterms:W3CDTF">2021-04-05T16:26:49Z</dcterms:created>
  <dcterms:modified xsi:type="dcterms:W3CDTF">2021-04-29T18:59:42Z</dcterms:modified>
</cp:coreProperties>
</file>