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 id="2147484332" r:id="rId2"/>
    <p:sldMasterId id="2147484344" r:id="rId3"/>
    <p:sldMasterId id="2147484356" r:id="rId4"/>
    <p:sldMasterId id="2147484380" r:id="rId5"/>
    <p:sldMasterId id="2147484392" r:id="rId6"/>
    <p:sldMasterId id="2147484404" r:id="rId7"/>
    <p:sldMasterId id="2147484428" r:id="rId8"/>
    <p:sldMasterId id="2147484441" r:id="rId9"/>
    <p:sldMasterId id="2147484454" r:id="rId10"/>
  </p:sldMasterIdLst>
  <p:notesMasterIdLst>
    <p:notesMasterId r:id="rId39"/>
  </p:notesMasterIdLst>
  <p:sldIdLst>
    <p:sldId id="257" r:id="rId11"/>
    <p:sldId id="279" r:id="rId12"/>
    <p:sldId id="290" r:id="rId13"/>
    <p:sldId id="312" r:id="rId14"/>
    <p:sldId id="260" r:id="rId15"/>
    <p:sldId id="258" r:id="rId16"/>
    <p:sldId id="262" r:id="rId17"/>
    <p:sldId id="261" r:id="rId18"/>
    <p:sldId id="280" r:id="rId19"/>
    <p:sldId id="281" r:id="rId20"/>
    <p:sldId id="266" r:id="rId21"/>
    <p:sldId id="282" r:id="rId22"/>
    <p:sldId id="285" r:id="rId23"/>
    <p:sldId id="286" r:id="rId24"/>
    <p:sldId id="263" r:id="rId25"/>
    <p:sldId id="287" r:id="rId26"/>
    <p:sldId id="264" r:id="rId27"/>
    <p:sldId id="288" r:id="rId28"/>
    <p:sldId id="289" r:id="rId29"/>
    <p:sldId id="304" r:id="rId30"/>
    <p:sldId id="305" r:id="rId31"/>
    <p:sldId id="306" r:id="rId32"/>
    <p:sldId id="308" r:id="rId33"/>
    <p:sldId id="267" r:id="rId34"/>
    <p:sldId id="296" r:id="rId35"/>
    <p:sldId id="298" r:id="rId36"/>
    <p:sldId id="297" r:id="rId37"/>
    <p:sldId id="31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00356-0236-4753-9E75-CE97FCE6A595}" type="datetimeFigureOut">
              <a:rPr lang="ru-RU" smtClean="0"/>
              <a:t>27.02.2019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4EAFE-C1F5-4391-8275-20F3DDB680B6}" type="slidenum">
              <a:rPr lang="ru-RU" smtClean="0"/>
              <a:t>‹#›</a:t>
            </a:fld>
            <a:endParaRPr lang="ru-RU"/>
          </a:p>
        </p:txBody>
      </p:sp>
    </p:spTree>
    <p:extLst>
      <p:ext uri="{BB962C8B-B14F-4D97-AF65-F5344CB8AC3E}">
        <p14:creationId xmlns:p14="http://schemas.microsoft.com/office/powerpoint/2010/main" val="163633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7976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79381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122238"/>
            <a:ext cx="2005012" cy="60277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122238"/>
            <a:ext cx="5865813" cy="60277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3E3CF7BE-A4D9-4C04-8C32-6038AA4C439F}"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4982530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22238"/>
            <a:ext cx="67056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228725"/>
            <a:ext cx="8023225" cy="492125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5791200" y="6248400"/>
            <a:ext cx="2895600" cy="334963"/>
          </a:xfrm>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a:xfrm>
            <a:off x="3429000" y="6338888"/>
            <a:ext cx="2133600" cy="244475"/>
          </a:xfrm>
        </p:spPr>
        <p:txBody>
          <a:bodyPr/>
          <a:lstStyle>
            <a:lvl1pPr>
              <a:defRPr/>
            </a:lvl1pPr>
          </a:lstStyle>
          <a:p>
            <a:fld id="{43669961-7B2C-4613-8FBE-A9F8AC0315B1}"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a:xfrm>
            <a:off x="457200" y="6324600"/>
            <a:ext cx="2133600" cy="244475"/>
          </a:xfrm>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231142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805535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62974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395295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8009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77490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30709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201582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9587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369363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042477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367964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8048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5701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96597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5937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55014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5790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9365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534799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39674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3486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51292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228230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988679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404642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99456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03410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598852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467056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540872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3258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126152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956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1401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48708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460787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6819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66169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31164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39215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695851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92749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15400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26193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811344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5065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6200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257659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158448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95277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558327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69434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5857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15933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33686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8654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472903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59553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23054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606186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452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054260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507687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2275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77369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056006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615904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41472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02594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79583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27064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11599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11898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939855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54536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662371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100605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67035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8146168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91450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971774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79780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9646109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1153977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White">
      <p:bgPr>
        <a:solidFill>
          <a:schemeClr val="bg1"/>
        </a:solidFill>
        <a:effectLst/>
      </p:bgPr>
    </p:bg>
    <p:spTree>
      <p:nvGrpSpPr>
        <p:cNvPr id="1" name=""/>
        <p:cNvGrpSpPr/>
        <p:nvPr/>
      </p:nvGrpSpPr>
      <p:grpSpPr>
        <a:xfrm>
          <a:off x="0" y="0"/>
          <a:ext cx="0" cy="0"/>
          <a:chOff x="0" y="0"/>
          <a:chExt cx="0" cy="0"/>
        </a:xfrm>
      </p:grpSpPr>
      <p:sp>
        <p:nvSpPr>
          <p:cNvPr id="3150"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pPr lvl="0"/>
            <a:r>
              <a:rPr lang="ru-RU" noProof="0" smtClean="0"/>
              <a:t>Образец подзаголовка</a:t>
            </a:r>
            <a:endParaRPr lang="en-US" noProof="0" smtClean="0"/>
          </a:p>
        </p:txBody>
      </p:sp>
      <p:sp>
        <p:nvSpPr>
          <p:cNvPr id="3086" name="Text Box 14"/>
          <p:cNvSpPr txBox="1">
            <a:spLocks noChangeArrowheads="1"/>
          </p:cNvSpPr>
          <p:nvPr/>
        </p:nvSpPr>
        <p:spPr bwMode="gray">
          <a:xfrm>
            <a:off x="3886200" y="5715000"/>
            <a:ext cx="1612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113F71"/>
                </a:solidFill>
              </a:rPr>
              <a:t>LOGO</a:t>
            </a:r>
          </a:p>
        </p:txBody>
      </p:sp>
      <p:grpSp>
        <p:nvGrpSpPr>
          <p:cNvPr id="3103" name="Group 31"/>
          <p:cNvGrpSpPr>
            <a:grpSpLocks/>
          </p:cNvGrpSpPr>
          <p:nvPr/>
        </p:nvGrpSpPr>
        <p:grpSpPr bwMode="auto">
          <a:xfrm rot="421294">
            <a:off x="971550" y="692150"/>
            <a:ext cx="1871663" cy="1944688"/>
            <a:chOff x="521" y="482"/>
            <a:chExt cx="1134" cy="1142"/>
          </a:xfrm>
        </p:grpSpPr>
        <p:sp>
          <p:nvSpPr>
            <p:cNvPr id="3104"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nvGrpSpPr>
            <p:cNvPr id="3105" name="Group 33"/>
            <p:cNvGrpSpPr>
              <a:grpSpLocks/>
            </p:cNvGrpSpPr>
            <p:nvPr userDrawn="1"/>
          </p:nvGrpSpPr>
          <p:grpSpPr bwMode="auto">
            <a:xfrm rot="56277">
              <a:off x="1311" y="1224"/>
              <a:ext cx="266" cy="218"/>
              <a:chOff x="3452" y="878"/>
              <a:chExt cx="402" cy="342"/>
            </a:xfrm>
          </p:grpSpPr>
          <p:sp>
            <p:nvSpPr>
              <p:cNvPr id="3106" name="Oval 3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07" name="Oval 3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08" name="Oval 3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09" name="Group 37"/>
            <p:cNvGrpSpPr>
              <a:grpSpLocks/>
            </p:cNvGrpSpPr>
            <p:nvPr userDrawn="1"/>
          </p:nvGrpSpPr>
          <p:grpSpPr bwMode="auto">
            <a:xfrm rot="-23983151">
              <a:off x="1390" y="942"/>
              <a:ext cx="265" cy="219"/>
              <a:chOff x="3452" y="878"/>
              <a:chExt cx="402" cy="342"/>
            </a:xfrm>
          </p:grpSpPr>
          <p:sp>
            <p:nvSpPr>
              <p:cNvPr id="3110" name="Oval 3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1" name="Oval 3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2" name="Oval 4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13" name="Group 41"/>
            <p:cNvGrpSpPr>
              <a:grpSpLocks/>
            </p:cNvGrpSpPr>
            <p:nvPr userDrawn="1"/>
          </p:nvGrpSpPr>
          <p:grpSpPr bwMode="auto">
            <a:xfrm rot="-4925197">
              <a:off x="1293" y="630"/>
              <a:ext cx="257" cy="226"/>
              <a:chOff x="3452" y="878"/>
              <a:chExt cx="402" cy="342"/>
            </a:xfrm>
          </p:grpSpPr>
          <p:sp>
            <p:nvSpPr>
              <p:cNvPr id="3114" name="Oval 4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5" name="Oval 4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6" name="Oval 4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17" name="Group 45"/>
            <p:cNvGrpSpPr>
              <a:grpSpLocks/>
            </p:cNvGrpSpPr>
            <p:nvPr userDrawn="1"/>
          </p:nvGrpSpPr>
          <p:grpSpPr bwMode="auto">
            <a:xfrm rot="3149186">
              <a:off x="985" y="1383"/>
              <a:ext cx="257" cy="226"/>
              <a:chOff x="3452" y="878"/>
              <a:chExt cx="402" cy="342"/>
            </a:xfrm>
          </p:grpSpPr>
          <p:sp>
            <p:nvSpPr>
              <p:cNvPr id="3118" name="Oval 46"/>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9" name="Oval 47"/>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0" name="Oval 48"/>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21" name="Group 49"/>
            <p:cNvGrpSpPr>
              <a:grpSpLocks/>
            </p:cNvGrpSpPr>
            <p:nvPr userDrawn="1"/>
          </p:nvGrpSpPr>
          <p:grpSpPr bwMode="auto">
            <a:xfrm rot="-29276986">
              <a:off x="966" y="498"/>
              <a:ext cx="257" cy="226"/>
              <a:chOff x="3452" y="878"/>
              <a:chExt cx="402" cy="342"/>
            </a:xfrm>
          </p:grpSpPr>
          <p:sp>
            <p:nvSpPr>
              <p:cNvPr id="3122" name="Oval 50"/>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3" name="Oval 51"/>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4" name="Oval 52"/>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25" name="Group 53"/>
            <p:cNvGrpSpPr>
              <a:grpSpLocks/>
            </p:cNvGrpSpPr>
            <p:nvPr userDrawn="1"/>
          </p:nvGrpSpPr>
          <p:grpSpPr bwMode="auto">
            <a:xfrm rot="-10348150">
              <a:off x="628" y="649"/>
              <a:ext cx="266" cy="219"/>
              <a:chOff x="3452" y="878"/>
              <a:chExt cx="402" cy="342"/>
            </a:xfrm>
          </p:grpSpPr>
          <p:sp>
            <p:nvSpPr>
              <p:cNvPr id="3126" name="Oval 5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7" name="Oval 5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8" name="Oval 5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29" name="Group 57"/>
            <p:cNvGrpSpPr>
              <a:grpSpLocks/>
            </p:cNvGrpSpPr>
            <p:nvPr userDrawn="1"/>
          </p:nvGrpSpPr>
          <p:grpSpPr bwMode="auto">
            <a:xfrm rot="-34593241">
              <a:off x="521" y="973"/>
              <a:ext cx="265" cy="218"/>
              <a:chOff x="3452" y="878"/>
              <a:chExt cx="402" cy="342"/>
            </a:xfrm>
          </p:grpSpPr>
          <p:sp>
            <p:nvSpPr>
              <p:cNvPr id="3130" name="Oval 5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1" name="Oval 5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2" name="Oval 6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33" name="Group 61"/>
            <p:cNvGrpSpPr>
              <a:grpSpLocks/>
            </p:cNvGrpSpPr>
            <p:nvPr userDrawn="1"/>
          </p:nvGrpSpPr>
          <p:grpSpPr bwMode="auto">
            <a:xfrm rot="-15320246">
              <a:off x="654" y="1263"/>
              <a:ext cx="257" cy="226"/>
              <a:chOff x="3452" y="878"/>
              <a:chExt cx="402" cy="342"/>
            </a:xfrm>
          </p:grpSpPr>
          <p:sp>
            <p:nvSpPr>
              <p:cNvPr id="3134" name="Oval 6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5" name="Oval 6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6" name="Oval 6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sp>
        <p:nvSpPr>
          <p:cNvPr id="3137"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8"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0"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1"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2"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3" name="Rectangle 71"/>
          <p:cNvSpPr>
            <a:spLocks noChangeArrowheads="1"/>
          </p:cNvSpPr>
          <p:nvPr/>
        </p:nvSpPr>
        <p:spPr bwMode="gray">
          <a:xfrm>
            <a:off x="0" y="6553200"/>
            <a:ext cx="457200" cy="3190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4" name="Rectangle 72"/>
          <p:cNvSpPr>
            <a:spLocks noChangeArrowheads="1"/>
          </p:cNvSpPr>
          <p:nvPr/>
        </p:nvSpPr>
        <p:spPr bwMode="gray">
          <a:xfrm>
            <a:off x="0" y="0"/>
            <a:ext cx="4572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5"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6"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7"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8"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9"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52" name="Line 80"/>
          <p:cNvSpPr>
            <a:spLocks noChangeShapeType="1"/>
          </p:cNvSpPr>
          <p:nvPr/>
        </p:nvSpPr>
        <p:spPr bwMode="auto">
          <a:xfrm>
            <a:off x="0" y="304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3" name="Line 81"/>
          <p:cNvSpPr>
            <a:spLocks noChangeShapeType="1"/>
          </p:cNvSpPr>
          <p:nvPr/>
        </p:nvSpPr>
        <p:spPr bwMode="auto">
          <a:xfrm>
            <a:off x="0" y="6553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4" name="Line 82"/>
          <p:cNvSpPr>
            <a:spLocks noChangeShapeType="1"/>
          </p:cNvSpPr>
          <p:nvPr/>
        </p:nvSpPr>
        <p:spPr bwMode="auto">
          <a:xfrm>
            <a:off x="4572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5" name="Line 83"/>
          <p:cNvSpPr>
            <a:spLocks noChangeShapeType="1"/>
          </p:cNvSpPr>
          <p:nvPr/>
        </p:nvSpPr>
        <p:spPr bwMode="auto">
          <a:xfrm>
            <a:off x="87630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7" name="Line 85"/>
          <p:cNvSpPr>
            <a:spLocks noChangeShapeType="1"/>
          </p:cNvSpPr>
          <p:nvPr/>
        </p:nvSpPr>
        <p:spPr bwMode="auto">
          <a:xfrm>
            <a:off x="8763000" y="175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8" name="Line 86"/>
          <p:cNvSpPr>
            <a:spLocks noChangeShapeType="1"/>
          </p:cNvSpPr>
          <p:nvPr/>
        </p:nvSpPr>
        <p:spPr bwMode="auto">
          <a:xfrm>
            <a:off x="8763000" y="1905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9" name="Line 87"/>
          <p:cNvSpPr>
            <a:spLocks noChangeShapeType="1"/>
          </p:cNvSpPr>
          <p:nvPr/>
        </p:nvSpPr>
        <p:spPr bwMode="auto">
          <a:xfrm>
            <a:off x="2543175" y="6553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Tree>
    <p:extLst>
      <p:ext uri="{BB962C8B-B14F-4D97-AF65-F5344CB8AC3E}">
        <p14:creationId xmlns:p14="http://schemas.microsoft.com/office/powerpoint/2010/main" val="3901027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86620605-5D6E-430B-BF1A-1294288804B6}"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95393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8618009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2C697C00-18A0-4DAF-BFBC-39DB71D93333}"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0659842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Номер слайда 5"/>
          <p:cNvSpPr>
            <a:spLocks noGrp="1"/>
          </p:cNvSpPr>
          <p:nvPr>
            <p:ph type="sldNum" sz="quarter" idx="11"/>
          </p:nvPr>
        </p:nvSpPr>
        <p:spPr/>
        <p:txBody>
          <a:bodyPr/>
          <a:lstStyle>
            <a:lvl1pPr>
              <a:defRPr/>
            </a:lvl1pPr>
          </a:lstStyle>
          <a:p>
            <a:fld id="{7EA6E44C-8654-4C57-98C2-57B8B791B9B9}" type="slidenum">
              <a:rPr lang="en-US">
                <a:solidFill>
                  <a:srgbClr val="113F71"/>
                </a:solidFill>
              </a:rPr>
              <a:pPr/>
              <a:t>‹#›</a:t>
            </a:fld>
            <a:endParaRPr lang="en-US">
              <a:solidFill>
                <a:srgbClr val="113F71"/>
              </a:solidFill>
            </a:endParaRPr>
          </a:p>
        </p:txBody>
      </p:sp>
      <p:sp>
        <p:nvSpPr>
          <p:cNvPr id="7" name="Дата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438712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solidFill>
                  <a:srgbClr val="113F71"/>
                </a:solidFill>
              </a:rPr>
              <a:t>Company  Logo</a:t>
            </a:r>
          </a:p>
        </p:txBody>
      </p:sp>
      <p:sp>
        <p:nvSpPr>
          <p:cNvPr id="8" name="Номер слайда 7"/>
          <p:cNvSpPr>
            <a:spLocks noGrp="1"/>
          </p:cNvSpPr>
          <p:nvPr>
            <p:ph type="sldNum" sz="quarter" idx="11"/>
          </p:nvPr>
        </p:nvSpPr>
        <p:spPr/>
        <p:txBody>
          <a:bodyPr/>
          <a:lstStyle>
            <a:lvl1pPr>
              <a:defRPr/>
            </a:lvl1pPr>
          </a:lstStyle>
          <a:p>
            <a:fld id="{B3428B2D-3CFA-47C6-9349-C1B0F78C548A}" type="slidenum">
              <a:rPr lang="en-US">
                <a:solidFill>
                  <a:srgbClr val="113F71"/>
                </a:solidFill>
              </a:rPr>
              <a:pPr/>
              <a:t>‹#›</a:t>
            </a:fld>
            <a:endParaRPr lang="en-US">
              <a:solidFill>
                <a:srgbClr val="113F71"/>
              </a:solidFill>
            </a:endParaRPr>
          </a:p>
        </p:txBody>
      </p:sp>
      <p:sp>
        <p:nvSpPr>
          <p:cNvPr id="9" name="Дата 8"/>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4089578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solidFill>
                  <a:srgbClr val="113F71"/>
                </a:solidFill>
              </a:rPr>
              <a:t>Company  Logo</a:t>
            </a:r>
          </a:p>
        </p:txBody>
      </p:sp>
      <p:sp>
        <p:nvSpPr>
          <p:cNvPr id="4" name="Номер слайда 3"/>
          <p:cNvSpPr>
            <a:spLocks noGrp="1"/>
          </p:cNvSpPr>
          <p:nvPr>
            <p:ph type="sldNum" sz="quarter" idx="11"/>
          </p:nvPr>
        </p:nvSpPr>
        <p:spPr/>
        <p:txBody>
          <a:bodyPr/>
          <a:lstStyle>
            <a:lvl1pPr>
              <a:defRPr/>
            </a:lvl1pPr>
          </a:lstStyle>
          <a:p>
            <a:fld id="{B83AF528-3143-4AE0-A863-122C36E118BB}" type="slidenum">
              <a:rPr lang="en-US">
                <a:solidFill>
                  <a:srgbClr val="113F71"/>
                </a:solidFill>
              </a:rPr>
              <a:pPr/>
              <a:t>‹#›</a:t>
            </a:fld>
            <a:endParaRPr lang="en-US">
              <a:solidFill>
                <a:srgbClr val="113F71"/>
              </a:solidFill>
            </a:endParaRPr>
          </a:p>
        </p:txBody>
      </p:sp>
      <p:sp>
        <p:nvSpPr>
          <p:cNvPr id="5" name="Дата 4"/>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506473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solidFill>
                  <a:srgbClr val="113F71"/>
                </a:solidFill>
              </a:rPr>
              <a:t>Company  Logo</a:t>
            </a:r>
          </a:p>
        </p:txBody>
      </p:sp>
      <p:sp>
        <p:nvSpPr>
          <p:cNvPr id="3" name="Номер слайда 2"/>
          <p:cNvSpPr>
            <a:spLocks noGrp="1"/>
          </p:cNvSpPr>
          <p:nvPr>
            <p:ph type="sldNum" sz="quarter" idx="11"/>
          </p:nvPr>
        </p:nvSpPr>
        <p:spPr/>
        <p:txBody>
          <a:bodyPr/>
          <a:lstStyle>
            <a:lvl1pPr>
              <a:defRPr/>
            </a:lvl1pPr>
          </a:lstStyle>
          <a:p>
            <a:fld id="{7DCAC79C-963F-41A2-940C-33994B02EE0A}" type="slidenum">
              <a:rPr lang="en-US">
                <a:solidFill>
                  <a:srgbClr val="113F71"/>
                </a:solidFill>
              </a:rPr>
              <a:pPr/>
              <a:t>‹#›</a:t>
            </a:fld>
            <a:endParaRPr lang="en-US">
              <a:solidFill>
                <a:srgbClr val="113F71"/>
              </a:solidFill>
            </a:endParaRPr>
          </a:p>
        </p:txBody>
      </p:sp>
      <p:sp>
        <p:nvSpPr>
          <p:cNvPr id="4" name="Дата 3"/>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2380247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Номер слайда 5"/>
          <p:cNvSpPr>
            <a:spLocks noGrp="1"/>
          </p:cNvSpPr>
          <p:nvPr>
            <p:ph type="sldNum" sz="quarter" idx="11"/>
          </p:nvPr>
        </p:nvSpPr>
        <p:spPr/>
        <p:txBody>
          <a:bodyPr/>
          <a:lstStyle>
            <a:lvl1pPr>
              <a:defRPr/>
            </a:lvl1pPr>
          </a:lstStyle>
          <a:p>
            <a:fld id="{E85D71E6-8C83-4245-9687-5B6C358E2B91}" type="slidenum">
              <a:rPr lang="en-US">
                <a:solidFill>
                  <a:srgbClr val="113F71"/>
                </a:solidFill>
              </a:rPr>
              <a:pPr/>
              <a:t>‹#›</a:t>
            </a:fld>
            <a:endParaRPr lang="en-US">
              <a:solidFill>
                <a:srgbClr val="113F71"/>
              </a:solidFill>
            </a:endParaRPr>
          </a:p>
        </p:txBody>
      </p:sp>
      <p:sp>
        <p:nvSpPr>
          <p:cNvPr id="7" name="Дата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9072738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Номер слайда 5"/>
          <p:cNvSpPr>
            <a:spLocks noGrp="1"/>
          </p:cNvSpPr>
          <p:nvPr>
            <p:ph type="sldNum" sz="quarter" idx="11"/>
          </p:nvPr>
        </p:nvSpPr>
        <p:spPr/>
        <p:txBody>
          <a:bodyPr/>
          <a:lstStyle>
            <a:lvl1pPr>
              <a:defRPr/>
            </a:lvl1pPr>
          </a:lstStyle>
          <a:p>
            <a:fld id="{C6704921-98FE-4512-B8EB-2E9F07BD1C1F}" type="slidenum">
              <a:rPr lang="en-US">
                <a:solidFill>
                  <a:srgbClr val="113F71"/>
                </a:solidFill>
              </a:rPr>
              <a:pPr/>
              <a:t>‹#›</a:t>
            </a:fld>
            <a:endParaRPr lang="en-US">
              <a:solidFill>
                <a:srgbClr val="113F71"/>
              </a:solidFill>
            </a:endParaRPr>
          </a:p>
        </p:txBody>
      </p:sp>
      <p:sp>
        <p:nvSpPr>
          <p:cNvPr id="7" name="Дата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3028190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97CACD8B-50A9-4D22-A0E5-166A287723F5}"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5808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122238"/>
            <a:ext cx="2005012" cy="60277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122238"/>
            <a:ext cx="5865813" cy="60277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3E3CF7BE-A4D9-4C04-8C32-6038AA4C439F}"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960548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22238"/>
            <a:ext cx="67056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228725"/>
            <a:ext cx="8023225" cy="492125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5791200" y="6248400"/>
            <a:ext cx="2895600" cy="334963"/>
          </a:xfrm>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a:xfrm>
            <a:off x="3429000" y="6338888"/>
            <a:ext cx="2133600" cy="244475"/>
          </a:xfrm>
        </p:spPr>
        <p:txBody>
          <a:bodyPr/>
          <a:lstStyle>
            <a:lvl1pPr>
              <a:defRPr/>
            </a:lvl1pPr>
          </a:lstStyle>
          <a:p>
            <a:fld id="{43669961-7B2C-4613-8FBE-A9F8AC0315B1}"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a:xfrm>
            <a:off x="457200" y="6324600"/>
            <a:ext cx="2133600" cy="244475"/>
          </a:xfrm>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47796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785842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White">
      <p:bgPr>
        <a:solidFill>
          <a:schemeClr val="bg1"/>
        </a:solidFill>
        <a:effectLst/>
      </p:bgPr>
    </p:bg>
    <p:spTree>
      <p:nvGrpSpPr>
        <p:cNvPr id="1" name=""/>
        <p:cNvGrpSpPr/>
        <p:nvPr/>
      </p:nvGrpSpPr>
      <p:grpSpPr>
        <a:xfrm>
          <a:off x="0" y="0"/>
          <a:ext cx="0" cy="0"/>
          <a:chOff x="0" y="0"/>
          <a:chExt cx="0" cy="0"/>
        </a:xfrm>
      </p:grpSpPr>
      <p:sp>
        <p:nvSpPr>
          <p:cNvPr id="3150"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pPr lvl="0"/>
            <a:r>
              <a:rPr lang="ru-RU" noProof="0" smtClean="0"/>
              <a:t>Образец подзаголовка</a:t>
            </a:r>
            <a:endParaRPr lang="en-US" noProof="0" smtClean="0"/>
          </a:p>
        </p:txBody>
      </p:sp>
      <p:sp>
        <p:nvSpPr>
          <p:cNvPr id="3086" name="Text Box 14"/>
          <p:cNvSpPr txBox="1">
            <a:spLocks noChangeArrowheads="1"/>
          </p:cNvSpPr>
          <p:nvPr/>
        </p:nvSpPr>
        <p:spPr bwMode="gray">
          <a:xfrm>
            <a:off x="3886200" y="5715000"/>
            <a:ext cx="1612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113F71"/>
                </a:solidFill>
              </a:rPr>
              <a:t>LOGO</a:t>
            </a:r>
          </a:p>
        </p:txBody>
      </p:sp>
      <p:grpSp>
        <p:nvGrpSpPr>
          <p:cNvPr id="3103" name="Group 31"/>
          <p:cNvGrpSpPr>
            <a:grpSpLocks/>
          </p:cNvGrpSpPr>
          <p:nvPr/>
        </p:nvGrpSpPr>
        <p:grpSpPr bwMode="auto">
          <a:xfrm rot="421294">
            <a:off x="971550" y="692150"/>
            <a:ext cx="1871663" cy="1944688"/>
            <a:chOff x="521" y="482"/>
            <a:chExt cx="1134" cy="1142"/>
          </a:xfrm>
        </p:grpSpPr>
        <p:sp>
          <p:nvSpPr>
            <p:cNvPr id="3104"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nvGrpSpPr>
            <p:cNvPr id="3105" name="Group 33"/>
            <p:cNvGrpSpPr>
              <a:grpSpLocks/>
            </p:cNvGrpSpPr>
            <p:nvPr userDrawn="1"/>
          </p:nvGrpSpPr>
          <p:grpSpPr bwMode="auto">
            <a:xfrm rot="56277">
              <a:off x="1311" y="1224"/>
              <a:ext cx="266" cy="218"/>
              <a:chOff x="3452" y="878"/>
              <a:chExt cx="402" cy="342"/>
            </a:xfrm>
          </p:grpSpPr>
          <p:sp>
            <p:nvSpPr>
              <p:cNvPr id="3106" name="Oval 3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07" name="Oval 3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08" name="Oval 3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09" name="Group 37"/>
            <p:cNvGrpSpPr>
              <a:grpSpLocks/>
            </p:cNvGrpSpPr>
            <p:nvPr userDrawn="1"/>
          </p:nvGrpSpPr>
          <p:grpSpPr bwMode="auto">
            <a:xfrm rot="-23983151">
              <a:off x="1390" y="942"/>
              <a:ext cx="265" cy="219"/>
              <a:chOff x="3452" y="878"/>
              <a:chExt cx="402" cy="342"/>
            </a:xfrm>
          </p:grpSpPr>
          <p:sp>
            <p:nvSpPr>
              <p:cNvPr id="3110" name="Oval 3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1" name="Oval 3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2" name="Oval 4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13" name="Group 41"/>
            <p:cNvGrpSpPr>
              <a:grpSpLocks/>
            </p:cNvGrpSpPr>
            <p:nvPr userDrawn="1"/>
          </p:nvGrpSpPr>
          <p:grpSpPr bwMode="auto">
            <a:xfrm rot="-4925197">
              <a:off x="1293" y="630"/>
              <a:ext cx="257" cy="226"/>
              <a:chOff x="3452" y="878"/>
              <a:chExt cx="402" cy="342"/>
            </a:xfrm>
          </p:grpSpPr>
          <p:sp>
            <p:nvSpPr>
              <p:cNvPr id="3114" name="Oval 4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5" name="Oval 4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6" name="Oval 4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17" name="Group 45"/>
            <p:cNvGrpSpPr>
              <a:grpSpLocks/>
            </p:cNvGrpSpPr>
            <p:nvPr userDrawn="1"/>
          </p:nvGrpSpPr>
          <p:grpSpPr bwMode="auto">
            <a:xfrm rot="3149186">
              <a:off x="985" y="1383"/>
              <a:ext cx="257" cy="226"/>
              <a:chOff x="3452" y="878"/>
              <a:chExt cx="402" cy="342"/>
            </a:xfrm>
          </p:grpSpPr>
          <p:sp>
            <p:nvSpPr>
              <p:cNvPr id="3118" name="Oval 46"/>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19" name="Oval 47"/>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0" name="Oval 48"/>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21" name="Group 49"/>
            <p:cNvGrpSpPr>
              <a:grpSpLocks/>
            </p:cNvGrpSpPr>
            <p:nvPr userDrawn="1"/>
          </p:nvGrpSpPr>
          <p:grpSpPr bwMode="auto">
            <a:xfrm rot="-29276986">
              <a:off x="966" y="498"/>
              <a:ext cx="257" cy="226"/>
              <a:chOff x="3452" y="878"/>
              <a:chExt cx="402" cy="342"/>
            </a:xfrm>
          </p:grpSpPr>
          <p:sp>
            <p:nvSpPr>
              <p:cNvPr id="3122" name="Oval 50"/>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3" name="Oval 51"/>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4" name="Oval 52"/>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25" name="Group 53"/>
            <p:cNvGrpSpPr>
              <a:grpSpLocks/>
            </p:cNvGrpSpPr>
            <p:nvPr userDrawn="1"/>
          </p:nvGrpSpPr>
          <p:grpSpPr bwMode="auto">
            <a:xfrm rot="-10348150">
              <a:off x="628" y="649"/>
              <a:ext cx="266" cy="219"/>
              <a:chOff x="3452" y="878"/>
              <a:chExt cx="402" cy="342"/>
            </a:xfrm>
          </p:grpSpPr>
          <p:sp>
            <p:nvSpPr>
              <p:cNvPr id="3126" name="Oval 5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7" name="Oval 5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28" name="Oval 5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29" name="Group 57"/>
            <p:cNvGrpSpPr>
              <a:grpSpLocks/>
            </p:cNvGrpSpPr>
            <p:nvPr userDrawn="1"/>
          </p:nvGrpSpPr>
          <p:grpSpPr bwMode="auto">
            <a:xfrm rot="-34593241">
              <a:off x="521" y="973"/>
              <a:ext cx="265" cy="218"/>
              <a:chOff x="3452" y="878"/>
              <a:chExt cx="402" cy="342"/>
            </a:xfrm>
          </p:grpSpPr>
          <p:sp>
            <p:nvSpPr>
              <p:cNvPr id="3130" name="Oval 5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1" name="Oval 5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2" name="Oval 6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3133" name="Group 61"/>
            <p:cNvGrpSpPr>
              <a:grpSpLocks/>
            </p:cNvGrpSpPr>
            <p:nvPr userDrawn="1"/>
          </p:nvGrpSpPr>
          <p:grpSpPr bwMode="auto">
            <a:xfrm rot="-15320246">
              <a:off x="654" y="1263"/>
              <a:ext cx="257" cy="226"/>
              <a:chOff x="3452" y="878"/>
              <a:chExt cx="402" cy="342"/>
            </a:xfrm>
          </p:grpSpPr>
          <p:sp>
            <p:nvSpPr>
              <p:cNvPr id="3134" name="Oval 6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5" name="Oval 6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6" name="Oval 6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sp>
        <p:nvSpPr>
          <p:cNvPr id="3137"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38"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0"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1"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2"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3" name="Rectangle 71"/>
          <p:cNvSpPr>
            <a:spLocks noChangeArrowheads="1"/>
          </p:cNvSpPr>
          <p:nvPr/>
        </p:nvSpPr>
        <p:spPr bwMode="gray">
          <a:xfrm>
            <a:off x="0" y="6553200"/>
            <a:ext cx="457200" cy="3190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4" name="Rectangle 72"/>
          <p:cNvSpPr>
            <a:spLocks noChangeArrowheads="1"/>
          </p:cNvSpPr>
          <p:nvPr/>
        </p:nvSpPr>
        <p:spPr bwMode="gray">
          <a:xfrm>
            <a:off x="0" y="0"/>
            <a:ext cx="4572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5"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6"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7"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8"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49"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3152" name="Line 80"/>
          <p:cNvSpPr>
            <a:spLocks noChangeShapeType="1"/>
          </p:cNvSpPr>
          <p:nvPr/>
        </p:nvSpPr>
        <p:spPr bwMode="auto">
          <a:xfrm>
            <a:off x="0" y="304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3" name="Line 81"/>
          <p:cNvSpPr>
            <a:spLocks noChangeShapeType="1"/>
          </p:cNvSpPr>
          <p:nvPr/>
        </p:nvSpPr>
        <p:spPr bwMode="auto">
          <a:xfrm>
            <a:off x="0" y="6553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4" name="Line 82"/>
          <p:cNvSpPr>
            <a:spLocks noChangeShapeType="1"/>
          </p:cNvSpPr>
          <p:nvPr/>
        </p:nvSpPr>
        <p:spPr bwMode="auto">
          <a:xfrm>
            <a:off x="4572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5" name="Line 83"/>
          <p:cNvSpPr>
            <a:spLocks noChangeShapeType="1"/>
          </p:cNvSpPr>
          <p:nvPr/>
        </p:nvSpPr>
        <p:spPr bwMode="auto">
          <a:xfrm>
            <a:off x="87630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7" name="Line 85"/>
          <p:cNvSpPr>
            <a:spLocks noChangeShapeType="1"/>
          </p:cNvSpPr>
          <p:nvPr/>
        </p:nvSpPr>
        <p:spPr bwMode="auto">
          <a:xfrm>
            <a:off x="8763000" y="175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8" name="Line 86"/>
          <p:cNvSpPr>
            <a:spLocks noChangeShapeType="1"/>
          </p:cNvSpPr>
          <p:nvPr/>
        </p:nvSpPr>
        <p:spPr bwMode="auto">
          <a:xfrm>
            <a:off x="8763000" y="1905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59" name="Line 87"/>
          <p:cNvSpPr>
            <a:spLocks noChangeShapeType="1"/>
          </p:cNvSpPr>
          <p:nvPr/>
        </p:nvSpPr>
        <p:spPr bwMode="auto">
          <a:xfrm>
            <a:off x="2543175" y="6553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31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Tree>
    <p:extLst>
      <p:ext uri="{BB962C8B-B14F-4D97-AF65-F5344CB8AC3E}">
        <p14:creationId xmlns:p14="http://schemas.microsoft.com/office/powerpoint/2010/main" val="1740894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86620605-5D6E-430B-BF1A-1294288804B6}"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5196149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2C697C00-18A0-4DAF-BFBC-39DB71D93333}"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37442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Номер слайда 5"/>
          <p:cNvSpPr>
            <a:spLocks noGrp="1"/>
          </p:cNvSpPr>
          <p:nvPr>
            <p:ph type="sldNum" sz="quarter" idx="11"/>
          </p:nvPr>
        </p:nvSpPr>
        <p:spPr/>
        <p:txBody>
          <a:bodyPr/>
          <a:lstStyle>
            <a:lvl1pPr>
              <a:defRPr/>
            </a:lvl1pPr>
          </a:lstStyle>
          <a:p>
            <a:fld id="{7EA6E44C-8654-4C57-98C2-57B8B791B9B9}" type="slidenum">
              <a:rPr lang="en-US">
                <a:solidFill>
                  <a:srgbClr val="113F71"/>
                </a:solidFill>
              </a:rPr>
              <a:pPr/>
              <a:t>‹#›</a:t>
            </a:fld>
            <a:endParaRPr lang="en-US">
              <a:solidFill>
                <a:srgbClr val="113F71"/>
              </a:solidFill>
            </a:endParaRPr>
          </a:p>
        </p:txBody>
      </p:sp>
      <p:sp>
        <p:nvSpPr>
          <p:cNvPr id="7" name="Дата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9110361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solidFill>
                  <a:srgbClr val="113F71"/>
                </a:solidFill>
              </a:rPr>
              <a:t>Company  Logo</a:t>
            </a:r>
          </a:p>
        </p:txBody>
      </p:sp>
      <p:sp>
        <p:nvSpPr>
          <p:cNvPr id="8" name="Номер слайда 7"/>
          <p:cNvSpPr>
            <a:spLocks noGrp="1"/>
          </p:cNvSpPr>
          <p:nvPr>
            <p:ph type="sldNum" sz="quarter" idx="11"/>
          </p:nvPr>
        </p:nvSpPr>
        <p:spPr/>
        <p:txBody>
          <a:bodyPr/>
          <a:lstStyle>
            <a:lvl1pPr>
              <a:defRPr/>
            </a:lvl1pPr>
          </a:lstStyle>
          <a:p>
            <a:fld id="{B3428B2D-3CFA-47C6-9349-C1B0F78C548A}" type="slidenum">
              <a:rPr lang="en-US">
                <a:solidFill>
                  <a:srgbClr val="113F71"/>
                </a:solidFill>
              </a:rPr>
              <a:pPr/>
              <a:t>‹#›</a:t>
            </a:fld>
            <a:endParaRPr lang="en-US">
              <a:solidFill>
                <a:srgbClr val="113F71"/>
              </a:solidFill>
            </a:endParaRPr>
          </a:p>
        </p:txBody>
      </p:sp>
      <p:sp>
        <p:nvSpPr>
          <p:cNvPr id="9" name="Дата 8"/>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1047513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solidFill>
                  <a:srgbClr val="113F71"/>
                </a:solidFill>
              </a:rPr>
              <a:t>Company  Logo</a:t>
            </a:r>
          </a:p>
        </p:txBody>
      </p:sp>
      <p:sp>
        <p:nvSpPr>
          <p:cNvPr id="4" name="Номер слайда 3"/>
          <p:cNvSpPr>
            <a:spLocks noGrp="1"/>
          </p:cNvSpPr>
          <p:nvPr>
            <p:ph type="sldNum" sz="quarter" idx="11"/>
          </p:nvPr>
        </p:nvSpPr>
        <p:spPr/>
        <p:txBody>
          <a:bodyPr/>
          <a:lstStyle>
            <a:lvl1pPr>
              <a:defRPr/>
            </a:lvl1pPr>
          </a:lstStyle>
          <a:p>
            <a:fld id="{B83AF528-3143-4AE0-A863-122C36E118BB}" type="slidenum">
              <a:rPr lang="en-US">
                <a:solidFill>
                  <a:srgbClr val="113F71"/>
                </a:solidFill>
              </a:rPr>
              <a:pPr/>
              <a:t>‹#›</a:t>
            </a:fld>
            <a:endParaRPr lang="en-US">
              <a:solidFill>
                <a:srgbClr val="113F71"/>
              </a:solidFill>
            </a:endParaRPr>
          </a:p>
        </p:txBody>
      </p:sp>
      <p:sp>
        <p:nvSpPr>
          <p:cNvPr id="5" name="Дата 4"/>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741760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solidFill>
                  <a:srgbClr val="113F71"/>
                </a:solidFill>
              </a:rPr>
              <a:t>Company  Logo</a:t>
            </a:r>
          </a:p>
        </p:txBody>
      </p:sp>
      <p:sp>
        <p:nvSpPr>
          <p:cNvPr id="3" name="Номер слайда 2"/>
          <p:cNvSpPr>
            <a:spLocks noGrp="1"/>
          </p:cNvSpPr>
          <p:nvPr>
            <p:ph type="sldNum" sz="quarter" idx="11"/>
          </p:nvPr>
        </p:nvSpPr>
        <p:spPr/>
        <p:txBody>
          <a:bodyPr/>
          <a:lstStyle>
            <a:lvl1pPr>
              <a:defRPr/>
            </a:lvl1pPr>
          </a:lstStyle>
          <a:p>
            <a:fld id="{7DCAC79C-963F-41A2-940C-33994B02EE0A}" type="slidenum">
              <a:rPr lang="en-US">
                <a:solidFill>
                  <a:srgbClr val="113F71"/>
                </a:solidFill>
              </a:rPr>
              <a:pPr/>
              <a:t>‹#›</a:t>
            </a:fld>
            <a:endParaRPr lang="en-US">
              <a:solidFill>
                <a:srgbClr val="113F71"/>
              </a:solidFill>
            </a:endParaRPr>
          </a:p>
        </p:txBody>
      </p:sp>
      <p:sp>
        <p:nvSpPr>
          <p:cNvPr id="4" name="Дата 3"/>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7751961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Номер слайда 5"/>
          <p:cNvSpPr>
            <a:spLocks noGrp="1"/>
          </p:cNvSpPr>
          <p:nvPr>
            <p:ph type="sldNum" sz="quarter" idx="11"/>
          </p:nvPr>
        </p:nvSpPr>
        <p:spPr/>
        <p:txBody>
          <a:bodyPr/>
          <a:lstStyle>
            <a:lvl1pPr>
              <a:defRPr/>
            </a:lvl1pPr>
          </a:lstStyle>
          <a:p>
            <a:fld id="{E85D71E6-8C83-4245-9687-5B6C358E2B91}" type="slidenum">
              <a:rPr lang="en-US">
                <a:solidFill>
                  <a:srgbClr val="113F71"/>
                </a:solidFill>
              </a:rPr>
              <a:pPr/>
              <a:t>‹#›</a:t>
            </a:fld>
            <a:endParaRPr lang="en-US">
              <a:solidFill>
                <a:srgbClr val="113F71"/>
              </a:solidFill>
            </a:endParaRPr>
          </a:p>
        </p:txBody>
      </p:sp>
      <p:sp>
        <p:nvSpPr>
          <p:cNvPr id="7" name="Дата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41786717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solidFill>
                  <a:srgbClr val="113F71"/>
                </a:solidFill>
              </a:rPr>
              <a:t>Company  Logo</a:t>
            </a:r>
          </a:p>
        </p:txBody>
      </p:sp>
      <p:sp>
        <p:nvSpPr>
          <p:cNvPr id="6" name="Номер слайда 5"/>
          <p:cNvSpPr>
            <a:spLocks noGrp="1"/>
          </p:cNvSpPr>
          <p:nvPr>
            <p:ph type="sldNum" sz="quarter" idx="11"/>
          </p:nvPr>
        </p:nvSpPr>
        <p:spPr/>
        <p:txBody>
          <a:bodyPr/>
          <a:lstStyle>
            <a:lvl1pPr>
              <a:defRPr/>
            </a:lvl1pPr>
          </a:lstStyle>
          <a:p>
            <a:fld id="{C6704921-98FE-4512-B8EB-2E9F07BD1C1F}" type="slidenum">
              <a:rPr lang="en-US">
                <a:solidFill>
                  <a:srgbClr val="113F71"/>
                </a:solidFill>
              </a:rPr>
              <a:pPr/>
              <a:t>‹#›</a:t>
            </a:fld>
            <a:endParaRPr lang="en-US">
              <a:solidFill>
                <a:srgbClr val="113F71"/>
              </a:solidFill>
            </a:endParaRPr>
          </a:p>
        </p:txBody>
      </p:sp>
      <p:sp>
        <p:nvSpPr>
          <p:cNvPr id="7" name="Дата 6"/>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38879729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solidFill>
                  <a:srgbClr val="113F71"/>
                </a:solidFill>
              </a:rPr>
              <a:t>Company  Logo</a:t>
            </a:r>
          </a:p>
        </p:txBody>
      </p:sp>
      <p:sp>
        <p:nvSpPr>
          <p:cNvPr id="5" name="Номер слайда 4"/>
          <p:cNvSpPr>
            <a:spLocks noGrp="1"/>
          </p:cNvSpPr>
          <p:nvPr>
            <p:ph type="sldNum" sz="quarter" idx="11"/>
          </p:nvPr>
        </p:nvSpPr>
        <p:spPr/>
        <p:txBody>
          <a:bodyPr/>
          <a:lstStyle>
            <a:lvl1pPr>
              <a:defRPr/>
            </a:lvl1pPr>
          </a:lstStyle>
          <a:p>
            <a:fld id="{97CACD8B-50A9-4D22-A0E5-166A287723F5}" type="slidenum">
              <a:rPr lang="en-US">
                <a:solidFill>
                  <a:srgbClr val="113F71"/>
                </a:solidFill>
              </a:rPr>
              <a:pPr/>
              <a:t>‹#›</a:t>
            </a:fld>
            <a:endParaRPr lang="en-US">
              <a:solidFill>
                <a:srgbClr val="113F71"/>
              </a:solidFill>
            </a:endParaRPr>
          </a:p>
        </p:txBody>
      </p:sp>
      <p:sp>
        <p:nvSpPr>
          <p:cNvPr id="6" name="Дата 5"/>
          <p:cNvSpPr>
            <a:spLocks noGrp="1"/>
          </p:cNvSpPr>
          <p:nvPr>
            <p:ph type="dt" sz="half" idx="12"/>
          </p:nvPr>
        </p:nvSpPr>
        <p:spPr/>
        <p:txBody>
          <a:bodyPr/>
          <a:lstStyle>
            <a:lvl1pPr>
              <a:defRPr/>
            </a:lvl1pPr>
          </a:lstStyle>
          <a:p>
            <a:r>
              <a:rPr lang="en-US">
                <a:solidFill>
                  <a:srgbClr val="113F71"/>
                </a:solidFill>
              </a:rPr>
              <a:t>www.themegallery.com</a:t>
            </a:r>
          </a:p>
        </p:txBody>
      </p:sp>
    </p:spTree>
    <p:extLst>
      <p:ext uri="{BB962C8B-B14F-4D97-AF65-F5344CB8AC3E}">
        <p14:creationId xmlns:p14="http://schemas.microsoft.com/office/powerpoint/2010/main" val="224538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54631754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gs>
            <a:gs pos="100000">
              <a:schemeClr val="accent1"/>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27.02.2019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76654170"/>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9720906"/>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971084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65856674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41323047"/>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23226449"/>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7F542B-20EC-4A5A-B5A8-386D409F16FE}" type="datetimeFigureOut">
              <a:rPr lang="ru-RU" smtClean="0">
                <a:solidFill>
                  <a:srgbClr val="04617B">
                    <a:shade val="90000"/>
                  </a:srgbClr>
                </a:solidFill>
              </a:rPr>
              <a:pPr/>
              <a:t>27.02.2019</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B0284-B6A4-478A-999D-04E3A32E9DAD}"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31617675"/>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27" name="Rectangle 3"/>
          <p:cNvSpPr>
            <a:spLocks noGrp="1" noChangeArrowheads="1"/>
          </p:cNvSpPr>
          <p:nvPr>
            <p:ph type="body" idx="1"/>
          </p:nvPr>
        </p:nvSpPr>
        <p:spPr bwMode="gray">
          <a:xfrm>
            <a:off x="609600" y="1228725"/>
            <a:ext cx="8023225"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pPr>
            <a:r>
              <a:rPr lang="en-US">
                <a:solidFill>
                  <a:srgbClr val="113F71"/>
                </a:solidFill>
              </a:rPr>
              <a:t>Company  Logo</a:t>
            </a:r>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97551E7-663F-408E-B923-276001AF7C26}" type="slidenum">
              <a:rPr lang="en-US">
                <a:solidFill>
                  <a:srgbClr val="113F71"/>
                </a:solidFill>
                <a:latin typeface="Arial" charset="0"/>
              </a:rPr>
              <a:pPr fontAlgn="base">
                <a:spcBef>
                  <a:spcPct val="0"/>
                </a:spcBef>
                <a:spcAft>
                  <a:spcPct val="0"/>
                </a:spcAft>
              </a:pPr>
              <a:t>‹#›</a:t>
            </a:fld>
            <a:endParaRPr lang="en-US">
              <a:solidFill>
                <a:srgbClr val="113F71"/>
              </a:solidFill>
              <a:latin typeface="Arial" charset="0"/>
            </a:endParaRPr>
          </a:p>
        </p:txBody>
      </p:sp>
      <p:sp>
        <p:nvSpPr>
          <p:cNvPr id="1052" name="Rectangle 28"/>
          <p:cNvSpPr>
            <a:spLocks noChangeArrowheads="1"/>
          </p:cNvSpPr>
          <p:nvPr/>
        </p:nvSpPr>
        <p:spPr bwMode="gray">
          <a:xfrm>
            <a:off x="0" y="0"/>
            <a:ext cx="457200" cy="768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54" name="Rectangle 30"/>
          <p:cNvSpPr>
            <a:spLocks noChangeArrowheads="1"/>
          </p:cNvSpPr>
          <p:nvPr/>
        </p:nvSpPr>
        <p:spPr bwMode="gray">
          <a:xfrm>
            <a:off x="0" y="762000"/>
            <a:ext cx="457200" cy="152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79" name="Rectangle 55"/>
          <p:cNvSpPr>
            <a:spLocks noChangeArrowheads="1"/>
          </p:cNvSpPr>
          <p:nvPr/>
        </p:nvSpPr>
        <p:spPr bwMode="gray">
          <a:xfrm>
            <a:off x="0" y="6656388"/>
            <a:ext cx="457200" cy="2095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7" name="Rectangle 63"/>
          <p:cNvSpPr>
            <a:spLocks noChangeArrowheads="1"/>
          </p:cNvSpPr>
          <p:nvPr/>
        </p:nvSpPr>
        <p:spPr bwMode="gray">
          <a:xfrm>
            <a:off x="8769350" y="6019800"/>
            <a:ext cx="374650" cy="6429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90" name="Rectangle 66"/>
          <p:cNvSpPr>
            <a:spLocks noChangeArrowheads="1"/>
          </p:cNvSpPr>
          <p:nvPr/>
        </p:nvSpPr>
        <p:spPr bwMode="gray">
          <a:xfrm>
            <a:off x="8763000" y="762000"/>
            <a:ext cx="381000" cy="152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26" name="Rectangle 2"/>
          <p:cNvSpPr>
            <a:spLocks noGrp="1" noChangeArrowheads="1"/>
          </p:cNvSpPr>
          <p:nvPr>
            <p:ph type="title"/>
          </p:nvPr>
        </p:nvSpPr>
        <p:spPr bwMode="gray">
          <a:xfrm>
            <a:off x="990600" y="122238"/>
            <a:ext cx="6705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grpSp>
        <p:nvGrpSpPr>
          <p:cNvPr id="1128"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nvGrpSpPr>
            <p:cNvPr id="1130"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2" name="Oval 10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3" name="Oval 10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34" name="Group 110"/>
            <p:cNvGrpSpPr>
              <a:grpSpLocks/>
            </p:cNvGrpSpPr>
            <p:nvPr userDrawn="1"/>
          </p:nvGrpSpPr>
          <p:grpSpPr bwMode="auto">
            <a:xfrm rot="-23704554">
              <a:off x="5358" y="218"/>
              <a:ext cx="97" cy="75"/>
              <a:chOff x="3452" y="878"/>
              <a:chExt cx="402" cy="342"/>
            </a:xfrm>
          </p:grpSpPr>
          <p:sp>
            <p:nvSpPr>
              <p:cNvPr id="1135" name="Oval 11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6" name="Oval 11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7" name="Oval 11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38"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0" name="Oval 11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1" name="Oval 11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42"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4" name="Oval 120"/>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5" name="Oval 121"/>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46" name="Group 122"/>
            <p:cNvGrpSpPr>
              <a:grpSpLocks/>
            </p:cNvGrpSpPr>
            <p:nvPr userDrawn="1"/>
          </p:nvGrpSpPr>
          <p:grpSpPr bwMode="auto">
            <a:xfrm rot="-29488389">
              <a:off x="5212" y="46"/>
              <a:ext cx="88" cy="83"/>
              <a:chOff x="3452" y="878"/>
              <a:chExt cx="402" cy="342"/>
            </a:xfrm>
          </p:grpSpPr>
          <p:sp>
            <p:nvSpPr>
              <p:cNvPr id="1147" name="Oval 123"/>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8" name="Oval 124"/>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9" name="Oval 125"/>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5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2" name="Oval 12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3" name="Oval 12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54" name="Group 130"/>
            <p:cNvGrpSpPr>
              <a:grpSpLocks/>
            </p:cNvGrpSpPr>
            <p:nvPr userDrawn="1"/>
          </p:nvGrpSpPr>
          <p:grpSpPr bwMode="auto">
            <a:xfrm rot="-34314642">
              <a:off x="5041" y="204"/>
              <a:ext cx="97" cy="75"/>
              <a:chOff x="3452" y="878"/>
              <a:chExt cx="402" cy="342"/>
            </a:xfrm>
          </p:grpSpPr>
          <p:sp>
            <p:nvSpPr>
              <p:cNvPr id="1155" name="Oval 13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6" name="Oval 13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7" name="Oval 13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58" name="Group 134"/>
            <p:cNvGrpSpPr>
              <a:grpSpLocks/>
            </p:cNvGrpSpPr>
            <p:nvPr userDrawn="1"/>
          </p:nvGrpSpPr>
          <p:grpSpPr bwMode="auto">
            <a:xfrm rot="-15041649">
              <a:off x="5085" y="304"/>
              <a:ext cx="88" cy="82"/>
              <a:chOff x="3452" y="878"/>
              <a:chExt cx="402" cy="342"/>
            </a:xfrm>
          </p:grpSpPr>
          <p:sp>
            <p:nvSpPr>
              <p:cNvPr id="1159" name="Oval 13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60" name="Oval 13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61" name="Oval 13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n-lt"/>
              </a:defRPr>
            </a:lvl1pPr>
          </a:lstStyle>
          <a:p>
            <a:pPr fontAlgn="base">
              <a:spcBef>
                <a:spcPct val="0"/>
              </a:spcBef>
              <a:spcAft>
                <a:spcPct val="0"/>
              </a:spcAft>
            </a:pPr>
            <a:r>
              <a:rPr lang="en-US">
                <a:solidFill>
                  <a:srgbClr val="113F71"/>
                </a:solidFill>
              </a:rPr>
              <a:t>www.themegallery.com</a:t>
            </a:r>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Tree>
    <p:extLst>
      <p:ext uri="{BB962C8B-B14F-4D97-AF65-F5344CB8AC3E}">
        <p14:creationId xmlns:p14="http://schemas.microsoft.com/office/powerpoint/2010/main" val="67791615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Lst>
  <p:hf sldNum="0" hdr="0"/>
  <p:txStyles>
    <p:titleStyle>
      <a:lvl1pPr algn="l" rtl="0" eaLnBrk="1" fontAlgn="base" hangingPunct="1">
        <a:spcBef>
          <a:spcPct val="0"/>
        </a:spcBef>
        <a:spcAft>
          <a:spcPct val="0"/>
        </a:spcAft>
        <a:defRPr sz="2800" b="1" i="1">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itchFamily="34" charset="0"/>
        </a:defRPr>
      </a:lvl2pPr>
      <a:lvl3pPr algn="l" rtl="0" eaLnBrk="1" fontAlgn="base" hangingPunct="1">
        <a:spcBef>
          <a:spcPct val="0"/>
        </a:spcBef>
        <a:spcAft>
          <a:spcPct val="0"/>
        </a:spcAft>
        <a:defRPr sz="2800" b="1" i="1">
          <a:solidFill>
            <a:schemeClr val="tx1"/>
          </a:solidFill>
          <a:latin typeface="Verdana" pitchFamily="34" charset="0"/>
        </a:defRPr>
      </a:lvl3pPr>
      <a:lvl4pPr algn="l" rtl="0" eaLnBrk="1" fontAlgn="base" hangingPunct="1">
        <a:spcBef>
          <a:spcPct val="0"/>
        </a:spcBef>
        <a:spcAft>
          <a:spcPct val="0"/>
        </a:spcAft>
        <a:defRPr sz="2800" b="1" i="1">
          <a:solidFill>
            <a:schemeClr val="tx1"/>
          </a:solidFill>
          <a:latin typeface="Verdana" pitchFamily="34" charset="0"/>
        </a:defRPr>
      </a:lvl4pPr>
      <a:lvl5pPr algn="l" rtl="0" eaLnBrk="1" fontAlgn="base" hangingPunct="1">
        <a:spcBef>
          <a:spcPct val="0"/>
        </a:spcBef>
        <a:spcAft>
          <a:spcPct val="0"/>
        </a:spcAft>
        <a:defRPr sz="2800" b="1" i="1">
          <a:solidFill>
            <a:schemeClr val="tx1"/>
          </a:solidFill>
          <a:latin typeface="Verdana" pitchFamily="34" charset="0"/>
        </a:defRPr>
      </a:lvl5pPr>
      <a:lvl6pPr marL="457200" algn="l" rtl="0" eaLnBrk="1" fontAlgn="base" hangingPunct="1">
        <a:spcBef>
          <a:spcPct val="0"/>
        </a:spcBef>
        <a:spcAft>
          <a:spcPct val="0"/>
        </a:spcAft>
        <a:defRPr sz="2800" b="1" i="1">
          <a:solidFill>
            <a:schemeClr val="tx1"/>
          </a:solidFill>
          <a:latin typeface="Verdana" pitchFamily="34" charset="0"/>
        </a:defRPr>
      </a:lvl6pPr>
      <a:lvl7pPr marL="914400" algn="l" rtl="0" eaLnBrk="1" fontAlgn="base" hangingPunct="1">
        <a:spcBef>
          <a:spcPct val="0"/>
        </a:spcBef>
        <a:spcAft>
          <a:spcPct val="0"/>
        </a:spcAft>
        <a:defRPr sz="2800" b="1" i="1">
          <a:solidFill>
            <a:schemeClr val="tx1"/>
          </a:solidFill>
          <a:latin typeface="Verdana" pitchFamily="34" charset="0"/>
        </a:defRPr>
      </a:lvl7pPr>
      <a:lvl8pPr marL="1371600" algn="l" rtl="0" eaLnBrk="1" fontAlgn="base" hangingPunct="1">
        <a:spcBef>
          <a:spcPct val="0"/>
        </a:spcBef>
        <a:spcAft>
          <a:spcPct val="0"/>
        </a:spcAft>
        <a:defRPr sz="2800" b="1" i="1">
          <a:solidFill>
            <a:schemeClr val="tx1"/>
          </a:solidFill>
          <a:latin typeface="Verdana" pitchFamily="34" charset="0"/>
        </a:defRPr>
      </a:lvl8pPr>
      <a:lvl9pPr marL="1828800" algn="l"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27" name="Rectangle 3"/>
          <p:cNvSpPr>
            <a:spLocks noGrp="1" noChangeArrowheads="1"/>
          </p:cNvSpPr>
          <p:nvPr>
            <p:ph type="body" idx="1"/>
          </p:nvPr>
        </p:nvSpPr>
        <p:spPr bwMode="gray">
          <a:xfrm>
            <a:off x="609600" y="1228725"/>
            <a:ext cx="8023225"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pPr>
            <a:r>
              <a:rPr lang="en-US">
                <a:solidFill>
                  <a:srgbClr val="113F71"/>
                </a:solidFill>
              </a:rPr>
              <a:t>Company  Logo</a:t>
            </a:r>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97551E7-663F-408E-B923-276001AF7C26}" type="slidenum">
              <a:rPr lang="en-US">
                <a:solidFill>
                  <a:srgbClr val="113F71"/>
                </a:solidFill>
                <a:latin typeface="Arial" charset="0"/>
              </a:rPr>
              <a:pPr fontAlgn="base">
                <a:spcBef>
                  <a:spcPct val="0"/>
                </a:spcBef>
                <a:spcAft>
                  <a:spcPct val="0"/>
                </a:spcAft>
              </a:pPr>
              <a:t>‹#›</a:t>
            </a:fld>
            <a:endParaRPr lang="en-US">
              <a:solidFill>
                <a:srgbClr val="113F71"/>
              </a:solidFill>
              <a:latin typeface="Arial" charset="0"/>
            </a:endParaRPr>
          </a:p>
        </p:txBody>
      </p:sp>
      <p:sp>
        <p:nvSpPr>
          <p:cNvPr id="1052" name="Rectangle 28"/>
          <p:cNvSpPr>
            <a:spLocks noChangeArrowheads="1"/>
          </p:cNvSpPr>
          <p:nvPr/>
        </p:nvSpPr>
        <p:spPr bwMode="gray">
          <a:xfrm>
            <a:off x="0" y="0"/>
            <a:ext cx="457200" cy="768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54" name="Rectangle 30"/>
          <p:cNvSpPr>
            <a:spLocks noChangeArrowheads="1"/>
          </p:cNvSpPr>
          <p:nvPr/>
        </p:nvSpPr>
        <p:spPr bwMode="gray">
          <a:xfrm>
            <a:off x="0" y="762000"/>
            <a:ext cx="457200" cy="152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79" name="Rectangle 55"/>
          <p:cNvSpPr>
            <a:spLocks noChangeArrowheads="1"/>
          </p:cNvSpPr>
          <p:nvPr/>
        </p:nvSpPr>
        <p:spPr bwMode="gray">
          <a:xfrm>
            <a:off x="0" y="6656388"/>
            <a:ext cx="457200" cy="2095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7" name="Rectangle 63"/>
          <p:cNvSpPr>
            <a:spLocks noChangeArrowheads="1"/>
          </p:cNvSpPr>
          <p:nvPr/>
        </p:nvSpPr>
        <p:spPr bwMode="gray">
          <a:xfrm>
            <a:off x="8769350" y="6019800"/>
            <a:ext cx="374650" cy="6429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90" name="Rectangle 66"/>
          <p:cNvSpPr>
            <a:spLocks noChangeArrowheads="1"/>
          </p:cNvSpPr>
          <p:nvPr/>
        </p:nvSpPr>
        <p:spPr bwMode="gray">
          <a:xfrm>
            <a:off x="8763000" y="762000"/>
            <a:ext cx="381000" cy="152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113F71"/>
              </a:solidFill>
              <a:latin typeface="Arial" charset="0"/>
            </a:endParaRPr>
          </a:p>
        </p:txBody>
      </p:sp>
      <p:sp>
        <p:nvSpPr>
          <p:cNvPr id="1026" name="Rectangle 2"/>
          <p:cNvSpPr>
            <a:spLocks noGrp="1" noChangeArrowheads="1"/>
          </p:cNvSpPr>
          <p:nvPr>
            <p:ph type="title"/>
          </p:nvPr>
        </p:nvSpPr>
        <p:spPr bwMode="gray">
          <a:xfrm>
            <a:off x="990600" y="122238"/>
            <a:ext cx="6705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grpSp>
        <p:nvGrpSpPr>
          <p:cNvPr id="1128"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nvGrpSpPr>
            <p:cNvPr id="1130"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2" name="Oval 10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3" name="Oval 10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34" name="Group 110"/>
            <p:cNvGrpSpPr>
              <a:grpSpLocks/>
            </p:cNvGrpSpPr>
            <p:nvPr userDrawn="1"/>
          </p:nvGrpSpPr>
          <p:grpSpPr bwMode="auto">
            <a:xfrm rot="-23704554">
              <a:off x="5358" y="218"/>
              <a:ext cx="97" cy="75"/>
              <a:chOff x="3452" y="878"/>
              <a:chExt cx="402" cy="342"/>
            </a:xfrm>
          </p:grpSpPr>
          <p:sp>
            <p:nvSpPr>
              <p:cNvPr id="1135" name="Oval 11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6" name="Oval 11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37" name="Oval 11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38"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0" name="Oval 11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1" name="Oval 11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42"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4" name="Oval 120"/>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5" name="Oval 121"/>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46" name="Group 122"/>
            <p:cNvGrpSpPr>
              <a:grpSpLocks/>
            </p:cNvGrpSpPr>
            <p:nvPr userDrawn="1"/>
          </p:nvGrpSpPr>
          <p:grpSpPr bwMode="auto">
            <a:xfrm rot="-29488389">
              <a:off x="5212" y="46"/>
              <a:ext cx="88" cy="83"/>
              <a:chOff x="3452" y="878"/>
              <a:chExt cx="402" cy="342"/>
            </a:xfrm>
          </p:grpSpPr>
          <p:sp>
            <p:nvSpPr>
              <p:cNvPr id="1147" name="Oval 123"/>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8" name="Oval 124"/>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49" name="Oval 125"/>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5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2" name="Oval 12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3" name="Oval 12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54" name="Group 130"/>
            <p:cNvGrpSpPr>
              <a:grpSpLocks/>
            </p:cNvGrpSpPr>
            <p:nvPr userDrawn="1"/>
          </p:nvGrpSpPr>
          <p:grpSpPr bwMode="auto">
            <a:xfrm rot="-34314642">
              <a:off x="5041" y="204"/>
              <a:ext cx="97" cy="75"/>
              <a:chOff x="3452" y="878"/>
              <a:chExt cx="402" cy="342"/>
            </a:xfrm>
          </p:grpSpPr>
          <p:sp>
            <p:nvSpPr>
              <p:cNvPr id="1155" name="Oval 13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6" name="Oval 13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57" name="Oval 13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nvGrpSpPr>
            <p:cNvPr id="1158" name="Group 134"/>
            <p:cNvGrpSpPr>
              <a:grpSpLocks/>
            </p:cNvGrpSpPr>
            <p:nvPr userDrawn="1"/>
          </p:nvGrpSpPr>
          <p:grpSpPr bwMode="auto">
            <a:xfrm rot="-15041649">
              <a:off x="5085" y="304"/>
              <a:ext cx="88" cy="82"/>
              <a:chOff x="3452" y="878"/>
              <a:chExt cx="402" cy="342"/>
            </a:xfrm>
          </p:grpSpPr>
          <p:sp>
            <p:nvSpPr>
              <p:cNvPr id="1159" name="Oval 13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60" name="Oval 13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sp>
            <p:nvSpPr>
              <p:cNvPr id="1161" name="Oval 13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a:noFill/>
              </a:ln>
              <a:effectLst/>
              <a:extLst>
                <a:ext uri="{91240B29-F687-4F45-9708-019B960494DF}">
                  <a14:hiddenLine xmlns:a14="http://schemas.microsoft.com/office/drawing/2010/main" w="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a:solidFill>
                    <a:srgbClr val="113F71"/>
                  </a:solidFill>
                  <a:latin typeface="Arial" charset="0"/>
                </a:endParaRPr>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n-lt"/>
              </a:defRPr>
            </a:lvl1pPr>
          </a:lstStyle>
          <a:p>
            <a:pPr fontAlgn="base">
              <a:spcBef>
                <a:spcPct val="0"/>
              </a:spcBef>
              <a:spcAft>
                <a:spcPct val="0"/>
              </a:spcAft>
            </a:pPr>
            <a:r>
              <a:rPr lang="en-US">
                <a:solidFill>
                  <a:srgbClr val="113F71"/>
                </a:solidFill>
              </a:rPr>
              <a:t>www.themegallery.com</a:t>
            </a:r>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113F71"/>
              </a:solidFill>
              <a:latin typeface="Arial" charset="0"/>
            </a:endParaRPr>
          </a:p>
        </p:txBody>
      </p:sp>
    </p:spTree>
    <p:extLst>
      <p:ext uri="{BB962C8B-B14F-4D97-AF65-F5344CB8AC3E}">
        <p14:creationId xmlns:p14="http://schemas.microsoft.com/office/powerpoint/2010/main" val="1471699478"/>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Lst>
  <p:hf sldNum="0" hdr="0"/>
  <p:txStyles>
    <p:titleStyle>
      <a:lvl1pPr algn="l" rtl="0" eaLnBrk="1" fontAlgn="base" hangingPunct="1">
        <a:spcBef>
          <a:spcPct val="0"/>
        </a:spcBef>
        <a:spcAft>
          <a:spcPct val="0"/>
        </a:spcAft>
        <a:defRPr sz="2800" b="1" i="1">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itchFamily="34" charset="0"/>
        </a:defRPr>
      </a:lvl2pPr>
      <a:lvl3pPr algn="l" rtl="0" eaLnBrk="1" fontAlgn="base" hangingPunct="1">
        <a:spcBef>
          <a:spcPct val="0"/>
        </a:spcBef>
        <a:spcAft>
          <a:spcPct val="0"/>
        </a:spcAft>
        <a:defRPr sz="2800" b="1" i="1">
          <a:solidFill>
            <a:schemeClr val="tx1"/>
          </a:solidFill>
          <a:latin typeface="Verdana" pitchFamily="34" charset="0"/>
        </a:defRPr>
      </a:lvl3pPr>
      <a:lvl4pPr algn="l" rtl="0" eaLnBrk="1" fontAlgn="base" hangingPunct="1">
        <a:spcBef>
          <a:spcPct val="0"/>
        </a:spcBef>
        <a:spcAft>
          <a:spcPct val="0"/>
        </a:spcAft>
        <a:defRPr sz="2800" b="1" i="1">
          <a:solidFill>
            <a:schemeClr val="tx1"/>
          </a:solidFill>
          <a:latin typeface="Verdana" pitchFamily="34" charset="0"/>
        </a:defRPr>
      </a:lvl4pPr>
      <a:lvl5pPr algn="l" rtl="0" eaLnBrk="1" fontAlgn="base" hangingPunct="1">
        <a:spcBef>
          <a:spcPct val="0"/>
        </a:spcBef>
        <a:spcAft>
          <a:spcPct val="0"/>
        </a:spcAft>
        <a:defRPr sz="2800" b="1" i="1">
          <a:solidFill>
            <a:schemeClr val="tx1"/>
          </a:solidFill>
          <a:latin typeface="Verdana" pitchFamily="34" charset="0"/>
        </a:defRPr>
      </a:lvl5pPr>
      <a:lvl6pPr marL="457200" algn="l" rtl="0" eaLnBrk="1" fontAlgn="base" hangingPunct="1">
        <a:spcBef>
          <a:spcPct val="0"/>
        </a:spcBef>
        <a:spcAft>
          <a:spcPct val="0"/>
        </a:spcAft>
        <a:defRPr sz="2800" b="1" i="1">
          <a:solidFill>
            <a:schemeClr val="tx1"/>
          </a:solidFill>
          <a:latin typeface="Verdana" pitchFamily="34" charset="0"/>
        </a:defRPr>
      </a:lvl6pPr>
      <a:lvl7pPr marL="914400" algn="l" rtl="0" eaLnBrk="1" fontAlgn="base" hangingPunct="1">
        <a:spcBef>
          <a:spcPct val="0"/>
        </a:spcBef>
        <a:spcAft>
          <a:spcPct val="0"/>
        </a:spcAft>
        <a:defRPr sz="2800" b="1" i="1">
          <a:solidFill>
            <a:schemeClr val="tx1"/>
          </a:solidFill>
          <a:latin typeface="Verdana" pitchFamily="34" charset="0"/>
        </a:defRPr>
      </a:lvl7pPr>
      <a:lvl8pPr marL="1371600" algn="l" rtl="0" eaLnBrk="1" fontAlgn="base" hangingPunct="1">
        <a:spcBef>
          <a:spcPct val="0"/>
        </a:spcBef>
        <a:spcAft>
          <a:spcPct val="0"/>
        </a:spcAft>
        <a:defRPr sz="2800" b="1" i="1">
          <a:solidFill>
            <a:schemeClr val="tx1"/>
          </a:solidFill>
          <a:latin typeface="Verdana" pitchFamily="34" charset="0"/>
        </a:defRPr>
      </a:lvl8pPr>
      <a:lvl9pPr marL="1828800" algn="l"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adgets.jpg"/>
          <p:cNvPicPr>
            <a:picLocks noChangeAspect="1"/>
          </p:cNvPicPr>
          <p:nvPr/>
        </p:nvPicPr>
        <p:blipFill>
          <a:blip r:embed="rId2" cstate="print"/>
          <a:stretch>
            <a:fillRect/>
          </a:stretch>
        </p:blipFill>
        <p:spPr>
          <a:xfrm>
            <a:off x="954832" y="1124744"/>
            <a:ext cx="6960773" cy="5220580"/>
          </a:xfrm>
          <a:prstGeom prst="rect">
            <a:avLst/>
          </a:prstGeom>
          <a:ln>
            <a:noFill/>
          </a:ln>
          <a:effectLst>
            <a:softEdge rad="317500"/>
          </a:effectLst>
        </p:spPr>
      </p:pic>
      <p:sp>
        <p:nvSpPr>
          <p:cNvPr id="3" name="TextBox 2"/>
          <p:cNvSpPr txBox="1"/>
          <p:nvPr/>
        </p:nvSpPr>
        <p:spPr>
          <a:xfrm>
            <a:off x="159327" y="5593015"/>
            <a:ext cx="8784976" cy="1015663"/>
          </a:xfrm>
          <a:prstGeom prst="rect">
            <a:avLst/>
          </a:prstGeom>
          <a:noFill/>
        </p:spPr>
        <p:txBody>
          <a:bodyPr wrap="square" rtlCol="0">
            <a:spAutoFit/>
          </a:bodyPr>
          <a:lstStyle/>
          <a:p>
            <a:pPr algn="ctr"/>
            <a:r>
              <a:rPr lang="en-US" sz="6000" b="1" i="1" dirty="0" smtClean="0">
                <a:solidFill>
                  <a:srgbClr val="FF0000"/>
                </a:solidFill>
                <a:latin typeface="Arial Black" pitchFamily="34" charset="0"/>
              </a:rPr>
              <a:t>High tech</a:t>
            </a:r>
            <a:r>
              <a:rPr lang="ru-RU" sz="6000" b="1" i="1" dirty="0" smtClean="0">
                <a:solidFill>
                  <a:srgbClr val="FF0000"/>
                </a:solidFill>
                <a:latin typeface="Arial Black" pitchFamily="34" charset="0"/>
              </a:rPr>
              <a:t> </a:t>
            </a:r>
            <a:r>
              <a:rPr lang="en-US" sz="6000" b="1" i="1" dirty="0" smtClean="0">
                <a:solidFill>
                  <a:srgbClr val="FF0000"/>
                </a:solidFill>
                <a:latin typeface="Arial Black" pitchFamily="34" charset="0"/>
              </a:rPr>
              <a:t>gadgets</a:t>
            </a:r>
            <a:endParaRPr lang="ru-RU" sz="6000" b="1" i="1" dirty="0">
              <a:solidFill>
                <a:srgbClr val="FF0000"/>
              </a:solidFill>
              <a:latin typeface="Arial Black" pitchFamily="34" charset="0"/>
            </a:endParaRPr>
          </a:p>
        </p:txBody>
      </p:sp>
      <p:sp>
        <p:nvSpPr>
          <p:cNvPr id="4" name="Прямоугольник 3"/>
          <p:cNvSpPr/>
          <p:nvPr/>
        </p:nvSpPr>
        <p:spPr>
          <a:xfrm>
            <a:off x="1321547" y="116748"/>
            <a:ext cx="6460535" cy="1224136"/>
          </a:xfrm>
          <a:prstGeom prst="rect">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ea typeface="+mj-ea"/>
                <a:cs typeface="Arial" pitchFamily="34" charset="0"/>
              </a:rPr>
              <a:t>Friday,</a:t>
            </a:r>
            <a:r>
              <a:rPr lang="ru-RU" sz="3200" b="1" dirty="0" smtClean="0">
                <a:solidFill>
                  <a:schemeClr val="tx1"/>
                </a:solidFill>
                <a:latin typeface="Arial" pitchFamily="34" charset="0"/>
                <a:ea typeface="+mj-ea"/>
                <a:cs typeface="Arial" pitchFamily="34" charset="0"/>
              </a:rPr>
              <a:t> </a:t>
            </a:r>
            <a:r>
              <a:rPr lang="en-US" sz="3200" b="1" dirty="0" smtClean="0">
                <a:solidFill>
                  <a:schemeClr val="tx1"/>
                </a:solidFill>
                <a:latin typeface="Arial" pitchFamily="34" charset="0"/>
                <a:ea typeface="+mj-ea"/>
                <a:cs typeface="Arial" pitchFamily="34" charset="0"/>
              </a:rPr>
              <a:t>May</a:t>
            </a:r>
            <a:r>
              <a:rPr lang="ru-RU" sz="3200" b="1" dirty="0" smtClean="0">
                <a:solidFill>
                  <a:schemeClr val="tx1"/>
                </a:solidFill>
                <a:latin typeface="Arial" pitchFamily="34" charset="0"/>
                <a:ea typeface="+mj-ea"/>
                <a:cs typeface="Arial" pitchFamily="34" charset="0"/>
              </a:rPr>
              <a:t> 4, </a:t>
            </a:r>
            <a:r>
              <a:rPr lang="en-US" sz="3200" b="1" dirty="0" smtClean="0">
                <a:solidFill>
                  <a:schemeClr val="tx1"/>
                </a:solidFill>
                <a:latin typeface="Arial" pitchFamily="34" charset="0"/>
                <a:ea typeface="+mj-ea"/>
                <a:cs typeface="Arial" pitchFamily="34" charset="0"/>
              </a:rPr>
              <a:t>spring</a:t>
            </a:r>
            <a:endParaRPr lang="ru-RU" sz="3200" b="1" dirty="0">
              <a:solidFill>
                <a:schemeClr val="tx1"/>
              </a:solidFill>
              <a:latin typeface="Arial" pitchFamily="34" charset="0"/>
              <a:ea typeface="+mj-ea"/>
              <a:cs typeface="Arial" pitchFamily="34" charset="0"/>
            </a:endParaRPr>
          </a:p>
          <a:p>
            <a:pPr algn="ctr"/>
            <a:r>
              <a:rPr lang="en-US" sz="3200" b="1" dirty="0" smtClean="0">
                <a:solidFill>
                  <a:schemeClr val="tx1"/>
                </a:solidFill>
                <a:latin typeface="Arial" pitchFamily="34" charset="0"/>
                <a:ea typeface="+mj-ea"/>
                <a:cs typeface="Arial" pitchFamily="34" charset="0"/>
              </a:rPr>
              <a:t>Class Work</a:t>
            </a:r>
            <a:endParaRPr lang="ru-RU" sz="3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0397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836712"/>
            <a:ext cx="8291264" cy="5487888"/>
          </a:xfrm>
          <a:solidFill>
            <a:schemeClr val="bg1"/>
          </a:solidFill>
        </p:spPr>
        <p:txBody>
          <a:bodyPr/>
          <a:lstStyle/>
          <a:p>
            <a:pPr lvl="0">
              <a:buClr>
                <a:srgbClr val="0BD0D9"/>
              </a:buClr>
            </a:pPr>
            <a:r>
              <a:rPr lang="en-US" sz="2800" b="1" dirty="0">
                <a:solidFill>
                  <a:prstClr val="black"/>
                </a:solidFill>
              </a:rPr>
              <a:t>A radio cassette player plays music from </a:t>
            </a:r>
            <a:r>
              <a:rPr lang="en-US" sz="2800" b="1" dirty="0" smtClean="0">
                <a:solidFill>
                  <a:prstClr val="black"/>
                </a:solidFill>
              </a:rPr>
              <a:t>the radio </a:t>
            </a:r>
            <a:r>
              <a:rPr lang="en-US" sz="2800" b="1" dirty="0">
                <a:solidFill>
                  <a:prstClr val="black"/>
                </a:solidFill>
              </a:rPr>
              <a:t>or cassettes.</a:t>
            </a:r>
          </a:p>
          <a:p>
            <a:pPr lvl="0">
              <a:buClr>
                <a:srgbClr val="0BD0D9"/>
              </a:buClr>
            </a:pPr>
            <a:r>
              <a:rPr lang="en-US" sz="2800" b="1" dirty="0">
                <a:solidFill>
                  <a:prstClr val="black"/>
                </a:solidFill>
              </a:rPr>
              <a:t>A Walkman® plays music through </a:t>
            </a:r>
            <a:r>
              <a:rPr lang="en-US" sz="2800" b="1" dirty="0" smtClean="0">
                <a:solidFill>
                  <a:prstClr val="black"/>
                </a:solidFill>
              </a:rPr>
              <a:t>headphones, especially </a:t>
            </a:r>
            <a:r>
              <a:rPr lang="en-US" sz="2800" b="1" dirty="0">
                <a:solidFill>
                  <a:prstClr val="black"/>
                </a:solidFill>
              </a:rPr>
              <a:t>for use when travelling.</a:t>
            </a:r>
          </a:p>
          <a:p>
            <a:pPr lvl="0">
              <a:buClr>
                <a:srgbClr val="0BD0D9"/>
              </a:buClr>
            </a:pPr>
            <a:r>
              <a:rPr lang="en-US" sz="2800" b="1" dirty="0">
                <a:solidFill>
                  <a:prstClr val="black"/>
                </a:solidFill>
              </a:rPr>
              <a:t>A </a:t>
            </a:r>
            <a:r>
              <a:rPr lang="en-US" sz="2800" b="1" dirty="0" err="1">
                <a:solidFill>
                  <a:prstClr val="black"/>
                </a:solidFill>
              </a:rPr>
              <a:t>dictaphone</a:t>
            </a:r>
            <a:r>
              <a:rPr lang="en-US" sz="2800" b="1" dirty="0">
                <a:solidFill>
                  <a:prstClr val="black"/>
                </a:solidFill>
              </a:rPr>
              <a:t> plays and records sounds, </a:t>
            </a:r>
            <a:r>
              <a:rPr lang="en-US" sz="2800" b="1" dirty="0" smtClean="0">
                <a:solidFill>
                  <a:prstClr val="black"/>
                </a:solidFill>
              </a:rPr>
              <a:t>especially voices</a:t>
            </a:r>
            <a:r>
              <a:rPr lang="en-US" sz="2800" b="1" dirty="0">
                <a:solidFill>
                  <a:prstClr val="black"/>
                </a:solidFill>
              </a:rPr>
              <a:t>.</a:t>
            </a:r>
          </a:p>
          <a:p>
            <a:pPr lvl="0">
              <a:buClr>
                <a:srgbClr val="0BD0D9"/>
              </a:buClr>
            </a:pPr>
            <a:r>
              <a:rPr lang="en-US" sz="2800" b="1" dirty="0">
                <a:solidFill>
                  <a:prstClr val="black"/>
                </a:solidFill>
              </a:rPr>
              <a:t>A TV broadcasts TV </a:t>
            </a:r>
            <a:r>
              <a:rPr lang="en-US" sz="2800" b="1" dirty="0" err="1">
                <a:solidFill>
                  <a:prstClr val="black"/>
                </a:solidFill>
              </a:rPr>
              <a:t>programmes</a:t>
            </a:r>
            <a:r>
              <a:rPr lang="en-US" sz="2800" b="1" dirty="0">
                <a:solidFill>
                  <a:prstClr val="black"/>
                </a:solidFill>
              </a:rPr>
              <a:t> with </a:t>
            </a:r>
            <a:r>
              <a:rPr lang="en-US" sz="2800" b="1" dirty="0" smtClean="0">
                <a:solidFill>
                  <a:prstClr val="black"/>
                </a:solidFill>
              </a:rPr>
              <a:t>pictures and </a:t>
            </a:r>
            <a:r>
              <a:rPr lang="en-US" sz="2800" b="1" dirty="0">
                <a:solidFill>
                  <a:prstClr val="black"/>
                </a:solidFill>
              </a:rPr>
              <a:t>sounds.</a:t>
            </a:r>
            <a:endParaRPr lang="ru-RU" sz="2800" b="1" dirty="0">
              <a:solidFill>
                <a:prstClr val="black"/>
              </a:solidFill>
            </a:endParaRPr>
          </a:p>
          <a:p>
            <a:endParaRPr lang="ru-RU" dirty="0"/>
          </a:p>
        </p:txBody>
      </p:sp>
      <p:sp>
        <p:nvSpPr>
          <p:cNvPr id="4" name="Прямоугольник 3"/>
          <p:cNvSpPr/>
          <p:nvPr/>
        </p:nvSpPr>
        <p:spPr>
          <a:xfrm>
            <a:off x="1043608" y="980728"/>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43608" y="1844824"/>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43608" y="2780928"/>
            <a:ext cx="20162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43608" y="3645024"/>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092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a:solidFill>
            <a:schemeClr val="bg1"/>
          </a:solidFill>
        </p:spPr>
        <p:txBody>
          <a:bodyPr/>
          <a:lstStyle/>
          <a:p>
            <a:pPr algn="ctr"/>
            <a:r>
              <a:rPr lang="en-US" b="1" dirty="0" smtClean="0">
                <a:solidFill>
                  <a:srgbClr val="FF0000"/>
                </a:solidFill>
              </a:rPr>
              <a:t>Give the English equivalents:</a:t>
            </a:r>
            <a:endParaRPr lang="ru-RU" b="1" dirty="0">
              <a:solidFill>
                <a:srgbClr val="FF0000"/>
              </a:solidFill>
            </a:endParaRPr>
          </a:p>
        </p:txBody>
      </p:sp>
      <p:sp>
        <p:nvSpPr>
          <p:cNvPr id="3" name="Объект 2"/>
          <p:cNvSpPr>
            <a:spLocks noGrp="1"/>
          </p:cNvSpPr>
          <p:nvPr>
            <p:ph idx="1"/>
          </p:nvPr>
        </p:nvSpPr>
        <p:spPr>
          <a:xfrm>
            <a:off x="467544" y="1196752"/>
            <a:ext cx="8424936" cy="5400600"/>
          </a:xfrm>
          <a:solidFill>
            <a:schemeClr val="bg1"/>
          </a:solidFill>
        </p:spPr>
        <p:txBody>
          <a:bodyPr>
            <a:normAutofit fontScale="92500" lnSpcReduction="20000"/>
          </a:bodyPr>
          <a:lstStyle/>
          <a:p>
            <a:r>
              <a:rPr lang="ru-RU" b="1" dirty="0"/>
              <a:t>техническая новинка, </a:t>
            </a:r>
            <a:endParaRPr lang="en-US" b="1" dirty="0" smtClean="0"/>
          </a:p>
          <a:p>
            <a:r>
              <a:rPr lang="ru-RU" b="1" dirty="0" smtClean="0"/>
              <a:t>видеокамера</a:t>
            </a:r>
            <a:r>
              <a:rPr lang="ru-RU" b="1" dirty="0"/>
              <a:t>,  </a:t>
            </a:r>
            <a:endParaRPr lang="en-US" b="1" dirty="0" smtClean="0"/>
          </a:p>
          <a:p>
            <a:r>
              <a:rPr lang="ru-RU" b="1" dirty="0" smtClean="0"/>
              <a:t>прибор</a:t>
            </a:r>
            <a:r>
              <a:rPr lang="ru-RU" b="1" dirty="0"/>
              <a:t>, механизм, </a:t>
            </a:r>
            <a:endParaRPr lang="en-US" b="1" dirty="0" smtClean="0"/>
          </a:p>
          <a:p>
            <a:r>
              <a:rPr lang="ru-RU" b="1" dirty="0" smtClean="0"/>
              <a:t>цифровой</a:t>
            </a:r>
            <a:r>
              <a:rPr lang="ru-RU" b="1" dirty="0"/>
              <a:t>, </a:t>
            </a:r>
            <a:endParaRPr lang="en-US" b="1" dirty="0" smtClean="0"/>
          </a:p>
          <a:p>
            <a:r>
              <a:rPr lang="ru-RU" b="1" dirty="0" smtClean="0"/>
              <a:t>фанат  </a:t>
            </a:r>
            <a:r>
              <a:rPr lang="ru-RU" b="1" dirty="0"/>
              <a:t>техники, </a:t>
            </a:r>
            <a:endParaRPr lang="en-US" b="1" dirty="0" smtClean="0"/>
          </a:p>
          <a:p>
            <a:r>
              <a:rPr lang="ru-RU" b="1" dirty="0" smtClean="0"/>
              <a:t>переносной</a:t>
            </a:r>
            <a:r>
              <a:rPr lang="ru-RU" b="1" dirty="0"/>
              <a:t>, </a:t>
            </a:r>
            <a:endParaRPr lang="en-US" b="1" dirty="0" smtClean="0"/>
          </a:p>
          <a:p>
            <a:r>
              <a:rPr lang="ru-RU" b="1" dirty="0" smtClean="0"/>
              <a:t>ноутбук</a:t>
            </a:r>
            <a:r>
              <a:rPr lang="ru-RU" b="1" dirty="0"/>
              <a:t>, </a:t>
            </a:r>
            <a:endParaRPr lang="en-US" b="1" dirty="0" smtClean="0"/>
          </a:p>
          <a:p>
            <a:r>
              <a:rPr lang="ru-RU" b="1" dirty="0" smtClean="0"/>
              <a:t>наушники</a:t>
            </a:r>
            <a:r>
              <a:rPr lang="ru-RU" b="1" dirty="0"/>
              <a:t>, </a:t>
            </a:r>
            <a:endParaRPr lang="en-US" b="1" dirty="0" smtClean="0"/>
          </a:p>
          <a:p>
            <a:r>
              <a:rPr lang="ru-RU" b="1" dirty="0" smtClean="0"/>
              <a:t>программное  </a:t>
            </a:r>
            <a:r>
              <a:rPr lang="ru-RU" b="1" dirty="0"/>
              <a:t>обеспечение, </a:t>
            </a:r>
            <a:endParaRPr lang="en-US" b="1" dirty="0" smtClean="0"/>
          </a:p>
          <a:p>
            <a:r>
              <a:rPr lang="ru-RU" b="1" dirty="0" smtClean="0"/>
              <a:t>оборудование</a:t>
            </a:r>
            <a:r>
              <a:rPr lang="ru-RU" b="1" dirty="0"/>
              <a:t>, </a:t>
            </a:r>
            <a:endParaRPr lang="en-US" b="1" dirty="0" smtClean="0"/>
          </a:p>
          <a:p>
            <a:r>
              <a:rPr lang="ru-RU" b="1" dirty="0" smtClean="0"/>
              <a:t>редактировать</a:t>
            </a:r>
            <a:r>
              <a:rPr lang="ru-RU" b="1" dirty="0"/>
              <a:t>,  </a:t>
            </a:r>
            <a:endParaRPr lang="en-US" b="1" dirty="0" smtClean="0"/>
          </a:p>
          <a:p>
            <a:r>
              <a:rPr lang="ru-RU" b="1" dirty="0" smtClean="0"/>
              <a:t>заряжать</a:t>
            </a:r>
            <a:r>
              <a:rPr lang="ru-RU" b="1" dirty="0"/>
              <a:t>, заряд, </a:t>
            </a:r>
            <a:endParaRPr lang="en-US" b="1" dirty="0" smtClean="0"/>
          </a:p>
          <a:p>
            <a:r>
              <a:rPr lang="ru-RU" b="1" dirty="0" smtClean="0"/>
              <a:t>хранить</a:t>
            </a:r>
            <a:endParaRPr lang="en-US" b="1" dirty="0" smtClean="0"/>
          </a:p>
          <a:p>
            <a:r>
              <a:rPr lang="ru-RU" b="1" dirty="0" smtClean="0"/>
              <a:t>современный</a:t>
            </a:r>
            <a:endParaRPr lang="ru-RU" b="1" dirty="0"/>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1844824"/>
            <a:ext cx="36004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400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294"/>
            <a:ext cx="8784976" cy="1143000"/>
          </a:xfrm>
          <a:solidFill>
            <a:schemeClr val="bg1"/>
          </a:solidFill>
        </p:spPr>
        <p:txBody>
          <a:bodyPr>
            <a:normAutofit fontScale="90000"/>
          </a:bodyPr>
          <a:lstStyle/>
          <a:p>
            <a:pPr lvl="0">
              <a:spcBef>
                <a:spcPts val="0"/>
              </a:spcBef>
            </a:pPr>
            <a:r>
              <a:rPr lang="en-US" dirty="0" smtClean="0"/>
              <a:t>Ex 1p </a:t>
            </a:r>
            <a:r>
              <a:rPr lang="en-US" dirty="0" smtClean="0"/>
              <a:t>140 </a:t>
            </a:r>
            <a:r>
              <a:rPr lang="en-US" sz="3200" b="1" dirty="0" smtClean="0">
                <a:solidFill>
                  <a:srgbClr val="FF0000"/>
                </a:solidFill>
                <a:latin typeface="Constantia"/>
                <a:ea typeface="+mn-ea"/>
                <a:cs typeface="+mn-cs"/>
              </a:rPr>
              <a:t>Complete </a:t>
            </a:r>
            <a:r>
              <a:rPr lang="en-US" sz="3200" b="1" dirty="0">
                <a:solidFill>
                  <a:srgbClr val="FF0000"/>
                </a:solidFill>
                <a:latin typeface="Constantia"/>
                <a:ea typeface="+mn-ea"/>
                <a:cs typeface="+mn-cs"/>
              </a:rPr>
              <a:t>the sentences, using the names of the gadgets and the words below</a:t>
            </a:r>
            <a:r>
              <a:rPr lang="en-US" sz="3200" b="1" dirty="0" smtClean="0">
                <a:solidFill>
                  <a:srgbClr val="FF0000"/>
                </a:solidFill>
                <a:latin typeface="Constantia"/>
                <a:ea typeface="+mn-ea"/>
                <a:cs typeface="+mn-cs"/>
              </a:rPr>
              <a:t>:</a:t>
            </a:r>
            <a:endParaRPr lang="ru-RU" dirty="0"/>
          </a:p>
        </p:txBody>
      </p:sp>
      <p:sp>
        <p:nvSpPr>
          <p:cNvPr id="3" name="Объект 2"/>
          <p:cNvSpPr>
            <a:spLocks noGrp="1"/>
          </p:cNvSpPr>
          <p:nvPr>
            <p:ph sz="half" idx="1"/>
          </p:nvPr>
        </p:nvSpPr>
        <p:spPr>
          <a:xfrm>
            <a:off x="107504" y="1268760"/>
            <a:ext cx="4388296" cy="5086165"/>
          </a:xfrm>
          <a:solidFill>
            <a:schemeClr val="bg1"/>
          </a:solidFill>
        </p:spPr>
        <p:txBody>
          <a:bodyPr>
            <a:normAutofit fontScale="55000" lnSpcReduction="20000"/>
          </a:bodyPr>
          <a:lstStyle/>
          <a:p>
            <a:pPr marL="0" lvl="0" indent="0">
              <a:spcBef>
                <a:spcPts val="0"/>
              </a:spcBef>
              <a:buClrTx/>
              <a:buSzTx/>
              <a:buNone/>
            </a:pPr>
            <a:r>
              <a:rPr lang="en-US" sz="3600" b="1" u="sng" dirty="0">
                <a:solidFill>
                  <a:srgbClr val="FF0000"/>
                </a:solidFill>
              </a:rPr>
              <a:t>I would use a … to …</a:t>
            </a:r>
            <a:r>
              <a:rPr lang="en-US" sz="3600" u="sng" dirty="0">
                <a:solidFill>
                  <a:srgbClr val="FF0000"/>
                </a:solidFill>
              </a:rPr>
              <a:t> </a:t>
            </a:r>
          </a:p>
          <a:p>
            <a:pPr marL="0" lvl="0" indent="0">
              <a:spcBef>
                <a:spcPts val="0"/>
              </a:spcBef>
              <a:buClrTx/>
              <a:buSzTx/>
              <a:buFont typeface="+mj-lt"/>
              <a:buAutoNum type="arabicPeriod"/>
            </a:pPr>
            <a:r>
              <a:rPr lang="en-US" sz="3600" b="1" dirty="0">
                <a:solidFill>
                  <a:prstClr val="black"/>
                </a:solidFill>
              </a:rPr>
              <a:t>record my lessons at school</a:t>
            </a:r>
          </a:p>
          <a:p>
            <a:pPr marL="0" lvl="0" indent="0">
              <a:spcBef>
                <a:spcPts val="0"/>
              </a:spcBef>
              <a:buClrTx/>
              <a:buSzTx/>
              <a:buFont typeface="+mj-lt"/>
              <a:buAutoNum type="arabicPeriod"/>
            </a:pPr>
            <a:r>
              <a:rPr lang="en-US" sz="3600" b="1" dirty="0">
                <a:solidFill>
                  <a:prstClr val="black"/>
                </a:solidFill>
              </a:rPr>
              <a:t>tell the time</a:t>
            </a:r>
          </a:p>
          <a:p>
            <a:pPr marL="0" lvl="0" indent="0">
              <a:spcBef>
                <a:spcPts val="0"/>
              </a:spcBef>
              <a:buClrTx/>
              <a:buSzTx/>
              <a:buFont typeface="+mj-lt"/>
              <a:buAutoNum type="arabicPeriod"/>
            </a:pPr>
            <a:r>
              <a:rPr lang="en-US" sz="3600" b="1" dirty="0">
                <a:solidFill>
                  <a:prstClr val="black"/>
                </a:solidFill>
              </a:rPr>
              <a:t>send a picture message to a friend</a:t>
            </a:r>
          </a:p>
          <a:p>
            <a:pPr marL="0" lvl="0" indent="0">
              <a:spcBef>
                <a:spcPts val="0"/>
              </a:spcBef>
              <a:buClrTx/>
              <a:buSzTx/>
              <a:buFont typeface="+mj-lt"/>
              <a:buAutoNum type="arabicPeriod"/>
            </a:pPr>
            <a:r>
              <a:rPr lang="en-US" sz="3600" b="1" dirty="0">
                <a:solidFill>
                  <a:prstClr val="black"/>
                </a:solidFill>
              </a:rPr>
              <a:t>film a friend’s birthday party</a:t>
            </a:r>
          </a:p>
          <a:p>
            <a:pPr marL="0" lvl="0" indent="0">
              <a:spcBef>
                <a:spcPts val="0"/>
              </a:spcBef>
              <a:buClrTx/>
              <a:buSzTx/>
              <a:buFont typeface="+mj-lt"/>
              <a:buAutoNum type="arabicPeriod"/>
            </a:pPr>
            <a:r>
              <a:rPr lang="en-US" sz="3600" b="1" dirty="0">
                <a:solidFill>
                  <a:prstClr val="black"/>
                </a:solidFill>
              </a:rPr>
              <a:t>listen to music</a:t>
            </a:r>
          </a:p>
          <a:p>
            <a:pPr marL="0" lvl="0" indent="0">
              <a:spcBef>
                <a:spcPts val="0"/>
              </a:spcBef>
              <a:buClrTx/>
              <a:buSzTx/>
              <a:buFont typeface="+mj-lt"/>
              <a:buAutoNum type="arabicPeriod"/>
            </a:pPr>
            <a:r>
              <a:rPr lang="en-US" sz="3600" b="1" dirty="0">
                <a:solidFill>
                  <a:prstClr val="black"/>
                </a:solidFill>
              </a:rPr>
              <a:t>send emails</a:t>
            </a:r>
          </a:p>
          <a:p>
            <a:pPr marL="0" lvl="0" indent="0">
              <a:spcBef>
                <a:spcPts val="0"/>
              </a:spcBef>
              <a:buClrTx/>
              <a:buSzTx/>
              <a:buFont typeface="+mj-lt"/>
              <a:buAutoNum type="arabicPeriod"/>
            </a:pPr>
            <a:r>
              <a:rPr lang="en-US" sz="3600" b="1" dirty="0">
                <a:solidFill>
                  <a:prstClr val="black"/>
                </a:solidFill>
              </a:rPr>
              <a:t>keep a record of my spending</a:t>
            </a:r>
          </a:p>
          <a:p>
            <a:pPr marL="0" lvl="0" indent="0">
              <a:spcBef>
                <a:spcPts val="0"/>
              </a:spcBef>
              <a:buClrTx/>
              <a:buSzTx/>
              <a:buFont typeface="+mj-lt"/>
              <a:buAutoNum type="arabicPeriod"/>
            </a:pPr>
            <a:r>
              <a:rPr lang="en-US" sz="3600" b="1" dirty="0">
                <a:solidFill>
                  <a:prstClr val="black"/>
                </a:solidFill>
              </a:rPr>
              <a:t>watch a DVD</a:t>
            </a:r>
          </a:p>
          <a:p>
            <a:pPr marL="0" lvl="0" indent="0">
              <a:spcBef>
                <a:spcPts val="0"/>
              </a:spcBef>
              <a:buClrTx/>
              <a:buSzTx/>
              <a:buFont typeface="+mj-lt"/>
              <a:buAutoNum type="arabicPeriod"/>
            </a:pPr>
            <a:r>
              <a:rPr lang="en-US" sz="3600" b="1" dirty="0">
                <a:solidFill>
                  <a:prstClr val="black"/>
                </a:solidFill>
              </a:rPr>
              <a:t>look up a friend’s address</a:t>
            </a:r>
          </a:p>
          <a:p>
            <a:pPr marL="0" lvl="0" indent="0">
              <a:spcBef>
                <a:spcPts val="0"/>
              </a:spcBef>
              <a:buClrTx/>
              <a:buSzTx/>
              <a:buFont typeface="+mj-lt"/>
              <a:buAutoNum type="arabicPeriod"/>
            </a:pPr>
            <a:r>
              <a:rPr lang="en-US" sz="3600" b="1" dirty="0">
                <a:solidFill>
                  <a:prstClr val="black"/>
                </a:solidFill>
              </a:rPr>
              <a:t>edit my essay on the bus</a:t>
            </a:r>
          </a:p>
          <a:p>
            <a:pPr marL="0" lvl="0" indent="0">
              <a:spcBef>
                <a:spcPts val="0"/>
              </a:spcBef>
              <a:buClrTx/>
              <a:buSzTx/>
              <a:buFont typeface="+mj-lt"/>
              <a:buAutoNum type="arabicPeriod"/>
            </a:pPr>
            <a:r>
              <a:rPr lang="en-US" sz="3600" b="1" dirty="0">
                <a:solidFill>
                  <a:prstClr val="black"/>
                </a:solidFill>
              </a:rPr>
              <a:t>do some Internet research for a project</a:t>
            </a:r>
          </a:p>
          <a:p>
            <a:pPr marL="0" lvl="0" indent="0">
              <a:spcBef>
                <a:spcPts val="0"/>
              </a:spcBef>
              <a:buClrTx/>
              <a:buSzTx/>
              <a:buFont typeface="+mj-lt"/>
              <a:buAutoNum type="arabicPeriod"/>
            </a:pPr>
            <a:r>
              <a:rPr lang="en-US" sz="3600" b="1" dirty="0">
                <a:solidFill>
                  <a:prstClr val="black"/>
                </a:solidFill>
              </a:rPr>
              <a:t>show photos to my friends</a:t>
            </a:r>
          </a:p>
          <a:p>
            <a:pPr marL="0" lvl="0" indent="0">
              <a:spcBef>
                <a:spcPts val="0"/>
              </a:spcBef>
              <a:buClrTx/>
              <a:buSzTx/>
              <a:buFont typeface="+mj-lt"/>
              <a:buAutoNum type="arabicPeriod"/>
            </a:pPr>
            <a:r>
              <a:rPr lang="en-US" sz="3600" b="1" dirty="0">
                <a:solidFill>
                  <a:prstClr val="black"/>
                </a:solidFill>
              </a:rPr>
              <a:t>burn songs onto a CD</a:t>
            </a:r>
          </a:p>
          <a:p>
            <a:pPr marL="0" lvl="0" indent="0">
              <a:spcBef>
                <a:spcPts val="0"/>
              </a:spcBef>
              <a:buClrTx/>
              <a:buSzTx/>
              <a:buFont typeface="+mj-lt"/>
              <a:buAutoNum type="arabicPeriod"/>
            </a:pPr>
            <a:r>
              <a:rPr lang="en-US" sz="3600" b="1" dirty="0">
                <a:solidFill>
                  <a:prstClr val="black"/>
                </a:solidFill>
              </a:rPr>
              <a:t>listen to the news</a:t>
            </a:r>
          </a:p>
          <a:p>
            <a:pPr marL="0" lvl="0" indent="0">
              <a:spcBef>
                <a:spcPts val="0"/>
              </a:spcBef>
              <a:buClrTx/>
              <a:buSzTx/>
              <a:buFont typeface="+mj-lt"/>
              <a:buAutoNum type="arabicPeriod"/>
            </a:pPr>
            <a:r>
              <a:rPr lang="en-US" sz="3600" b="1" dirty="0">
                <a:solidFill>
                  <a:prstClr val="black"/>
                </a:solidFill>
              </a:rPr>
              <a:t>plan my day/week</a:t>
            </a:r>
          </a:p>
          <a:p>
            <a:endParaRPr lang="ru-RU" dirty="0"/>
          </a:p>
        </p:txBody>
      </p:sp>
      <p:sp>
        <p:nvSpPr>
          <p:cNvPr id="4" name="Объект 3"/>
          <p:cNvSpPr>
            <a:spLocks noGrp="1"/>
          </p:cNvSpPr>
          <p:nvPr>
            <p:ph sz="half" idx="2"/>
          </p:nvPr>
        </p:nvSpPr>
        <p:spPr>
          <a:xfrm>
            <a:off x="4932040" y="1196752"/>
            <a:ext cx="4073414" cy="5472608"/>
          </a:xfrm>
          <a:solidFill>
            <a:schemeClr val="bg1"/>
          </a:solidFill>
        </p:spPr>
        <p:txBody>
          <a:bodyPr>
            <a:noAutofit/>
          </a:bodyPr>
          <a:lstStyle/>
          <a:p>
            <a:r>
              <a:rPr lang="en-US" sz="1600" b="1" dirty="0">
                <a:latin typeface="Arial" panose="020B0604020202020204" pitchFamily="34" charset="0"/>
                <a:cs typeface="Arial" panose="020B0604020202020204" pitchFamily="34" charset="0"/>
              </a:rPr>
              <a:t>1 </a:t>
            </a:r>
            <a:r>
              <a:rPr lang="en-US" sz="1600" b="1" dirty="0" err="1">
                <a:latin typeface="Arial" panose="020B0604020202020204" pitchFamily="34" charset="0"/>
                <a:cs typeface="Arial" panose="020B0604020202020204" pitchFamily="34" charset="0"/>
              </a:rPr>
              <a:t>dictaphone</a:t>
            </a:r>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2 video mobile phone, PDA</a:t>
            </a:r>
          </a:p>
          <a:p>
            <a:r>
              <a:rPr lang="en-US" sz="1600" b="1" dirty="0">
                <a:latin typeface="Arial" panose="020B0604020202020204" pitchFamily="34" charset="0"/>
                <a:cs typeface="Arial" panose="020B0604020202020204" pitchFamily="34" charset="0"/>
              </a:rPr>
              <a:t>3 video mobile phone</a:t>
            </a:r>
          </a:p>
          <a:p>
            <a:r>
              <a:rPr lang="en-US" sz="1600" b="1" dirty="0">
                <a:latin typeface="Arial" panose="020B0604020202020204" pitchFamily="34" charset="0"/>
                <a:cs typeface="Arial" panose="020B0604020202020204" pitchFamily="34" charset="0"/>
              </a:rPr>
              <a:t>4 camcorder</a:t>
            </a:r>
          </a:p>
          <a:p>
            <a:r>
              <a:rPr lang="en-US" sz="1600" b="1" dirty="0">
                <a:latin typeface="Arial" panose="020B0604020202020204" pitchFamily="34" charset="0"/>
                <a:cs typeface="Arial" panose="020B0604020202020204" pitchFamily="34" charset="0"/>
              </a:rPr>
              <a:t>5 laptop, MP3 player, radio cassette player,</a:t>
            </a:r>
          </a:p>
          <a:p>
            <a:r>
              <a:rPr lang="en-US" sz="1600" b="1" dirty="0">
                <a:latin typeface="Arial" panose="020B0604020202020204" pitchFamily="34" charset="0"/>
                <a:cs typeface="Arial" panose="020B0604020202020204" pitchFamily="34" charset="0"/>
              </a:rPr>
              <a:t>Walkman®</a:t>
            </a:r>
          </a:p>
          <a:p>
            <a:r>
              <a:rPr lang="en-US" sz="1600" b="1" dirty="0">
                <a:latin typeface="Arial" panose="020B0604020202020204" pitchFamily="34" charset="0"/>
                <a:cs typeface="Arial" panose="020B0604020202020204" pitchFamily="34" charset="0"/>
              </a:rPr>
              <a:t>6 laptop, PDA</a:t>
            </a:r>
          </a:p>
          <a:p>
            <a:r>
              <a:rPr lang="en-US" sz="1600" b="1" dirty="0">
                <a:latin typeface="Arial" panose="020B0604020202020204" pitchFamily="34" charset="0"/>
                <a:cs typeface="Arial" panose="020B0604020202020204" pitchFamily="34" charset="0"/>
              </a:rPr>
              <a:t>7 laptop, PDA</a:t>
            </a:r>
          </a:p>
          <a:p>
            <a:r>
              <a:rPr lang="en-US" sz="1600" b="1" dirty="0">
                <a:latin typeface="Arial" panose="020B0604020202020204" pitchFamily="34" charset="0"/>
                <a:cs typeface="Arial" panose="020B0604020202020204" pitchFamily="34" charset="0"/>
              </a:rPr>
              <a:t>8 laptop</a:t>
            </a:r>
          </a:p>
          <a:p>
            <a:r>
              <a:rPr lang="en-US" sz="1600" b="1" dirty="0">
                <a:latin typeface="Arial" panose="020B0604020202020204" pitchFamily="34" charset="0"/>
                <a:cs typeface="Arial" panose="020B0604020202020204" pitchFamily="34" charset="0"/>
              </a:rPr>
              <a:t>9 PDA</a:t>
            </a:r>
          </a:p>
          <a:p>
            <a:r>
              <a:rPr lang="en-US" sz="1600" b="1" dirty="0">
                <a:latin typeface="Arial" panose="020B0604020202020204" pitchFamily="34" charset="0"/>
                <a:cs typeface="Arial" panose="020B0604020202020204" pitchFamily="34" charset="0"/>
              </a:rPr>
              <a:t>10 laptop</a:t>
            </a:r>
          </a:p>
          <a:p>
            <a:r>
              <a:rPr lang="en-US" sz="1600" b="1" dirty="0">
                <a:latin typeface="Arial" panose="020B0604020202020204" pitchFamily="34" charset="0"/>
                <a:cs typeface="Arial" panose="020B0604020202020204" pitchFamily="34" charset="0"/>
              </a:rPr>
              <a:t>11 </a:t>
            </a:r>
            <a:r>
              <a:rPr lang="en-US" sz="1600" b="1" dirty="0" smtClean="0">
                <a:latin typeface="Arial" panose="020B0604020202020204" pitchFamily="34" charset="0"/>
                <a:cs typeface="Arial" panose="020B0604020202020204" pitchFamily="34" charset="0"/>
              </a:rPr>
              <a:t>laptop</a:t>
            </a:r>
          </a:p>
          <a:p>
            <a:r>
              <a:rPr lang="en-US" sz="1600" b="1" dirty="0">
                <a:latin typeface="Arial" panose="020B0604020202020204" pitchFamily="34" charset="0"/>
                <a:cs typeface="Arial" panose="020B0604020202020204" pitchFamily="34" charset="0"/>
              </a:rPr>
              <a:t>12 laptop, digital camera, video mobile phone</a:t>
            </a:r>
          </a:p>
          <a:p>
            <a:r>
              <a:rPr lang="en-US" sz="1600" b="1" dirty="0">
                <a:latin typeface="Arial" panose="020B0604020202020204" pitchFamily="34" charset="0"/>
                <a:cs typeface="Arial" panose="020B0604020202020204" pitchFamily="34" charset="0"/>
              </a:rPr>
              <a:t>13 laptop</a:t>
            </a:r>
          </a:p>
          <a:p>
            <a:r>
              <a:rPr lang="en-US" sz="1600" b="1" dirty="0">
                <a:latin typeface="Arial" panose="020B0604020202020204" pitchFamily="34" charset="0"/>
                <a:cs typeface="Arial" panose="020B0604020202020204" pitchFamily="34" charset="0"/>
              </a:rPr>
              <a:t>14 video mobile phone, Walkman®, </a:t>
            </a:r>
            <a:r>
              <a:rPr lang="en-US" sz="1600" b="1" dirty="0" smtClean="0">
                <a:latin typeface="Arial" panose="020B0604020202020204" pitchFamily="34" charset="0"/>
                <a:cs typeface="Arial" panose="020B0604020202020204" pitchFamily="34" charset="0"/>
              </a:rPr>
              <a:t>radio cassette </a:t>
            </a:r>
            <a:r>
              <a:rPr lang="en-US" sz="1600" b="1" dirty="0">
                <a:latin typeface="Arial" panose="020B0604020202020204" pitchFamily="34" charset="0"/>
                <a:cs typeface="Arial" panose="020B0604020202020204" pitchFamily="34" charset="0"/>
              </a:rPr>
              <a:t>player, TV</a:t>
            </a:r>
          </a:p>
          <a:p>
            <a:r>
              <a:rPr lang="en-US" sz="1600" b="1" dirty="0">
                <a:latin typeface="Arial" panose="020B0604020202020204" pitchFamily="34" charset="0"/>
                <a:cs typeface="Arial" panose="020B0604020202020204" pitchFamily="34" charset="0"/>
              </a:rPr>
              <a:t>15 laptop, PDA</a:t>
            </a:r>
            <a:endParaRPr lang="ru-RU"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6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78165" y="-8596892"/>
            <a:ext cx="1787669" cy="1765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ru-RU" sz="7300" dirty="0" smtClean="0">
                <a:solidFill>
                  <a:prstClr val="black"/>
                </a:solidFill>
                <a:latin typeface="Arial" charset="0"/>
                <a:cs typeface="Arial" charset="0"/>
              </a:rPr>
              <a:t>  </a:t>
            </a:r>
            <a:endParaRPr lang="ru-RU" sz="6000" dirty="0" smtClean="0">
              <a:solidFill>
                <a:prstClr val="black"/>
              </a:solidFill>
              <a:latin typeface="Arial" charset="0"/>
              <a:cs typeface="Arial" charset="0"/>
            </a:endParaRPr>
          </a:p>
          <a:p>
            <a:pPr algn="ctr" eaLnBrk="0" fontAlgn="base" hangingPunct="0">
              <a:spcBef>
                <a:spcPct val="0"/>
              </a:spcBef>
              <a:spcAft>
                <a:spcPct val="0"/>
              </a:spcAft>
            </a:pPr>
            <a:r>
              <a:rPr lang="ru-RU" sz="6000" dirty="0" smtClean="0">
                <a:solidFill>
                  <a:prstClr val="black"/>
                </a:solidFill>
                <a:latin typeface="Arial" charset="0"/>
                <a:cs typeface="Arial" charset="0"/>
              </a:rPr>
              <a:t>  </a:t>
            </a:r>
            <a:endParaRPr lang="ru-RU" sz="22500" dirty="0" smtClean="0">
              <a:solidFill>
                <a:prstClr val="black"/>
              </a:solidFill>
              <a:latin typeface="Arial" charset="0"/>
              <a:cs typeface="Arial" charset="0"/>
            </a:endParaRPr>
          </a:p>
          <a:p>
            <a:pPr algn="ctr" eaLnBrk="0" fontAlgn="base" hangingPunct="0">
              <a:spcBef>
                <a:spcPct val="0"/>
              </a:spcBef>
              <a:spcAft>
                <a:spcPct val="0"/>
              </a:spcAft>
            </a:pPr>
            <a:r>
              <a:rPr lang="ru-RU" sz="22500" dirty="0" smtClean="0">
                <a:solidFill>
                  <a:prstClr val="black"/>
                </a:solidFill>
                <a:latin typeface="Arial" charset="0"/>
                <a:cs typeface="Arial" charset="0"/>
              </a:rPr>
              <a:t>  </a:t>
            </a:r>
            <a:endParaRPr lang="ru-RU" sz="8200" dirty="0" smtClean="0">
              <a:solidFill>
                <a:prstClr val="black"/>
              </a:solidFill>
              <a:latin typeface="Arial" charset="0"/>
              <a:cs typeface="Arial" charset="0"/>
            </a:endParaRPr>
          </a:p>
          <a:p>
            <a:pPr algn="ctr" eaLnBrk="0" fontAlgn="base" hangingPunct="0">
              <a:spcBef>
                <a:spcPct val="0"/>
              </a:spcBef>
              <a:spcAft>
                <a:spcPct val="0"/>
              </a:spcAft>
            </a:pPr>
            <a:r>
              <a:rPr lang="ru-RU" sz="8200" dirty="0" smtClean="0">
                <a:solidFill>
                  <a:prstClr val="black"/>
                </a:solidFill>
                <a:latin typeface="Arial" charset="0"/>
                <a:cs typeface="Arial" charset="0"/>
              </a:rPr>
              <a:t>  </a:t>
            </a:r>
            <a:endParaRPr lang="ru-RU" sz="6600" dirty="0" smtClean="0">
              <a:solidFill>
                <a:prstClr val="black"/>
              </a:solidFill>
              <a:latin typeface="Arial" charset="0"/>
              <a:cs typeface="Arial" charset="0"/>
            </a:endParaRPr>
          </a:p>
          <a:p>
            <a:pPr algn="ctr" eaLnBrk="0" fontAlgn="base" hangingPunct="0">
              <a:spcBef>
                <a:spcPct val="0"/>
              </a:spcBef>
              <a:spcAft>
                <a:spcPct val="0"/>
              </a:spcAft>
            </a:pPr>
            <a:r>
              <a:rPr lang="ru-RU" sz="6600" dirty="0" smtClean="0">
                <a:solidFill>
                  <a:prstClr val="black"/>
                </a:solidFill>
                <a:latin typeface="Arial" charset="0"/>
                <a:cs typeface="Arial" charset="0"/>
              </a:rPr>
              <a:t>  </a:t>
            </a:r>
            <a:endParaRPr lang="ru-RU" sz="7800" dirty="0" smtClean="0">
              <a:solidFill>
                <a:prstClr val="black"/>
              </a:solidFill>
              <a:latin typeface="Arial" charset="0"/>
              <a:cs typeface="Arial" charset="0"/>
            </a:endParaRPr>
          </a:p>
          <a:p>
            <a:pPr algn="ctr" eaLnBrk="0" fontAlgn="base" hangingPunct="0">
              <a:spcBef>
                <a:spcPct val="0"/>
              </a:spcBef>
              <a:spcAft>
                <a:spcPct val="0"/>
              </a:spcAft>
            </a:pPr>
            <a:r>
              <a:rPr lang="ru-RU" sz="7800" dirty="0" smtClean="0">
                <a:solidFill>
                  <a:prstClr val="black"/>
                </a:solidFill>
                <a:latin typeface="Arial" charset="0"/>
                <a:cs typeface="Arial" charset="0"/>
              </a:rPr>
              <a:t>  </a:t>
            </a:r>
            <a:endParaRPr lang="ru-RU" sz="5700" dirty="0" smtClean="0">
              <a:solidFill>
                <a:prstClr val="black"/>
              </a:solidFill>
              <a:latin typeface="Arial" charset="0"/>
              <a:cs typeface="Arial" charset="0"/>
            </a:endParaRPr>
          </a:p>
          <a:p>
            <a:pPr algn="ctr" eaLnBrk="0" fontAlgn="base" hangingPunct="0">
              <a:spcBef>
                <a:spcPct val="0"/>
              </a:spcBef>
              <a:spcAft>
                <a:spcPct val="0"/>
              </a:spcAft>
            </a:pPr>
            <a:r>
              <a:rPr lang="ru-RU" sz="5700" dirty="0" smtClean="0">
                <a:solidFill>
                  <a:prstClr val="black"/>
                </a:solidFill>
                <a:latin typeface="Arial" charset="0"/>
                <a:cs typeface="Arial" charset="0"/>
              </a:rPr>
              <a:t>  </a:t>
            </a:r>
            <a:endParaRPr lang="ru-RU" sz="6400" dirty="0" smtClean="0">
              <a:solidFill>
                <a:prstClr val="black"/>
              </a:solidFill>
              <a:latin typeface="Arial" charset="0"/>
              <a:cs typeface="Arial" charset="0"/>
            </a:endParaRPr>
          </a:p>
          <a:p>
            <a:pPr algn="ctr" eaLnBrk="0" fontAlgn="base" hangingPunct="0">
              <a:spcBef>
                <a:spcPct val="0"/>
              </a:spcBef>
              <a:spcAft>
                <a:spcPct val="0"/>
              </a:spcAft>
            </a:pPr>
            <a:r>
              <a:rPr lang="ru-RU" sz="6400" dirty="0" smtClean="0">
                <a:solidFill>
                  <a:prstClr val="black"/>
                </a:solidFill>
                <a:latin typeface="Arial" charset="0"/>
                <a:cs typeface="Arial" charset="0"/>
              </a:rPr>
              <a:t>  </a:t>
            </a:r>
            <a:endParaRPr lang="ru-RU" sz="7200" dirty="0" smtClean="0">
              <a:solidFill>
                <a:prstClr val="black"/>
              </a:solidFill>
              <a:latin typeface="Arial" charset="0"/>
              <a:cs typeface="Arial" charset="0"/>
            </a:endParaRPr>
          </a:p>
          <a:p>
            <a:pPr algn="ctr" eaLnBrk="0" fontAlgn="base" hangingPunct="0">
              <a:spcBef>
                <a:spcPct val="0"/>
              </a:spcBef>
              <a:spcAft>
                <a:spcPct val="0"/>
              </a:spcAft>
            </a:pPr>
            <a:r>
              <a:rPr lang="ru-RU" sz="7200" dirty="0" smtClean="0">
                <a:solidFill>
                  <a:prstClr val="black"/>
                </a:solidFill>
                <a:latin typeface="Arial" charset="0"/>
                <a:cs typeface="Arial" charset="0"/>
              </a:rPr>
              <a:t> </a:t>
            </a:r>
            <a:endParaRPr lang="ru-RU" sz="2400" dirty="0">
              <a:solidFill>
                <a:prstClr val="black"/>
              </a:solidFill>
              <a:latin typeface="Times New Roman" pitchFamily="18" charset="0"/>
              <a:cs typeface="Times New Roman" pitchFamily="18" charset="0"/>
            </a:endParaRPr>
          </a:p>
          <a:p>
            <a:pPr algn="ctr" eaLnBrk="0" fontAlgn="base" hangingPunct="0">
              <a:spcBef>
                <a:spcPct val="0"/>
              </a:spcBef>
              <a:spcAft>
                <a:spcPct val="0"/>
              </a:spcAft>
            </a:pPr>
            <a:r>
              <a:rPr lang="ru-RU" sz="7200" dirty="0">
                <a:solidFill>
                  <a:prstClr val="black"/>
                </a:solidFill>
                <a:latin typeface="Arial" charset="0"/>
                <a:cs typeface="Arial" charset="0"/>
              </a:rPr>
              <a:t>  </a:t>
            </a:r>
          </a:p>
          <a:p>
            <a:pPr algn="ctr" eaLnBrk="0" fontAlgn="base" hangingPunct="0">
              <a:spcBef>
                <a:spcPct val="0"/>
              </a:spcBef>
              <a:spcAft>
                <a:spcPct val="0"/>
              </a:spcAft>
            </a:pPr>
            <a:r>
              <a:rPr lang="ru-RU" sz="7200" dirty="0" smtClean="0">
                <a:solidFill>
                  <a:prstClr val="black"/>
                </a:solidFill>
                <a:latin typeface="Arial" charset="0"/>
                <a:cs typeface="Arial" charset="0"/>
              </a:rPr>
              <a:t> </a:t>
            </a:r>
            <a:endParaRPr lang="ru-RU" sz="21600" dirty="0" smtClean="0">
              <a:solidFill>
                <a:prstClr val="black"/>
              </a:solidFill>
              <a:latin typeface="Arial" charset="0"/>
              <a:cs typeface="Arial" charset="0"/>
            </a:endParaRPr>
          </a:p>
          <a:p>
            <a:pPr algn="ctr" eaLnBrk="0" fontAlgn="base" hangingPunct="0">
              <a:spcBef>
                <a:spcPct val="0"/>
              </a:spcBef>
              <a:spcAft>
                <a:spcPct val="0"/>
              </a:spcAft>
            </a:pPr>
            <a:r>
              <a:rPr lang="ru-RU" sz="21600" dirty="0" smtClean="0">
                <a:solidFill>
                  <a:prstClr val="black"/>
                </a:solidFill>
                <a:latin typeface="Arial" charset="0"/>
                <a:cs typeface="Arial" charset="0"/>
              </a:rPr>
              <a:t>  </a:t>
            </a:r>
            <a:endParaRPr lang="ru-RU" sz="14200" dirty="0" smtClean="0">
              <a:solidFill>
                <a:prstClr val="black"/>
              </a:solidFill>
              <a:latin typeface="Arial" charset="0"/>
              <a:cs typeface="Arial" charset="0"/>
            </a:endParaRPr>
          </a:p>
        </p:txBody>
      </p:sp>
      <p:pic>
        <p:nvPicPr>
          <p:cNvPr id="1026" name="Picture 2" descr="http://festival.1september.ru/articles/522416/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565" y="449685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festival.1september.ru/articles/522416/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17" y="1030575"/>
            <a:ext cx="12382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estival.1september.ru/articles/522416/im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55" y="2401075"/>
            <a:ext cx="13811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festival.1september.ru/articles/522416/im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5" y="958605"/>
            <a:ext cx="3205993" cy="2404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estival.1september.ru/articles/522416/img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903" y="5313984"/>
            <a:ext cx="8001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festival.1september.ru/articles/522416/img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8652" y="4514935"/>
            <a:ext cx="12954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estival.1september.ru/articles/522416/img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8069" y="5610225"/>
            <a:ext cx="14001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festival.1september.ru/articles/522416/img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40" y="4578493"/>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estival.1september.ru/articles/522416/img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2" y="5610225"/>
            <a:ext cx="10191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festival.1september.ru/articles/522416/img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8426" y="5725293"/>
            <a:ext cx="9429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estival.1september.ru/articles/522416/img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4153482"/>
            <a:ext cx="3457525" cy="267679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festival.1september.ru/articles/522416/img1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9189" y="958605"/>
            <a:ext cx="2381250" cy="22669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99104" y="152656"/>
            <a:ext cx="6367041" cy="646331"/>
          </a:xfrm>
          <a:prstGeom prst="rect">
            <a:avLst/>
          </a:prstGeom>
          <a:solidFill>
            <a:schemeClr val="bg1"/>
          </a:solidFill>
        </p:spPr>
        <p:txBody>
          <a:bodyPr wrap="square">
            <a:spAutoFit/>
          </a:bodyPr>
          <a:lstStyle/>
          <a:p>
            <a:pPr algn="ctr" fontAlgn="base">
              <a:spcBef>
                <a:spcPct val="0"/>
              </a:spcBef>
              <a:spcAft>
                <a:spcPct val="0"/>
              </a:spcAft>
            </a:pPr>
            <a:r>
              <a:rPr lang="ru-RU" sz="3600" b="1" dirty="0" err="1">
                <a:solidFill>
                  <a:srgbClr val="FF0000"/>
                </a:solidFill>
                <a:latin typeface="Times New Roman" pitchFamily="18" charset="0"/>
                <a:cs typeface="Times New Roman" pitchFamily="18" charset="0"/>
              </a:rPr>
              <a:t>High</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Tech</a:t>
            </a:r>
            <a:r>
              <a:rPr lang="ru-RU" sz="3600" b="1" dirty="0">
                <a:solidFill>
                  <a:srgbClr val="FF0000"/>
                </a:solidFill>
                <a:latin typeface="Times New Roman" pitchFamily="18" charset="0"/>
                <a:cs typeface="Times New Roman" pitchFamily="18" charset="0"/>
              </a:rPr>
              <a:t> </a:t>
            </a:r>
            <a:r>
              <a:rPr lang="ru-RU" sz="3600" b="1" dirty="0" err="1" smtClean="0">
                <a:solidFill>
                  <a:srgbClr val="FF0000"/>
                </a:solidFill>
                <a:latin typeface="Times New Roman" pitchFamily="18" charset="0"/>
                <a:cs typeface="Times New Roman" pitchFamily="18" charset="0"/>
              </a:rPr>
              <a:t>Gadgets</a:t>
            </a:r>
            <a:r>
              <a:rPr lang="ru-RU" sz="2800" dirty="0" smtClean="0">
                <a:solidFill>
                  <a:prstClr val="black"/>
                </a:solidFill>
                <a:latin typeface="Times New Roman" pitchFamily="18" charset="0"/>
                <a:cs typeface="Times New Roman" pitchFamily="18" charset="0"/>
              </a:rPr>
              <a:t>  </a:t>
            </a:r>
            <a:endParaRPr lang="ru-RU" sz="7300" dirty="0">
              <a:solidFill>
                <a:prstClr val="black"/>
              </a:solidFill>
              <a:latin typeface="Arial" charset="0"/>
              <a:cs typeface="Arial" charset="0"/>
            </a:endParaRPr>
          </a:p>
        </p:txBody>
      </p:sp>
      <p:sp>
        <p:nvSpPr>
          <p:cNvPr id="4" name="Прямоугольник 3"/>
          <p:cNvSpPr/>
          <p:nvPr/>
        </p:nvSpPr>
        <p:spPr>
          <a:xfrm>
            <a:off x="566575" y="3384589"/>
            <a:ext cx="8010847" cy="1208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I have got ____ . I use _____ to __V__  .</a:t>
            </a:r>
          </a:p>
        </p:txBody>
      </p:sp>
    </p:spTree>
    <p:extLst>
      <p:ext uri="{BB962C8B-B14F-4D97-AF65-F5344CB8AC3E}">
        <p14:creationId xmlns:p14="http://schemas.microsoft.com/office/powerpoint/2010/main" val="3690795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7906072" cy="720080"/>
          </a:xfrm>
          <a:solidFill>
            <a:schemeClr val="bg1"/>
          </a:solidFill>
        </p:spPr>
        <p:txBody>
          <a:bodyPr>
            <a:normAutofit fontScale="90000"/>
          </a:bodyPr>
          <a:lstStyle/>
          <a:p>
            <a:r>
              <a:rPr lang="en-US" b="1" dirty="0" smtClean="0">
                <a:solidFill>
                  <a:srgbClr val="002060"/>
                </a:solidFill>
              </a:rPr>
              <a:t>Ex.3a, p. 140 Reading</a:t>
            </a:r>
            <a:endParaRPr lang="ru-RU" b="1" dirty="0">
              <a:solidFill>
                <a:srgbClr val="002060"/>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893" r="38358" b="36852"/>
          <a:stretch/>
        </p:blipFill>
        <p:spPr bwMode="auto">
          <a:xfrm>
            <a:off x="7149082" y="17691"/>
            <a:ext cx="1895693" cy="161111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029753"/>
            <a:ext cx="554602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5"/>
          <p:cNvSpPr>
            <a:spLocks noGrp="1"/>
          </p:cNvSpPr>
          <p:nvPr>
            <p:ph idx="1"/>
          </p:nvPr>
        </p:nvSpPr>
        <p:spPr>
          <a:xfrm>
            <a:off x="179512" y="2780928"/>
            <a:ext cx="8507288" cy="3888432"/>
          </a:xfrm>
          <a:solidFill>
            <a:schemeClr val="bg1"/>
          </a:solidFill>
        </p:spPr>
        <p:txBody>
          <a:bodyPr>
            <a:normAutofit/>
          </a:bodyPr>
          <a:lstStyle/>
          <a:p>
            <a:r>
              <a:rPr lang="en-US" sz="2800" b="1" i="1" dirty="0">
                <a:latin typeface="TrebuchetMS-Italic"/>
              </a:rPr>
              <a:t>Sarah Tyson likes shopping and friends. I </a:t>
            </a:r>
            <a:r>
              <a:rPr lang="en-US" sz="2800" b="1" i="1" dirty="0" smtClean="0">
                <a:latin typeface="TrebuchetMS-Italic"/>
              </a:rPr>
              <a:t>think she </a:t>
            </a:r>
            <a:r>
              <a:rPr lang="en-US" sz="2800" b="1" i="1" dirty="0">
                <a:latin typeface="TrebuchetMS-Italic"/>
              </a:rPr>
              <a:t>couldn’t live without her </a:t>
            </a:r>
            <a:r>
              <a:rPr lang="en-US" sz="2800" b="1" i="1" u="sng" dirty="0">
                <a:latin typeface="TrebuchetMS-Italic"/>
              </a:rPr>
              <a:t>mobile phone.</a:t>
            </a:r>
          </a:p>
          <a:p>
            <a:r>
              <a:rPr lang="en-US" sz="2800" b="1" i="1" dirty="0">
                <a:latin typeface="TrebuchetMS-Italic"/>
              </a:rPr>
              <a:t>Andy Cooper likes music and video games. </a:t>
            </a:r>
            <a:r>
              <a:rPr lang="en-US" sz="2800" b="1" i="1" dirty="0" smtClean="0">
                <a:latin typeface="TrebuchetMS-Italic"/>
              </a:rPr>
              <a:t>I think </a:t>
            </a:r>
            <a:r>
              <a:rPr lang="en-US" sz="2800" b="1" i="1" dirty="0">
                <a:latin typeface="TrebuchetMS-Italic"/>
              </a:rPr>
              <a:t>he couldn’t live without his </a:t>
            </a:r>
            <a:r>
              <a:rPr lang="en-US" sz="2800" b="1" i="1" u="sng" dirty="0">
                <a:latin typeface="TrebuchetMS-Italic"/>
              </a:rPr>
              <a:t>MP3 </a:t>
            </a:r>
            <a:r>
              <a:rPr lang="en-US" sz="2800" b="1" i="1" u="sng" dirty="0" smtClean="0">
                <a:latin typeface="TrebuchetMS-Italic"/>
              </a:rPr>
              <a:t>player and </a:t>
            </a:r>
            <a:r>
              <a:rPr lang="en-US" sz="2800" b="1" i="1" u="sng" dirty="0">
                <a:latin typeface="TrebuchetMS-Italic"/>
              </a:rPr>
              <a:t>his computer.</a:t>
            </a:r>
          </a:p>
          <a:p>
            <a:r>
              <a:rPr lang="en-US" sz="2800" b="1" i="1" dirty="0">
                <a:latin typeface="TrebuchetMS-Italic"/>
              </a:rPr>
              <a:t>Tina Appleby likes cinema and photography. </a:t>
            </a:r>
            <a:r>
              <a:rPr lang="en-US" sz="2800" b="1" i="1" dirty="0" smtClean="0">
                <a:latin typeface="TrebuchetMS-Italic"/>
              </a:rPr>
              <a:t>I think </a:t>
            </a:r>
            <a:r>
              <a:rPr lang="en-US" sz="2800" b="1" i="1" dirty="0">
                <a:latin typeface="TrebuchetMS-Italic"/>
              </a:rPr>
              <a:t>she couldn’t live without her </a:t>
            </a:r>
            <a:r>
              <a:rPr lang="en-US" sz="2800" b="1" i="1" u="sng" dirty="0" smtClean="0">
                <a:latin typeface="TrebuchetMS-Italic"/>
              </a:rPr>
              <a:t>digital camera</a:t>
            </a:r>
            <a:r>
              <a:rPr lang="en-US" sz="2800" b="1" i="1" u="sng" dirty="0">
                <a:latin typeface="TrebuchetMS-Italic"/>
              </a:rPr>
              <a:t>.</a:t>
            </a:r>
            <a:endParaRPr lang="ru-RU" b="1" u="sng" dirty="0"/>
          </a:p>
        </p:txBody>
      </p:sp>
      <p:pic>
        <p:nvPicPr>
          <p:cNvPr id="7" name="ex. 2, p. 14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39482" y="1589049"/>
            <a:ext cx="609600" cy="609600"/>
          </a:xfrm>
          <a:prstGeom prst="rect">
            <a:avLst/>
          </a:prstGeom>
        </p:spPr>
      </p:pic>
    </p:spTree>
    <p:extLst>
      <p:ext uri="{BB962C8B-B14F-4D97-AF65-F5344CB8AC3E}">
        <p14:creationId xmlns:p14="http://schemas.microsoft.com/office/powerpoint/2010/main" val="248520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32001" fill="hold"/>
                                        <p:tgtEl>
                                          <p:spTgt spid="7"/>
                                        </p:tgtEl>
                                      </p:cBhvr>
                                    </p:cmd>
                                  </p:childTnLst>
                                </p:cTn>
                              </p:par>
                            </p:childTnLst>
                          </p:cTn>
                        </p:par>
                      </p:childTnLst>
                    </p:cTn>
                  </p:par>
                </p:childTnLst>
              </p:cTn>
              <p:nextCondLst>
                <p:cond evt="onClick" delay="0">
                  <p:tgtEl>
                    <p:spTgt spid="7"/>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291264" cy="847072"/>
          </a:xfrm>
          <a:solidFill>
            <a:schemeClr val="bg1"/>
          </a:solidFill>
        </p:spPr>
        <p:txBody>
          <a:bodyPr/>
          <a:lstStyle/>
          <a:p>
            <a:r>
              <a:rPr lang="en-US" b="1" dirty="0" smtClean="0">
                <a:solidFill>
                  <a:srgbClr val="002060"/>
                </a:solidFill>
              </a:rPr>
              <a:t>Ex.3a, p. 140</a:t>
            </a:r>
            <a:endParaRPr lang="ru-RU" b="1" dirty="0">
              <a:solidFill>
                <a:srgbClr val="002060"/>
              </a:solidFill>
            </a:endParaRPr>
          </a:p>
        </p:txBody>
      </p:sp>
      <p:sp>
        <p:nvSpPr>
          <p:cNvPr id="3" name="Объект 2"/>
          <p:cNvSpPr>
            <a:spLocks noGrp="1"/>
          </p:cNvSpPr>
          <p:nvPr>
            <p:ph idx="1"/>
          </p:nvPr>
        </p:nvSpPr>
        <p:spPr>
          <a:solidFill>
            <a:schemeClr val="bg1"/>
          </a:solidFill>
        </p:spPr>
        <p:txBody>
          <a:bodyPr/>
          <a:lstStyle/>
          <a:p>
            <a:r>
              <a:rPr lang="en-US" sz="3200" b="1" dirty="0"/>
              <a:t>1 Tina </a:t>
            </a:r>
            <a:endParaRPr lang="en-US" sz="3200" b="1" dirty="0" smtClean="0"/>
          </a:p>
          <a:p>
            <a:r>
              <a:rPr lang="en-US" sz="3200" b="1" dirty="0" smtClean="0"/>
              <a:t>2 </a:t>
            </a:r>
            <a:r>
              <a:rPr lang="en-US" sz="3200" b="1" dirty="0"/>
              <a:t>Andy </a:t>
            </a:r>
            <a:endParaRPr lang="en-US" sz="3200" b="1" dirty="0" smtClean="0"/>
          </a:p>
          <a:p>
            <a:r>
              <a:rPr lang="en-US" sz="3200" b="1" dirty="0"/>
              <a:t>3 Sarah </a:t>
            </a:r>
            <a:endParaRPr lang="en-US" sz="3200" b="1" dirty="0" smtClean="0"/>
          </a:p>
          <a:p>
            <a:r>
              <a:rPr lang="en-US" sz="3200" b="1" dirty="0" smtClean="0"/>
              <a:t>4 </a:t>
            </a:r>
            <a:r>
              <a:rPr lang="en-US" sz="3200" b="1" dirty="0"/>
              <a:t>Andy </a:t>
            </a:r>
            <a:endParaRPr lang="en-US" sz="3200" b="1" dirty="0" smtClean="0"/>
          </a:p>
          <a:p>
            <a:r>
              <a:rPr lang="en-US" sz="3200" b="1" dirty="0"/>
              <a:t>5 Tina </a:t>
            </a:r>
            <a:endParaRPr lang="en-US" sz="3200" b="1" dirty="0" smtClean="0"/>
          </a:p>
          <a:p>
            <a:r>
              <a:rPr lang="en-US" sz="3200" b="1" dirty="0" smtClean="0"/>
              <a:t>6 Andy</a:t>
            </a:r>
          </a:p>
          <a:p>
            <a:r>
              <a:rPr lang="en-US" sz="3200" b="1" dirty="0"/>
              <a:t>7 Sarah</a:t>
            </a:r>
          </a:p>
          <a:p>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93" r="38358" b="36852"/>
          <a:stretch/>
        </p:blipFill>
        <p:spPr bwMode="auto">
          <a:xfrm>
            <a:off x="7619349" y="108218"/>
            <a:ext cx="1448439" cy="123099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96399"/>
            <a:ext cx="552497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898" y="2004511"/>
            <a:ext cx="6106089" cy="399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5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864096"/>
          </a:xfrm>
          <a:solidFill>
            <a:schemeClr val="bg1"/>
          </a:solidFill>
        </p:spPr>
        <p:txBody>
          <a:bodyPr>
            <a:normAutofit/>
          </a:bodyPr>
          <a:lstStyle/>
          <a:p>
            <a:r>
              <a:rPr lang="en-US" dirty="0" smtClean="0"/>
              <a:t>Ex </a:t>
            </a:r>
            <a:r>
              <a:rPr lang="en-US" dirty="0"/>
              <a:t>3b </a:t>
            </a:r>
            <a:r>
              <a:rPr lang="en-US" dirty="0" smtClean="0"/>
              <a:t> </a:t>
            </a:r>
            <a:r>
              <a:rPr lang="en-US" sz="4000" b="1" dirty="0" smtClean="0">
                <a:solidFill>
                  <a:srgbClr val="FF0000"/>
                </a:solidFill>
              </a:rPr>
              <a:t>Identifying </a:t>
            </a:r>
            <a:r>
              <a:rPr lang="en-US" sz="4000" b="1" dirty="0">
                <a:solidFill>
                  <a:srgbClr val="FF0000"/>
                </a:solidFill>
              </a:rPr>
              <a:t>pronouns within a text</a:t>
            </a:r>
            <a:endParaRPr lang="ru-RU" sz="4000" b="1" dirty="0">
              <a:solidFill>
                <a:srgbClr val="FF0000"/>
              </a:solidFill>
            </a:endParaRPr>
          </a:p>
        </p:txBody>
      </p:sp>
      <p:sp>
        <p:nvSpPr>
          <p:cNvPr id="3" name="Объект 2"/>
          <p:cNvSpPr>
            <a:spLocks noGrp="1"/>
          </p:cNvSpPr>
          <p:nvPr>
            <p:ph idx="1"/>
          </p:nvPr>
        </p:nvSpPr>
        <p:spPr>
          <a:xfrm>
            <a:off x="323528" y="1052736"/>
            <a:ext cx="8363272" cy="5805264"/>
          </a:xfrm>
          <a:solidFill>
            <a:schemeClr val="bg1"/>
          </a:solidFill>
        </p:spPr>
        <p:txBody>
          <a:bodyPr>
            <a:normAutofit fontScale="85000" lnSpcReduction="20000"/>
          </a:bodyPr>
          <a:lstStyle/>
          <a:p>
            <a:r>
              <a:rPr lang="en-US" sz="2800" b="1" dirty="0">
                <a:latin typeface="TrebuchetMS-Bold"/>
              </a:rPr>
              <a:t>Sarah:</a:t>
            </a:r>
          </a:p>
          <a:p>
            <a:r>
              <a:rPr lang="en-US" sz="2800" i="1" dirty="0">
                <a:latin typeface="TrebuchetMS-Italic"/>
              </a:rPr>
              <a:t>… couldn’t </a:t>
            </a:r>
            <a:r>
              <a:rPr lang="en-US" sz="2800" i="1" dirty="0" err="1">
                <a:latin typeface="TrebuchetMS-Italic"/>
              </a:rPr>
              <a:t>organise</a:t>
            </a:r>
            <a:r>
              <a:rPr lang="en-US" sz="2800" i="1" dirty="0">
                <a:latin typeface="TrebuchetMS-Italic"/>
              </a:rPr>
              <a:t> my life without </a:t>
            </a:r>
            <a:r>
              <a:rPr lang="en-US" sz="2800" b="1" i="1" dirty="0">
                <a:latin typeface="Trebuchet-BoldItalic"/>
              </a:rPr>
              <a:t>it </a:t>
            </a:r>
            <a:r>
              <a:rPr lang="en-US" sz="2800" i="1" dirty="0">
                <a:latin typeface="TrebuchetMS-Italic"/>
              </a:rPr>
              <a:t>― </a:t>
            </a:r>
            <a:r>
              <a:rPr lang="en-US" sz="2800" i="1" dirty="0" smtClean="0">
                <a:latin typeface="TrebuchetMS-Italic"/>
              </a:rPr>
              <a:t>her mobile </a:t>
            </a:r>
            <a:r>
              <a:rPr lang="en-US" sz="2800" i="1" dirty="0">
                <a:latin typeface="TrebuchetMS-Italic"/>
              </a:rPr>
              <a:t>phone</a:t>
            </a:r>
          </a:p>
          <a:p>
            <a:r>
              <a:rPr lang="en-US" sz="2800" i="1" dirty="0">
                <a:latin typeface="TrebuchetMS-Italic"/>
              </a:rPr>
              <a:t>… if I keep calling </a:t>
            </a:r>
            <a:r>
              <a:rPr lang="en-US" sz="2800" b="1" i="1" dirty="0">
                <a:latin typeface="Trebuchet-BoldItalic"/>
              </a:rPr>
              <a:t>them </a:t>
            </a:r>
            <a:r>
              <a:rPr lang="en-US" sz="2800" i="1" dirty="0">
                <a:latin typeface="TrebuchetMS-Italic"/>
              </a:rPr>
              <a:t>― her parents</a:t>
            </a:r>
          </a:p>
          <a:p>
            <a:r>
              <a:rPr lang="en-US" sz="2800" b="1" dirty="0">
                <a:latin typeface="TrebuchetMS-Bold"/>
              </a:rPr>
              <a:t>Andy:</a:t>
            </a:r>
          </a:p>
          <a:p>
            <a:r>
              <a:rPr lang="en-US" sz="2800" i="1" dirty="0">
                <a:latin typeface="TrebuchetMS-Italic"/>
              </a:rPr>
              <a:t>… good voice recorder on </a:t>
            </a:r>
            <a:r>
              <a:rPr lang="en-US" sz="2800" b="1" i="1" dirty="0">
                <a:latin typeface="Trebuchet-BoldItalic"/>
              </a:rPr>
              <a:t>it </a:t>
            </a:r>
            <a:r>
              <a:rPr lang="en-US" sz="2800" i="1" dirty="0">
                <a:latin typeface="TrebuchetMS-Italic"/>
              </a:rPr>
              <a:t>― his mobile phone</a:t>
            </a:r>
          </a:p>
          <a:p>
            <a:r>
              <a:rPr lang="en-US" sz="2800" i="1" dirty="0">
                <a:latin typeface="TrebuchetMS-Italic"/>
              </a:rPr>
              <a:t>… listen to </a:t>
            </a:r>
            <a:r>
              <a:rPr lang="en-US" sz="2800" b="1" i="1" dirty="0">
                <a:latin typeface="Trebuchet-BoldItalic"/>
              </a:rPr>
              <a:t>them </a:t>
            </a:r>
            <a:r>
              <a:rPr lang="en-US" sz="2800" i="1" dirty="0">
                <a:latin typeface="TrebuchetMS-Italic"/>
              </a:rPr>
              <a:t>― university lectures</a:t>
            </a:r>
          </a:p>
          <a:p>
            <a:r>
              <a:rPr lang="en-US" sz="2800" i="1" dirty="0">
                <a:latin typeface="TrebuchetMS-Italic"/>
              </a:rPr>
              <a:t>… ashamed to admit </a:t>
            </a:r>
            <a:r>
              <a:rPr lang="en-US" sz="2800" b="1" i="1" dirty="0">
                <a:latin typeface="Trebuchet-BoldItalic"/>
              </a:rPr>
              <a:t>it </a:t>
            </a:r>
            <a:r>
              <a:rPr lang="en-US" sz="2800" i="1" dirty="0">
                <a:latin typeface="TrebuchetMS-Italic"/>
              </a:rPr>
              <a:t>― the fact that he </a:t>
            </a:r>
            <a:r>
              <a:rPr lang="en-US" sz="2800" i="1" dirty="0" smtClean="0">
                <a:latin typeface="TrebuchetMS-Italic"/>
              </a:rPr>
              <a:t>is hooked </a:t>
            </a:r>
            <a:r>
              <a:rPr lang="en-US" sz="2800" i="1" dirty="0">
                <a:latin typeface="TrebuchetMS-Italic"/>
              </a:rPr>
              <a:t>on his PlayStation 2</a:t>
            </a:r>
            <a:r>
              <a:rPr lang="en-US" sz="800" i="1" dirty="0">
                <a:latin typeface="TrebuchetMS-Italic"/>
              </a:rPr>
              <a:t>®</a:t>
            </a:r>
          </a:p>
          <a:p>
            <a:r>
              <a:rPr lang="en-US" sz="2800" i="1" dirty="0">
                <a:latin typeface="TrebuchetMS-Italic"/>
              </a:rPr>
              <a:t>… very keen on </a:t>
            </a:r>
            <a:r>
              <a:rPr lang="en-US" sz="2800" b="1" i="1" dirty="0">
                <a:latin typeface="Trebuchet-BoldItalic"/>
              </a:rPr>
              <a:t>it </a:t>
            </a:r>
            <a:r>
              <a:rPr lang="en-US" sz="2800" i="1" dirty="0">
                <a:latin typeface="TrebuchetMS-Italic"/>
              </a:rPr>
              <a:t>― his </a:t>
            </a:r>
            <a:r>
              <a:rPr lang="en-US" sz="2800" i="1" dirty="0" err="1">
                <a:latin typeface="TrebuchetMS-Italic"/>
              </a:rPr>
              <a:t>Playstation</a:t>
            </a:r>
            <a:r>
              <a:rPr lang="en-US" sz="2800" i="1" dirty="0">
                <a:latin typeface="TrebuchetMS-Italic"/>
              </a:rPr>
              <a:t> 2</a:t>
            </a:r>
            <a:r>
              <a:rPr lang="en-US" sz="800" i="1" dirty="0">
                <a:latin typeface="TrebuchetMS-Italic"/>
              </a:rPr>
              <a:t>®</a:t>
            </a:r>
          </a:p>
          <a:p>
            <a:r>
              <a:rPr lang="en-US" sz="2800" b="1" dirty="0">
                <a:latin typeface="TrebuchetMS-Bold"/>
              </a:rPr>
              <a:t>Tina:</a:t>
            </a:r>
          </a:p>
          <a:p>
            <a:r>
              <a:rPr lang="en-US" sz="2800" i="1" dirty="0">
                <a:latin typeface="TrebuchetMS-Italic"/>
              </a:rPr>
              <a:t>… change documents on </a:t>
            </a:r>
            <a:r>
              <a:rPr lang="en-US" sz="2800" b="1" i="1" dirty="0">
                <a:latin typeface="Trebuchet-BoldItalic"/>
              </a:rPr>
              <a:t>it </a:t>
            </a:r>
            <a:r>
              <a:rPr lang="en-US" sz="2800" i="1" dirty="0">
                <a:latin typeface="TrebuchetMS-Italic"/>
              </a:rPr>
              <a:t>― her PDA</a:t>
            </a:r>
          </a:p>
          <a:p>
            <a:r>
              <a:rPr lang="en-US" sz="2800" b="1" i="1" dirty="0">
                <a:latin typeface="Trebuchet-BoldItalic"/>
              </a:rPr>
              <a:t>It </a:t>
            </a:r>
            <a:r>
              <a:rPr lang="en-US" sz="2800" i="1" dirty="0">
                <a:latin typeface="TrebuchetMS-Italic"/>
              </a:rPr>
              <a:t>keeps my whole life together ― her PDA</a:t>
            </a:r>
          </a:p>
          <a:p>
            <a:r>
              <a:rPr lang="en-US" sz="2800" i="1" dirty="0">
                <a:latin typeface="TrebuchetMS-Italic"/>
              </a:rPr>
              <a:t>… lost without </a:t>
            </a:r>
            <a:r>
              <a:rPr lang="en-US" sz="2800" b="1" i="1" dirty="0">
                <a:latin typeface="Trebuchet-BoldItalic"/>
              </a:rPr>
              <a:t>it </a:t>
            </a:r>
            <a:r>
              <a:rPr lang="en-US" sz="2800" i="1" dirty="0">
                <a:latin typeface="TrebuchetMS-Italic"/>
              </a:rPr>
              <a:t>― her PDA</a:t>
            </a:r>
          </a:p>
          <a:p>
            <a:r>
              <a:rPr lang="en-US" sz="2800" i="1" dirty="0">
                <a:latin typeface="TrebuchetMS-Italic"/>
              </a:rPr>
              <a:t>… when I visited </a:t>
            </a:r>
            <a:r>
              <a:rPr lang="en-US" sz="2800" b="1" i="1" dirty="0">
                <a:latin typeface="Trebuchet-BoldItalic"/>
              </a:rPr>
              <a:t>them </a:t>
            </a:r>
            <a:r>
              <a:rPr lang="en-US" sz="2800" i="1" dirty="0">
                <a:latin typeface="TrebuchetMS-Italic"/>
              </a:rPr>
              <a:t>― her clients</a:t>
            </a:r>
          </a:p>
          <a:p>
            <a:r>
              <a:rPr lang="en-US" sz="2800" i="1" dirty="0">
                <a:latin typeface="TrebuchetMS-Italic"/>
              </a:rPr>
              <a:t>… edit </a:t>
            </a:r>
            <a:r>
              <a:rPr lang="en-US" sz="2800" b="1" i="1" dirty="0">
                <a:latin typeface="Trebuchet-BoldItalic"/>
              </a:rPr>
              <a:t>them </a:t>
            </a:r>
            <a:r>
              <a:rPr lang="en-US" sz="2800" i="1" dirty="0">
                <a:latin typeface="TrebuchetMS-Italic"/>
              </a:rPr>
              <a:t>using software ― home movies</a:t>
            </a:r>
          </a:p>
          <a:p>
            <a:r>
              <a:rPr lang="en-US" sz="2800" i="1" dirty="0">
                <a:latin typeface="TrebuchetMS-Italic"/>
              </a:rPr>
              <a:t>… </a:t>
            </a:r>
            <a:r>
              <a:rPr lang="en-US" sz="2800" b="1" i="1" dirty="0">
                <a:latin typeface="Trebuchet-BoldItalic"/>
              </a:rPr>
              <a:t>It</a:t>
            </a:r>
            <a:r>
              <a:rPr lang="en-US" sz="2800" i="1" dirty="0">
                <a:latin typeface="TrebuchetMS-Italic"/>
              </a:rPr>
              <a:t>’s a great pastime ― making home movies</a:t>
            </a:r>
            <a:endParaRPr lang="ru-RU" dirty="0"/>
          </a:p>
        </p:txBody>
      </p:sp>
      <p:sp>
        <p:nvSpPr>
          <p:cNvPr id="4" name="Прямоугольник 3"/>
          <p:cNvSpPr/>
          <p:nvPr/>
        </p:nvSpPr>
        <p:spPr>
          <a:xfrm>
            <a:off x="6156176" y="1412776"/>
            <a:ext cx="2376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355976" y="1772816"/>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932040" y="2492896"/>
            <a:ext cx="24122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419872" y="2924944"/>
            <a:ext cx="252028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232950" y="3212976"/>
            <a:ext cx="429948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83568" y="3516141"/>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563888" y="3861048"/>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752020" y="4653136"/>
            <a:ext cx="138615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292080" y="4941168"/>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275856" y="5373216"/>
            <a:ext cx="14761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211960" y="5733256"/>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932040" y="6093296"/>
            <a:ext cx="20162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013938" y="6525344"/>
            <a:ext cx="2934326"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298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17632" cy="1143000"/>
          </a:xfrm>
          <a:solidFill>
            <a:schemeClr val="bg1"/>
          </a:solidFill>
        </p:spPr>
        <p:txBody>
          <a:bodyPr>
            <a:normAutofit/>
          </a:bodyPr>
          <a:lstStyle/>
          <a:p>
            <a:pPr algn="ctr"/>
            <a:r>
              <a:rPr lang="en-US" sz="3600" b="1" dirty="0" smtClean="0">
                <a:solidFill>
                  <a:schemeClr val="tx2">
                    <a:lumMod val="75000"/>
                  </a:schemeClr>
                </a:solidFill>
              </a:rPr>
              <a:t>Ex </a:t>
            </a:r>
            <a:r>
              <a:rPr lang="en-US" sz="3600" b="1" dirty="0" smtClean="0">
                <a:solidFill>
                  <a:schemeClr val="tx2">
                    <a:lumMod val="75000"/>
                  </a:schemeClr>
                </a:solidFill>
              </a:rPr>
              <a:t>4 p 140 </a:t>
            </a:r>
            <a:r>
              <a:rPr lang="en-US" sz="3600" b="1" dirty="0" smtClean="0">
                <a:solidFill>
                  <a:srgbClr val="FF0000"/>
                </a:solidFill>
              </a:rPr>
              <a:t>Identify </a:t>
            </a:r>
            <a:r>
              <a:rPr lang="en-US" sz="3600" b="1" dirty="0">
                <a:solidFill>
                  <a:srgbClr val="FF0000"/>
                </a:solidFill>
              </a:rPr>
              <a:t>the highlighted </a:t>
            </a:r>
            <a:r>
              <a:rPr lang="en-US" sz="3600" b="1" dirty="0" smtClean="0">
                <a:solidFill>
                  <a:srgbClr val="FF0000"/>
                </a:solidFill>
              </a:rPr>
              <a:t>words throughout </a:t>
            </a:r>
            <a:r>
              <a:rPr lang="en-US" sz="3600" b="1" dirty="0">
                <a:solidFill>
                  <a:srgbClr val="FF0000"/>
                </a:solidFill>
              </a:rPr>
              <a:t>the </a:t>
            </a:r>
            <a:r>
              <a:rPr lang="en-US" sz="3600" b="1" dirty="0" smtClean="0">
                <a:solidFill>
                  <a:srgbClr val="FF0000"/>
                </a:solidFill>
              </a:rPr>
              <a:t>text:</a:t>
            </a:r>
            <a:endParaRPr lang="ru-RU" sz="3600" b="1" dirty="0">
              <a:solidFill>
                <a:srgbClr val="FF0000"/>
              </a:solidFill>
            </a:endParaRPr>
          </a:p>
        </p:txBody>
      </p:sp>
      <p:sp>
        <p:nvSpPr>
          <p:cNvPr id="3" name="Объект 2"/>
          <p:cNvSpPr>
            <a:spLocks noGrp="1"/>
          </p:cNvSpPr>
          <p:nvPr>
            <p:ph idx="1"/>
          </p:nvPr>
        </p:nvSpPr>
        <p:spPr>
          <a:xfrm>
            <a:off x="251520" y="2852936"/>
            <a:ext cx="8676456" cy="3834640"/>
          </a:xfrm>
          <a:solidFill>
            <a:schemeClr val="bg1"/>
          </a:solidFill>
        </p:spPr>
        <p:txBody>
          <a:bodyPr>
            <a:normAutofit/>
          </a:bodyPr>
          <a:lstStyle/>
          <a:p>
            <a:r>
              <a:rPr lang="en-US" b="1" dirty="0" smtClean="0"/>
              <a:t>considering </a:t>
            </a:r>
            <a:r>
              <a:rPr lang="en-US" b="1" dirty="0"/>
              <a:t>― thinking about</a:t>
            </a:r>
          </a:p>
          <a:p>
            <a:r>
              <a:rPr lang="en-US" b="1" dirty="0" smtClean="0"/>
              <a:t>handy </a:t>
            </a:r>
            <a:r>
              <a:rPr lang="en-US" b="1" dirty="0"/>
              <a:t>― convenient</a:t>
            </a:r>
          </a:p>
          <a:p>
            <a:r>
              <a:rPr lang="en-US" b="1" dirty="0" smtClean="0"/>
              <a:t>hooked </a:t>
            </a:r>
            <a:r>
              <a:rPr lang="en-US" b="1" dirty="0"/>
              <a:t>on ― addicted to</a:t>
            </a:r>
          </a:p>
          <a:p>
            <a:r>
              <a:rPr lang="en-US" b="1" dirty="0" smtClean="0"/>
              <a:t>keen </a:t>
            </a:r>
            <a:r>
              <a:rPr lang="en-US" b="1" dirty="0"/>
              <a:t>on ― interested in</a:t>
            </a:r>
          </a:p>
          <a:p>
            <a:r>
              <a:rPr lang="en-US" b="1" dirty="0" smtClean="0"/>
              <a:t>on </a:t>
            </a:r>
            <a:r>
              <a:rPr lang="en-US" b="1" dirty="0"/>
              <a:t>the move ― travelling</a:t>
            </a:r>
          </a:p>
          <a:p>
            <a:r>
              <a:rPr lang="en-US" b="1" dirty="0" smtClean="0"/>
              <a:t>to </a:t>
            </a:r>
            <a:r>
              <a:rPr lang="en-US" b="1" dirty="0"/>
              <a:t>the extent ― to the point</a:t>
            </a:r>
          </a:p>
          <a:p>
            <a:r>
              <a:rPr lang="en-US" b="1" dirty="0" smtClean="0"/>
              <a:t>apart </a:t>
            </a:r>
            <a:r>
              <a:rPr lang="en-US" b="1" dirty="0"/>
              <a:t>from ― other than</a:t>
            </a:r>
          </a:p>
          <a:p>
            <a:r>
              <a:rPr lang="en-US" b="1" dirty="0" smtClean="0"/>
              <a:t>edit </a:t>
            </a:r>
            <a:r>
              <a:rPr lang="en-US" b="1" dirty="0"/>
              <a:t>― alter</a:t>
            </a:r>
            <a:endParaRPr lang="ru-RU"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97152"/>
            <a:ext cx="2483768" cy="189042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6192688" cy="151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39552" y="2818342"/>
            <a:ext cx="2016224" cy="50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39552" y="4293096"/>
            <a:ext cx="14401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39552" y="3318782"/>
            <a:ext cx="1296144" cy="470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39552" y="378904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39552" y="4725144"/>
            <a:ext cx="20882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39552" y="5229200"/>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39552" y="5742364"/>
            <a:ext cx="2016224" cy="422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39552" y="6165304"/>
            <a:ext cx="720080" cy="522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413"/>
            <a:ext cx="8291264" cy="708688"/>
          </a:xfrm>
          <a:solidFill>
            <a:schemeClr val="bg1"/>
          </a:solidFill>
        </p:spPr>
        <p:txBody>
          <a:bodyPr>
            <a:normAutofit fontScale="90000"/>
          </a:bodyPr>
          <a:lstStyle/>
          <a:p>
            <a:pPr algn="ctr"/>
            <a:r>
              <a:rPr lang="en-US" b="1" dirty="0" smtClean="0">
                <a:solidFill>
                  <a:srgbClr val="FF0000"/>
                </a:solidFill>
              </a:rPr>
              <a:t>Read &amp; Translate</a:t>
            </a:r>
            <a:endParaRPr lang="ru-RU" b="1" dirty="0">
              <a:solidFill>
                <a:srgbClr val="FF0000"/>
              </a:solidFill>
            </a:endParaRPr>
          </a:p>
        </p:txBody>
      </p:sp>
      <p:sp>
        <p:nvSpPr>
          <p:cNvPr id="3" name="Объект 2"/>
          <p:cNvSpPr>
            <a:spLocks noGrp="1"/>
          </p:cNvSpPr>
          <p:nvPr>
            <p:ph idx="1"/>
          </p:nvPr>
        </p:nvSpPr>
        <p:spPr>
          <a:xfrm>
            <a:off x="179512" y="908720"/>
            <a:ext cx="8784976" cy="5760640"/>
          </a:xfrm>
          <a:solidFill>
            <a:schemeClr val="bg1"/>
          </a:solidFill>
        </p:spPr>
        <p:txBody>
          <a:bodyPr>
            <a:normAutofit lnSpcReduction="10000"/>
          </a:bodyPr>
          <a:lstStyle/>
          <a:p>
            <a:r>
              <a:rPr lang="en-US" sz="2800" i="1" dirty="0">
                <a:latin typeface="TrebuchetMS-Italic"/>
              </a:rPr>
              <a:t>I’m </a:t>
            </a:r>
            <a:r>
              <a:rPr lang="en-US" sz="2800" b="1" i="1" dirty="0">
                <a:latin typeface="Trebuchet-BoldItalic"/>
              </a:rPr>
              <a:t>considering </a:t>
            </a:r>
            <a:r>
              <a:rPr lang="en-US" sz="2800" i="1" dirty="0">
                <a:latin typeface="TrebuchetMS-Italic"/>
              </a:rPr>
              <a:t>going on holiday to Paris </a:t>
            </a:r>
            <a:r>
              <a:rPr lang="en-US" sz="2800" i="1" dirty="0" smtClean="0">
                <a:latin typeface="TrebuchetMS-Italic"/>
              </a:rPr>
              <a:t>this year</a:t>
            </a:r>
            <a:r>
              <a:rPr lang="en-US" sz="2800" i="1" dirty="0">
                <a:latin typeface="TrebuchetMS-Italic"/>
              </a:rPr>
              <a:t>.</a:t>
            </a:r>
          </a:p>
          <a:p>
            <a:r>
              <a:rPr lang="en-US" sz="2800" i="1" dirty="0">
                <a:latin typeface="TrebuchetMS-Italic"/>
              </a:rPr>
              <a:t>Sarah lives near our school so it’s </a:t>
            </a:r>
            <a:r>
              <a:rPr lang="en-US" sz="2800" b="1" i="1" dirty="0">
                <a:latin typeface="Trebuchet-BoldItalic"/>
              </a:rPr>
              <a:t>handy </a:t>
            </a:r>
            <a:r>
              <a:rPr lang="en-US" sz="2800" i="1" dirty="0" smtClean="0">
                <a:latin typeface="TrebuchetMS-Italic"/>
              </a:rPr>
              <a:t>for her </a:t>
            </a:r>
            <a:r>
              <a:rPr lang="en-US" sz="2800" i="1" dirty="0">
                <a:latin typeface="TrebuchetMS-Italic"/>
              </a:rPr>
              <a:t>in the mornings.</a:t>
            </a:r>
          </a:p>
          <a:p>
            <a:r>
              <a:rPr lang="en-US" sz="2800" i="1" dirty="0">
                <a:latin typeface="TrebuchetMS-Italic"/>
              </a:rPr>
              <a:t>Helen is really </a:t>
            </a:r>
            <a:r>
              <a:rPr lang="en-US" sz="2800" b="1" i="1" dirty="0">
                <a:latin typeface="Trebuchet-BoldItalic"/>
              </a:rPr>
              <a:t>hooked on </a:t>
            </a:r>
            <a:r>
              <a:rPr lang="en-US" sz="2800" i="1" dirty="0">
                <a:latin typeface="TrebuchetMS-Italic"/>
              </a:rPr>
              <a:t>tennis.</a:t>
            </a:r>
          </a:p>
          <a:p>
            <a:r>
              <a:rPr lang="en-US" sz="2800" i="1" dirty="0">
                <a:latin typeface="TrebuchetMS-Italic"/>
              </a:rPr>
              <a:t>I’m not very </a:t>
            </a:r>
            <a:r>
              <a:rPr lang="en-US" sz="2800" b="1" i="1" dirty="0">
                <a:latin typeface="Trebuchet-BoldItalic"/>
              </a:rPr>
              <a:t>keen on </a:t>
            </a:r>
            <a:r>
              <a:rPr lang="en-US" sz="2800" i="1" dirty="0">
                <a:latin typeface="TrebuchetMS-Italic"/>
              </a:rPr>
              <a:t>computers and I </a:t>
            </a:r>
            <a:r>
              <a:rPr lang="en-US" sz="2800" i="1" dirty="0" smtClean="0">
                <a:latin typeface="TrebuchetMS-Italic"/>
              </a:rPr>
              <a:t>prefer reading</a:t>
            </a:r>
            <a:r>
              <a:rPr lang="en-US" sz="2800" i="1" dirty="0">
                <a:latin typeface="TrebuchetMS-Italic"/>
              </a:rPr>
              <a:t>.</a:t>
            </a:r>
          </a:p>
          <a:p>
            <a:r>
              <a:rPr lang="en-US" sz="2800" i="1" dirty="0">
                <a:latin typeface="TrebuchetMS-Italic"/>
              </a:rPr>
              <a:t>The traffic is always terrible in August with </a:t>
            </a:r>
            <a:r>
              <a:rPr lang="en-US" sz="2800" i="1" dirty="0" smtClean="0">
                <a:latin typeface="TrebuchetMS-Italic"/>
              </a:rPr>
              <a:t>all the </a:t>
            </a:r>
            <a:r>
              <a:rPr lang="en-US" sz="2800" i="1" dirty="0">
                <a:latin typeface="TrebuchetMS-Italic"/>
              </a:rPr>
              <a:t>tourists </a:t>
            </a:r>
            <a:r>
              <a:rPr lang="en-US" sz="2800" b="1" i="1" dirty="0">
                <a:latin typeface="Trebuchet-BoldItalic"/>
              </a:rPr>
              <a:t>on the move</a:t>
            </a:r>
            <a:r>
              <a:rPr lang="en-US" sz="2800" i="1" dirty="0">
                <a:latin typeface="TrebuchetMS-Italic"/>
              </a:rPr>
              <a:t>.</a:t>
            </a:r>
          </a:p>
          <a:p>
            <a:r>
              <a:rPr lang="en-US" sz="2800" i="1" dirty="0">
                <a:latin typeface="TrebuchetMS-Italic"/>
              </a:rPr>
              <a:t>I was very hungry yesterday, </a:t>
            </a:r>
            <a:r>
              <a:rPr lang="en-US" sz="2800" b="1" i="1" dirty="0">
                <a:latin typeface="Trebuchet-BoldItalic"/>
              </a:rPr>
              <a:t>to the </a:t>
            </a:r>
            <a:r>
              <a:rPr lang="en-US" sz="2800" b="1" i="1" dirty="0" smtClean="0">
                <a:latin typeface="Trebuchet-BoldItalic"/>
              </a:rPr>
              <a:t>extent </a:t>
            </a:r>
            <a:r>
              <a:rPr lang="en-US" sz="2800" i="1" dirty="0" smtClean="0">
                <a:latin typeface="TrebuchetMS-Italic"/>
              </a:rPr>
              <a:t>that </a:t>
            </a:r>
            <a:r>
              <a:rPr lang="en-US" sz="2800" i="1" dirty="0">
                <a:latin typeface="TrebuchetMS-Italic"/>
              </a:rPr>
              <a:t>I made a huge sandwich for myself when </a:t>
            </a:r>
            <a:r>
              <a:rPr lang="en-US" sz="2800" i="1" dirty="0" smtClean="0">
                <a:latin typeface="TrebuchetMS-Italic"/>
              </a:rPr>
              <a:t>I got </a:t>
            </a:r>
            <a:r>
              <a:rPr lang="en-US" sz="2800" i="1" dirty="0">
                <a:latin typeface="TrebuchetMS-Italic"/>
              </a:rPr>
              <a:t>home.</a:t>
            </a:r>
          </a:p>
          <a:p>
            <a:r>
              <a:rPr lang="en-US" sz="2800" b="1" i="1" dirty="0">
                <a:latin typeface="Trebuchet-BoldItalic"/>
              </a:rPr>
              <a:t>Apart from </a:t>
            </a:r>
            <a:r>
              <a:rPr lang="en-US" sz="2800" i="1" dirty="0">
                <a:latin typeface="TrebuchetMS-Italic"/>
              </a:rPr>
              <a:t>playing computer games, I </a:t>
            </a:r>
            <a:r>
              <a:rPr lang="en-US" sz="2800" i="1" dirty="0" smtClean="0">
                <a:latin typeface="TrebuchetMS-Italic"/>
              </a:rPr>
              <a:t>love soccer</a:t>
            </a:r>
            <a:r>
              <a:rPr lang="en-US" sz="2800" i="1" dirty="0">
                <a:latin typeface="TrebuchetMS-Italic"/>
              </a:rPr>
              <a:t>.</a:t>
            </a:r>
          </a:p>
          <a:p>
            <a:r>
              <a:rPr lang="en-US" sz="2800" i="1" dirty="0">
                <a:latin typeface="TrebuchetMS-Italic"/>
              </a:rPr>
              <a:t>I always </a:t>
            </a:r>
            <a:r>
              <a:rPr lang="en-US" sz="2800" b="1" i="1" dirty="0">
                <a:latin typeface="Trebuchet-BoldItalic"/>
              </a:rPr>
              <a:t>edit </a:t>
            </a:r>
            <a:r>
              <a:rPr lang="en-US" sz="2800" i="1" dirty="0">
                <a:latin typeface="TrebuchetMS-Italic"/>
              </a:rPr>
              <a:t>the photographs I take with </a:t>
            </a:r>
            <a:r>
              <a:rPr lang="en-US" sz="2800" i="1" dirty="0" smtClean="0">
                <a:latin typeface="TrebuchetMS-Italic"/>
              </a:rPr>
              <a:t>my digital </a:t>
            </a:r>
            <a:r>
              <a:rPr lang="en-US" sz="2800" i="1" dirty="0">
                <a:latin typeface="TrebuchetMS-Italic"/>
              </a:rPr>
              <a:t>camera before I show them to people.</a:t>
            </a:r>
            <a:endParaRPr lang="ru-RU" dirty="0"/>
          </a:p>
        </p:txBody>
      </p:sp>
    </p:spTree>
    <p:extLst>
      <p:ext uri="{BB962C8B-B14F-4D97-AF65-F5344CB8AC3E}">
        <p14:creationId xmlns:p14="http://schemas.microsoft.com/office/powerpoint/2010/main" val="264158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63272" cy="936104"/>
          </a:xfrm>
        </p:spPr>
        <p:txBody>
          <a:bodyPr/>
          <a:lstStyle/>
          <a:p>
            <a:endParaRPr lang="ru-RU" dirty="0"/>
          </a:p>
        </p:txBody>
      </p:sp>
      <p:sp>
        <p:nvSpPr>
          <p:cNvPr id="3" name="Объект 2"/>
          <p:cNvSpPr>
            <a:spLocks noGrp="1"/>
          </p:cNvSpPr>
          <p:nvPr>
            <p:ph idx="1"/>
          </p:nvPr>
        </p:nvSpPr>
        <p:spPr>
          <a:xfrm>
            <a:off x="323528" y="1412776"/>
            <a:ext cx="8363272" cy="5256584"/>
          </a:xfrm>
          <a:solidFill>
            <a:schemeClr val="bg1"/>
          </a:solidFill>
        </p:spPr>
        <p:txBody>
          <a:bodyPr>
            <a:normAutofit fontScale="85000" lnSpcReduction="20000"/>
          </a:bodyPr>
          <a:lstStyle/>
          <a:p>
            <a:r>
              <a:rPr lang="en-US" sz="2800" b="1" i="1" dirty="0">
                <a:latin typeface="Trebuchet-BoldItalic"/>
              </a:rPr>
              <a:t>admit: </a:t>
            </a:r>
            <a:r>
              <a:rPr lang="en-US" sz="2800" i="1" dirty="0">
                <a:latin typeface="TrebuchetMS-Italic"/>
              </a:rPr>
              <a:t>confess; say something is true</a:t>
            </a:r>
          </a:p>
          <a:p>
            <a:r>
              <a:rPr lang="en-US" sz="2800" b="1" i="1" dirty="0">
                <a:latin typeface="Trebuchet-BoldItalic"/>
              </a:rPr>
              <a:t>device: </a:t>
            </a:r>
            <a:r>
              <a:rPr lang="en-US" sz="2800" i="1" dirty="0">
                <a:latin typeface="TrebuchetMS-Italic"/>
              </a:rPr>
              <a:t>a piece of equipment that has </a:t>
            </a:r>
            <a:r>
              <a:rPr lang="en-US" sz="2800" i="1" dirty="0" smtClean="0">
                <a:latin typeface="TrebuchetMS-Italic"/>
              </a:rPr>
              <a:t>been invented </a:t>
            </a:r>
            <a:r>
              <a:rPr lang="en-US" sz="2800" i="1" dirty="0">
                <a:latin typeface="TrebuchetMS-Italic"/>
              </a:rPr>
              <a:t>for a particular purpose</a:t>
            </a:r>
            <a:r>
              <a:rPr lang="en-US" sz="2800" i="1" dirty="0">
                <a:latin typeface="TrebuchetMS,Italic"/>
              </a:rPr>
              <a:t>, </a:t>
            </a:r>
            <a:r>
              <a:rPr lang="en-US" sz="2800" i="1" dirty="0">
                <a:latin typeface="TrebuchetMS-Italic"/>
              </a:rPr>
              <a:t>e.g. to </a:t>
            </a:r>
            <a:r>
              <a:rPr lang="en-US" sz="2800" i="1" dirty="0" smtClean="0">
                <a:latin typeface="TrebuchetMS-Italic"/>
              </a:rPr>
              <a:t>record or </a:t>
            </a:r>
            <a:r>
              <a:rPr lang="en-US" sz="2800" i="1" dirty="0">
                <a:latin typeface="TrebuchetMS-Italic"/>
              </a:rPr>
              <a:t>measure </a:t>
            </a:r>
            <a:r>
              <a:rPr lang="en-US" sz="2800" i="1" dirty="0" err="1">
                <a:latin typeface="TrebuchetMS-Italic"/>
              </a:rPr>
              <a:t>sth</a:t>
            </a:r>
            <a:endParaRPr lang="en-US" sz="2800" i="1" dirty="0">
              <a:latin typeface="TrebuchetMS-Italic"/>
            </a:endParaRPr>
          </a:p>
          <a:p>
            <a:r>
              <a:rPr lang="en-US" sz="2800" b="1" i="1" dirty="0">
                <a:latin typeface="Trebuchet-BoldItalic"/>
              </a:rPr>
              <a:t>social life: </a:t>
            </a:r>
            <a:r>
              <a:rPr lang="en-US" sz="2800" i="1" dirty="0">
                <a:latin typeface="TrebuchetMS-Italic"/>
              </a:rPr>
              <a:t>the time you spend with </a:t>
            </a:r>
            <a:r>
              <a:rPr lang="en-US" sz="2800" i="1" dirty="0" smtClean="0">
                <a:latin typeface="TrebuchetMS-Italic"/>
              </a:rPr>
              <a:t>your friends </a:t>
            </a:r>
            <a:r>
              <a:rPr lang="en-US" sz="2800" i="1" dirty="0">
                <a:latin typeface="TrebuchetMS-Italic"/>
              </a:rPr>
              <a:t>enjoying yourself</a:t>
            </a:r>
          </a:p>
          <a:p>
            <a:r>
              <a:rPr lang="en-US" sz="2800" b="1" i="1" dirty="0">
                <a:latin typeface="Trebuchet-BoldItalic"/>
              </a:rPr>
              <a:t>techno freak: </a:t>
            </a:r>
            <a:r>
              <a:rPr lang="en-US" sz="2800" i="1" dirty="0">
                <a:latin typeface="TrebuchetMS-Italic"/>
              </a:rPr>
              <a:t>someone who is </a:t>
            </a:r>
            <a:r>
              <a:rPr lang="en-US" sz="2800" i="1" dirty="0" smtClean="0">
                <a:latin typeface="TrebuchetMS-Italic"/>
              </a:rPr>
              <a:t>extremely interested </a:t>
            </a:r>
            <a:r>
              <a:rPr lang="en-US" sz="2800" i="1" dirty="0">
                <a:latin typeface="TrebuchetMS-Italic"/>
              </a:rPr>
              <a:t>in technology</a:t>
            </a:r>
          </a:p>
          <a:p>
            <a:r>
              <a:rPr lang="en-US" sz="2800" b="1" i="1" dirty="0">
                <a:latin typeface="Trebuchet-BoldItalic"/>
              </a:rPr>
              <a:t>voice recorder: </a:t>
            </a:r>
            <a:r>
              <a:rPr lang="en-US" sz="2800" i="1" dirty="0">
                <a:latin typeface="TrebuchetMS-Italic"/>
              </a:rPr>
              <a:t>a device that can record speech</a:t>
            </a:r>
          </a:p>
          <a:p>
            <a:r>
              <a:rPr lang="en-US" sz="2800" b="1" i="1" dirty="0">
                <a:latin typeface="Trebuchet-BoldItalic"/>
              </a:rPr>
              <a:t>university lectures: </a:t>
            </a:r>
            <a:r>
              <a:rPr lang="en-US" sz="2800" i="1" dirty="0">
                <a:latin typeface="TrebuchetMS-Italic"/>
              </a:rPr>
              <a:t>classes at university </a:t>
            </a:r>
            <a:r>
              <a:rPr lang="en-US" sz="2800" i="1" dirty="0" smtClean="0">
                <a:latin typeface="TrebuchetMS-Italic"/>
              </a:rPr>
              <a:t>given by </a:t>
            </a:r>
            <a:r>
              <a:rPr lang="en-US" sz="2800" i="1" dirty="0">
                <a:latin typeface="TrebuchetMS-Italic"/>
              </a:rPr>
              <a:t>professors</a:t>
            </a:r>
          </a:p>
          <a:p>
            <a:r>
              <a:rPr lang="en-US" sz="2800" b="1" i="1" dirty="0">
                <a:latin typeface="Trebuchet-BoldItalic"/>
              </a:rPr>
              <a:t>ashamed: </a:t>
            </a:r>
            <a:r>
              <a:rPr lang="en-US" sz="2800" i="1" dirty="0">
                <a:latin typeface="TrebuchetMS-Italic"/>
              </a:rPr>
              <a:t>embarrassed</a:t>
            </a:r>
          </a:p>
          <a:p>
            <a:r>
              <a:rPr lang="en-US" sz="2800" b="1" i="1" dirty="0">
                <a:latin typeface="Trebuchet-BoldItalic"/>
              </a:rPr>
              <a:t>it goes without saying: </a:t>
            </a:r>
            <a:r>
              <a:rPr lang="en-US" sz="2800" i="1" dirty="0">
                <a:latin typeface="TrebuchetMS-Italic"/>
              </a:rPr>
              <a:t>it is obvious, clear</a:t>
            </a:r>
          </a:p>
          <a:p>
            <a:r>
              <a:rPr lang="en-US" sz="2800" b="1" i="1" dirty="0">
                <a:latin typeface="Trebuchet-BoldItalic"/>
              </a:rPr>
              <a:t>store: </a:t>
            </a:r>
            <a:r>
              <a:rPr lang="en-US" sz="2800" i="1" dirty="0">
                <a:latin typeface="TrebuchetMS-Italic"/>
              </a:rPr>
              <a:t>to save, keep</a:t>
            </a:r>
          </a:p>
          <a:p>
            <a:r>
              <a:rPr lang="en-US" sz="2800" b="1" i="1" dirty="0">
                <a:latin typeface="Trebuchet-BoldItalic"/>
              </a:rPr>
              <a:t>clients: </a:t>
            </a:r>
            <a:r>
              <a:rPr lang="en-US" sz="2800" i="1" dirty="0">
                <a:latin typeface="TrebuchetMS-Italic"/>
              </a:rPr>
              <a:t>customers, people you are working </a:t>
            </a:r>
            <a:r>
              <a:rPr lang="en-US" sz="2800" i="1" dirty="0" smtClean="0">
                <a:latin typeface="TrebuchetMS-Italic"/>
              </a:rPr>
              <a:t>on behalf </a:t>
            </a:r>
            <a:r>
              <a:rPr lang="en-US" sz="2800" i="1" dirty="0">
                <a:latin typeface="TrebuchetMS-Italic"/>
              </a:rPr>
              <a:t>of</a:t>
            </a:r>
            <a:endParaRPr lang="ru-RU" dirty="0"/>
          </a:p>
        </p:txBody>
      </p:sp>
      <p:sp>
        <p:nvSpPr>
          <p:cNvPr id="4" name="Прямоугольник 3"/>
          <p:cNvSpPr/>
          <p:nvPr/>
        </p:nvSpPr>
        <p:spPr>
          <a:xfrm>
            <a:off x="611560" y="1412776"/>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11560" y="1772816"/>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11560" y="2420888"/>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11560" y="3068960"/>
            <a:ext cx="20162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11560" y="3717032"/>
            <a:ext cx="23042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11560" y="4077072"/>
            <a:ext cx="28803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1560" y="4797152"/>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11560" y="5085184"/>
            <a:ext cx="33843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11560" y="551723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11560" y="5877272"/>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313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We are going to:</a:t>
            </a:r>
            <a:endParaRPr lang="ru-RU" b="1" dirty="0">
              <a:solidFill>
                <a:srgbClr val="FF0000"/>
              </a:solidFill>
            </a:endParaRPr>
          </a:p>
        </p:txBody>
      </p:sp>
      <p:sp>
        <p:nvSpPr>
          <p:cNvPr id="3" name="Объект 2"/>
          <p:cNvSpPr>
            <a:spLocks noGrp="1"/>
          </p:cNvSpPr>
          <p:nvPr>
            <p:ph idx="1"/>
          </p:nvPr>
        </p:nvSpPr>
        <p:spPr>
          <a:xfrm>
            <a:off x="539552" y="1935480"/>
            <a:ext cx="8147248" cy="2141592"/>
          </a:xfrm>
          <a:solidFill>
            <a:schemeClr val="bg1"/>
          </a:solidFill>
        </p:spPr>
        <p:txBody>
          <a:bodyPr/>
          <a:lstStyle/>
          <a:p>
            <a:r>
              <a:rPr lang="en-US" dirty="0" smtClean="0"/>
              <a:t> </a:t>
            </a:r>
            <a:r>
              <a:rPr lang="en-US" b="1" dirty="0" smtClean="0"/>
              <a:t>- learn new words: </a:t>
            </a:r>
            <a:r>
              <a:rPr lang="en-US" b="1" dirty="0"/>
              <a:t>high tech gadgets and their uses</a:t>
            </a:r>
          </a:p>
          <a:p>
            <a:r>
              <a:rPr lang="en-US" b="1" dirty="0" smtClean="0"/>
              <a:t>- read the text: </a:t>
            </a:r>
            <a:r>
              <a:rPr lang="en-US" b="1" dirty="0"/>
              <a:t>profiles of people (matching)</a:t>
            </a:r>
          </a:p>
          <a:p>
            <a:r>
              <a:rPr lang="en-US" b="1" dirty="0" smtClean="0"/>
              <a:t>-  talk about your </a:t>
            </a:r>
            <a:r>
              <a:rPr lang="en-US" b="1" dirty="0" err="1"/>
              <a:t>favourite</a:t>
            </a:r>
            <a:r>
              <a:rPr lang="en-US" b="1" dirty="0"/>
              <a:t> gadgets</a:t>
            </a:r>
            <a:endParaRPr lang="ru-RU" b="1" dirty="0"/>
          </a:p>
        </p:txBody>
      </p:sp>
    </p:spTree>
    <p:extLst>
      <p:ext uri="{BB962C8B-B14F-4D97-AF65-F5344CB8AC3E}">
        <p14:creationId xmlns:p14="http://schemas.microsoft.com/office/powerpoint/2010/main" val="2490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98634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094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91264" cy="996720"/>
          </a:xfrm>
          <a:solidFill>
            <a:schemeClr val="bg1"/>
          </a:solidFill>
        </p:spPr>
        <p:txBody>
          <a:bodyPr/>
          <a:lstStyle/>
          <a:p>
            <a:r>
              <a:rPr lang="en-US" dirty="0" smtClean="0"/>
              <a:t>Ex 1 p 165</a:t>
            </a:r>
            <a:endParaRPr lang="ru-RU"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6912768" cy="383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1680" y="3037076"/>
            <a:ext cx="1584176" cy="523220"/>
          </a:xfrm>
          <a:prstGeom prst="rect">
            <a:avLst/>
          </a:prstGeom>
          <a:noFill/>
        </p:spPr>
        <p:txBody>
          <a:bodyPr wrap="square" rtlCol="0">
            <a:spAutoFit/>
          </a:bodyPr>
          <a:lstStyle/>
          <a:p>
            <a:r>
              <a:rPr lang="en-US" sz="2800" b="1" dirty="0">
                <a:solidFill>
                  <a:srgbClr val="FF0000"/>
                </a:solidFill>
              </a:rPr>
              <a:t>techno </a:t>
            </a:r>
            <a:endParaRPr lang="ru-RU" sz="2800" b="1" dirty="0">
              <a:solidFill>
                <a:srgbClr val="FF0000"/>
              </a:solidFill>
            </a:endParaRPr>
          </a:p>
        </p:txBody>
      </p:sp>
      <p:sp>
        <p:nvSpPr>
          <p:cNvPr id="6" name="TextBox 5"/>
          <p:cNvSpPr txBox="1"/>
          <p:nvPr/>
        </p:nvSpPr>
        <p:spPr>
          <a:xfrm>
            <a:off x="1907704" y="3573016"/>
            <a:ext cx="2016224" cy="523220"/>
          </a:xfrm>
          <a:prstGeom prst="rect">
            <a:avLst/>
          </a:prstGeom>
          <a:noFill/>
        </p:spPr>
        <p:txBody>
          <a:bodyPr wrap="square" rtlCol="0">
            <a:spAutoFit/>
          </a:bodyPr>
          <a:lstStyle/>
          <a:p>
            <a:r>
              <a:rPr lang="en-US" sz="2800" b="1" dirty="0">
                <a:solidFill>
                  <a:srgbClr val="FF0000"/>
                </a:solidFill>
                <a:latin typeface="TrebuchetMS"/>
              </a:rPr>
              <a:t>guarantee</a:t>
            </a:r>
            <a:endParaRPr lang="ru-RU" b="1" dirty="0">
              <a:solidFill>
                <a:srgbClr val="FF0000"/>
              </a:solidFill>
            </a:endParaRPr>
          </a:p>
        </p:txBody>
      </p:sp>
      <p:sp>
        <p:nvSpPr>
          <p:cNvPr id="7" name="TextBox 6"/>
          <p:cNvSpPr txBox="1"/>
          <p:nvPr/>
        </p:nvSpPr>
        <p:spPr>
          <a:xfrm>
            <a:off x="1907704" y="4725144"/>
            <a:ext cx="2016224" cy="523220"/>
          </a:xfrm>
          <a:prstGeom prst="rect">
            <a:avLst/>
          </a:prstGeom>
          <a:noFill/>
        </p:spPr>
        <p:txBody>
          <a:bodyPr wrap="square" rtlCol="0">
            <a:spAutoFit/>
          </a:bodyPr>
          <a:lstStyle/>
          <a:p>
            <a:r>
              <a:rPr lang="en-US" sz="2800" b="1" dirty="0">
                <a:solidFill>
                  <a:srgbClr val="FF0000"/>
                </a:solidFill>
                <a:latin typeface="TrebuchetMS"/>
              </a:rPr>
              <a:t>software</a:t>
            </a:r>
            <a:endParaRPr lang="ru-RU" b="1" dirty="0">
              <a:solidFill>
                <a:srgbClr val="FF0000"/>
              </a:solidFill>
            </a:endParaRPr>
          </a:p>
        </p:txBody>
      </p:sp>
      <p:sp>
        <p:nvSpPr>
          <p:cNvPr id="8" name="TextBox 7"/>
          <p:cNvSpPr txBox="1"/>
          <p:nvPr/>
        </p:nvSpPr>
        <p:spPr>
          <a:xfrm>
            <a:off x="6315891" y="2882093"/>
            <a:ext cx="1800200" cy="523220"/>
          </a:xfrm>
          <a:prstGeom prst="rect">
            <a:avLst/>
          </a:prstGeom>
          <a:noFill/>
        </p:spPr>
        <p:txBody>
          <a:bodyPr wrap="square" rtlCol="0">
            <a:spAutoFit/>
          </a:bodyPr>
          <a:lstStyle/>
          <a:p>
            <a:r>
              <a:rPr lang="en-US" sz="2800" b="1" dirty="0">
                <a:solidFill>
                  <a:srgbClr val="FF0000"/>
                </a:solidFill>
                <a:latin typeface="TrebuchetMS"/>
              </a:rPr>
              <a:t>power</a:t>
            </a:r>
            <a:r>
              <a:rPr lang="en-US" sz="2800" dirty="0">
                <a:solidFill>
                  <a:prstClr val="black"/>
                </a:solidFill>
                <a:latin typeface="TrebuchetMS"/>
              </a:rPr>
              <a:t> </a:t>
            </a:r>
            <a:endParaRPr lang="ru-RU" dirty="0"/>
          </a:p>
        </p:txBody>
      </p:sp>
      <p:sp>
        <p:nvSpPr>
          <p:cNvPr id="9" name="TextBox 8"/>
          <p:cNvSpPr txBox="1"/>
          <p:nvPr/>
        </p:nvSpPr>
        <p:spPr>
          <a:xfrm>
            <a:off x="6372200" y="3343129"/>
            <a:ext cx="1800200" cy="523220"/>
          </a:xfrm>
          <a:prstGeom prst="rect">
            <a:avLst/>
          </a:prstGeom>
          <a:noFill/>
        </p:spPr>
        <p:txBody>
          <a:bodyPr wrap="square" rtlCol="0">
            <a:spAutoFit/>
          </a:bodyPr>
          <a:lstStyle/>
          <a:p>
            <a:r>
              <a:rPr lang="en-US" sz="2800" b="1" dirty="0">
                <a:solidFill>
                  <a:srgbClr val="FF0000"/>
                </a:solidFill>
                <a:latin typeface="TrebuchetMS"/>
              </a:rPr>
              <a:t>charged</a:t>
            </a:r>
            <a:endParaRPr lang="ru-RU" b="1" dirty="0">
              <a:solidFill>
                <a:srgbClr val="FF0000"/>
              </a:solidFill>
            </a:endParaRPr>
          </a:p>
        </p:txBody>
      </p:sp>
      <p:sp>
        <p:nvSpPr>
          <p:cNvPr id="10" name="TextBox 9"/>
          <p:cNvSpPr txBox="1"/>
          <p:nvPr/>
        </p:nvSpPr>
        <p:spPr>
          <a:xfrm>
            <a:off x="6372200" y="3717032"/>
            <a:ext cx="2160240" cy="523220"/>
          </a:xfrm>
          <a:prstGeom prst="rect">
            <a:avLst/>
          </a:prstGeom>
          <a:noFill/>
        </p:spPr>
        <p:txBody>
          <a:bodyPr wrap="square" rtlCol="0">
            <a:spAutoFit/>
          </a:bodyPr>
          <a:lstStyle/>
          <a:p>
            <a:pPr marL="274320" lvl="0" indent="-274320">
              <a:spcBef>
                <a:spcPct val="20000"/>
              </a:spcBef>
              <a:buClr>
                <a:srgbClr val="0BD0D9"/>
              </a:buClr>
              <a:buSzPct val="95000"/>
              <a:buFont typeface="Wingdings 2"/>
              <a:buChar char=""/>
            </a:pPr>
            <a:r>
              <a:rPr lang="en-US" sz="2800" b="1" dirty="0">
                <a:solidFill>
                  <a:srgbClr val="FF0000"/>
                </a:solidFill>
                <a:latin typeface="TrebuchetMS"/>
              </a:rPr>
              <a:t>recorder</a:t>
            </a:r>
            <a:endParaRPr lang="ru-RU" sz="2600" b="1" dirty="0">
              <a:solidFill>
                <a:srgbClr val="FF0000"/>
              </a:solidFill>
            </a:endParaRPr>
          </a:p>
        </p:txBody>
      </p:sp>
      <p:sp>
        <p:nvSpPr>
          <p:cNvPr id="11" name="TextBox 10"/>
          <p:cNvSpPr txBox="1"/>
          <p:nvPr/>
        </p:nvSpPr>
        <p:spPr>
          <a:xfrm>
            <a:off x="4932040" y="4240252"/>
            <a:ext cx="1728192" cy="523220"/>
          </a:xfrm>
          <a:prstGeom prst="rect">
            <a:avLst/>
          </a:prstGeom>
          <a:noFill/>
        </p:spPr>
        <p:txBody>
          <a:bodyPr wrap="square" rtlCol="0">
            <a:spAutoFit/>
          </a:bodyPr>
          <a:lstStyle/>
          <a:p>
            <a:pPr marL="274320" lvl="0" indent="-274320">
              <a:spcBef>
                <a:spcPct val="20000"/>
              </a:spcBef>
              <a:buClr>
                <a:srgbClr val="0BD0D9"/>
              </a:buClr>
              <a:buSzPct val="95000"/>
              <a:buFont typeface="Wingdings 2"/>
              <a:buChar char=""/>
            </a:pPr>
            <a:r>
              <a:rPr lang="en-US" sz="2800" b="1" dirty="0">
                <a:solidFill>
                  <a:srgbClr val="FF0000"/>
                </a:solidFill>
                <a:latin typeface="TrebuchetMS"/>
              </a:rPr>
              <a:t>digital</a:t>
            </a:r>
          </a:p>
        </p:txBody>
      </p:sp>
      <p:sp>
        <p:nvSpPr>
          <p:cNvPr id="12" name="TextBox 11"/>
          <p:cNvSpPr txBox="1"/>
          <p:nvPr/>
        </p:nvSpPr>
        <p:spPr>
          <a:xfrm>
            <a:off x="5169233" y="4653380"/>
            <a:ext cx="1944216" cy="523220"/>
          </a:xfrm>
          <a:prstGeom prst="rect">
            <a:avLst/>
          </a:prstGeom>
          <a:noFill/>
        </p:spPr>
        <p:txBody>
          <a:bodyPr wrap="square" rtlCol="0">
            <a:spAutoFit/>
          </a:bodyPr>
          <a:lstStyle/>
          <a:p>
            <a:pPr marL="274320" lvl="0" indent="-274320">
              <a:spcBef>
                <a:spcPct val="20000"/>
              </a:spcBef>
              <a:buClr>
                <a:srgbClr val="0BD0D9"/>
              </a:buClr>
              <a:buSzPct val="95000"/>
              <a:buFont typeface="Wingdings 2"/>
              <a:buChar char=""/>
            </a:pPr>
            <a:r>
              <a:rPr lang="en-US" sz="2800" b="1" dirty="0">
                <a:solidFill>
                  <a:srgbClr val="FF0000"/>
                </a:solidFill>
                <a:latin typeface="TrebuchetMS"/>
              </a:rPr>
              <a:t>social</a:t>
            </a:r>
          </a:p>
        </p:txBody>
      </p:sp>
    </p:spTree>
    <p:extLst>
      <p:ext uri="{BB962C8B-B14F-4D97-AF65-F5344CB8AC3E}">
        <p14:creationId xmlns:p14="http://schemas.microsoft.com/office/powerpoint/2010/main" val="2338543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203" y="47003"/>
            <a:ext cx="8229600" cy="1143000"/>
          </a:xfrm>
          <a:solidFill>
            <a:schemeClr val="bg1"/>
          </a:solidFill>
        </p:spPr>
        <p:txBody>
          <a:bodyPr/>
          <a:lstStyle/>
          <a:p>
            <a:r>
              <a:rPr lang="en-US" dirty="0" smtClean="0"/>
              <a:t>Ex 1 b</a:t>
            </a:r>
            <a:endParaRPr lang="ru-RU" dirty="0"/>
          </a:p>
        </p:txBody>
      </p:sp>
      <p:sp>
        <p:nvSpPr>
          <p:cNvPr id="4" name="Объект 3"/>
          <p:cNvSpPr>
            <a:spLocks noGrp="1"/>
          </p:cNvSpPr>
          <p:nvPr>
            <p:ph sz="half" idx="2"/>
          </p:nvPr>
        </p:nvSpPr>
        <p:spPr>
          <a:xfrm>
            <a:off x="5436096" y="1700808"/>
            <a:ext cx="3707904" cy="4654117"/>
          </a:xfrm>
          <a:solidFill>
            <a:schemeClr val="bg1"/>
          </a:solidFill>
        </p:spPr>
        <p:txBody>
          <a:bodyPr>
            <a:normAutofit lnSpcReduction="10000"/>
          </a:bodyPr>
          <a:lstStyle/>
          <a:p>
            <a:r>
              <a:rPr lang="en-US" sz="2800" b="1" dirty="0" smtClean="0">
                <a:solidFill>
                  <a:srgbClr val="FF0000"/>
                </a:solidFill>
                <a:latin typeface="TrebuchetMS"/>
              </a:rPr>
              <a:t>1 </a:t>
            </a:r>
            <a:r>
              <a:rPr lang="en-US" sz="2800" b="1" dirty="0">
                <a:solidFill>
                  <a:srgbClr val="FF0000"/>
                </a:solidFill>
                <a:latin typeface="TrebuchetMS"/>
              </a:rPr>
              <a:t>fully charged </a:t>
            </a:r>
            <a:endParaRPr lang="en-US" sz="2800" b="1" dirty="0" smtClean="0">
              <a:solidFill>
                <a:srgbClr val="FF0000"/>
              </a:solidFill>
              <a:latin typeface="TrebuchetMS"/>
            </a:endParaRPr>
          </a:p>
          <a:p>
            <a:r>
              <a:rPr lang="en-US" sz="2800" b="1" dirty="0" smtClean="0">
                <a:solidFill>
                  <a:srgbClr val="FF0000"/>
                </a:solidFill>
                <a:latin typeface="TrebuchetMS"/>
              </a:rPr>
              <a:t>2 </a:t>
            </a:r>
            <a:r>
              <a:rPr lang="en-US" sz="2800" b="1" dirty="0">
                <a:solidFill>
                  <a:srgbClr val="FF0000"/>
                </a:solidFill>
                <a:latin typeface="TrebuchetMS"/>
              </a:rPr>
              <a:t>social life </a:t>
            </a:r>
            <a:endParaRPr lang="en-US" sz="2800" b="1" dirty="0" smtClean="0">
              <a:solidFill>
                <a:srgbClr val="FF0000"/>
              </a:solidFill>
              <a:latin typeface="TrebuchetMS"/>
            </a:endParaRPr>
          </a:p>
          <a:p>
            <a:pPr lvl="0">
              <a:buClr>
                <a:srgbClr val="0BD0D9"/>
              </a:buClr>
            </a:pPr>
            <a:r>
              <a:rPr lang="en-US" sz="2800" b="1" dirty="0" smtClean="0">
                <a:solidFill>
                  <a:srgbClr val="FF0000"/>
                </a:solidFill>
                <a:latin typeface="TrebuchetMS"/>
              </a:rPr>
              <a:t>3 </a:t>
            </a:r>
            <a:r>
              <a:rPr lang="en-US" sz="2800" b="1" dirty="0">
                <a:solidFill>
                  <a:srgbClr val="FF0000"/>
                </a:solidFill>
                <a:latin typeface="TrebuchetMS"/>
              </a:rPr>
              <a:t>voice recorder </a:t>
            </a:r>
            <a:endParaRPr lang="en-US" sz="2800" b="1" dirty="0" smtClean="0">
              <a:solidFill>
                <a:srgbClr val="FF0000"/>
              </a:solidFill>
              <a:latin typeface="TrebuchetMS"/>
            </a:endParaRPr>
          </a:p>
          <a:p>
            <a:pPr lvl="0">
              <a:buClr>
                <a:srgbClr val="0BD0D9"/>
              </a:buClr>
            </a:pPr>
            <a:r>
              <a:rPr lang="en-US" sz="2800" b="1" dirty="0">
                <a:solidFill>
                  <a:srgbClr val="FF0000"/>
                </a:solidFill>
                <a:latin typeface="TrebuchetMS"/>
              </a:rPr>
              <a:t>4 digital pictures</a:t>
            </a:r>
          </a:p>
          <a:p>
            <a:pPr lvl="0">
              <a:buClr>
                <a:srgbClr val="0BD0D9"/>
              </a:buClr>
            </a:pPr>
            <a:r>
              <a:rPr lang="en-US" sz="2800" b="1" dirty="0" smtClean="0">
                <a:solidFill>
                  <a:srgbClr val="FF0000"/>
                </a:solidFill>
                <a:latin typeface="TrebuchetMS"/>
              </a:rPr>
              <a:t>5 </a:t>
            </a:r>
            <a:r>
              <a:rPr lang="en-US" sz="2800" b="1" dirty="0">
                <a:solidFill>
                  <a:srgbClr val="FF0000"/>
                </a:solidFill>
                <a:latin typeface="TrebuchetMS"/>
              </a:rPr>
              <a:t>guarantee </a:t>
            </a:r>
            <a:r>
              <a:rPr lang="en-US" sz="2800" b="1" dirty="0" smtClean="0">
                <a:solidFill>
                  <a:srgbClr val="FF0000"/>
                </a:solidFill>
                <a:latin typeface="TrebuchetMS"/>
              </a:rPr>
              <a:t>certificate</a:t>
            </a:r>
          </a:p>
          <a:p>
            <a:pPr lvl="0">
              <a:buClr>
                <a:srgbClr val="0BD0D9"/>
              </a:buClr>
            </a:pPr>
            <a:r>
              <a:rPr lang="en-US" sz="2800" b="1" dirty="0" smtClean="0">
                <a:solidFill>
                  <a:srgbClr val="FF0000"/>
                </a:solidFill>
                <a:latin typeface="TrebuchetMS"/>
              </a:rPr>
              <a:t>6 </a:t>
            </a:r>
            <a:r>
              <a:rPr lang="en-US" sz="2800" b="1" dirty="0">
                <a:solidFill>
                  <a:srgbClr val="FF0000"/>
                </a:solidFill>
                <a:latin typeface="TrebuchetMS"/>
              </a:rPr>
              <a:t>computer </a:t>
            </a:r>
            <a:r>
              <a:rPr lang="en-US" sz="2800" b="1" dirty="0" smtClean="0">
                <a:solidFill>
                  <a:srgbClr val="FF0000"/>
                </a:solidFill>
                <a:latin typeface="TrebuchetMS"/>
              </a:rPr>
              <a:t>software</a:t>
            </a:r>
            <a:endParaRPr lang="en-US" sz="2800" b="1" dirty="0">
              <a:solidFill>
                <a:srgbClr val="FF0000"/>
              </a:solidFill>
              <a:latin typeface="TrebuchetMS"/>
            </a:endParaRPr>
          </a:p>
          <a:p>
            <a:r>
              <a:rPr lang="en-US" sz="2800" b="1" dirty="0" smtClean="0">
                <a:solidFill>
                  <a:srgbClr val="FF0000"/>
                </a:solidFill>
                <a:latin typeface="TrebuchetMS"/>
              </a:rPr>
              <a:t>7 </a:t>
            </a:r>
            <a:r>
              <a:rPr lang="en-US" sz="2800" b="1" dirty="0">
                <a:solidFill>
                  <a:srgbClr val="FF0000"/>
                </a:solidFill>
                <a:latin typeface="TrebuchetMS"/>
              </a:rPr>
              <a:t>solar power</a:t>
            </a:r>
          </a:p>
          <a:p>
            <a:r>
              <a:rPr lang="en-US" sz="2800" b="1" dirty="0" smtClean="0">
                <a:solidFill>
                  <a:srgbClr val="FF0000"/>
                </a:solidFill>
                <a:latin typeface="TrebuchetMS"/>
              </a:rPr>
              <a:t>8 </a:t>
            </a:r>
            <a:r>
              <a:rPr lang="en-US" sz="2800" b="1" dirty="0">
                <a:solidFill>
                  <a:srgbClr val="FF0000"/>
                </a:solidFill>
                <a:latin typeface="TrebuchetMS"/>
              </a:rPr>
              <a:t>techno freak</a:t>
            </a:r>
            <a:endParaRPr lang="ru-RU"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6757501"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509798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10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 3</a:t>
            </a:r>
            <a:endParaRPr lang="ru-RU" dirty="0"/>
          </a:p>
        </p:txBody>
      </p:sp>
      <p:sp>
        <p:nvSpPr>
          <p:cNvPr id="4" name="Объект 3"/>
          <p:cNvSpPr>
            <a:spLocks noGrp="1"/>
          </p:cNvSpPr>
          <p:nvPr>
            <p:ph sz="half" idx="2"/>
          </p:nvPr>
        </p:nvSpPr>
        <p:spPr/>
        <p:txBody>
          <a:bodyPr/>
          <a:lstStyle/>
          <a:p>
            <a:endParaRPr lang="ru-RU" dirty="0"/>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1" y="908720"/>
            <a:ext cx="8165315"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555776" y="4149080"/>
            <a:ext cx="4608512"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latin typeface="TrebuchetMS"/>
              </a:rPr>
              <a:t>MP3 player, TV, digital camera,</a:t>
            </a:r>
          </a:p>
          <a:p>
            <a:r>
              <a:rPr lang="en-US" sz="2000" b="1" dirty="0">
                <a:solidFill>
                  <a:srgbClr val="FF0000"/>
                </a:solidFill>
                <a:latin typeface="TrebuchetMS"/>
              </a:rPr>
              <a:t>radio cassette player, camcorder,</a:t>
            </a:r>
          </a:p>
          <a:p>
            <a:r>
              <a:rPr lang="en-US" sz="2000" b="1" dirty="0">
                <a:solidFill>
                  <a:srgbClr val="FF0000"/>
                </a:solidFill>
                <a:latin typeface="TrebuchetMS"/>
              </a:rPr>
              <a:t>Walkman®</a:t>
            </a:r>
            <a:endParaRPr lang="ru-RU" sz="2000" b="1" dirty="0">
              <a:solidFill>
                <a:srgbClr val="FF0000"/>
              </a:solidFill>
            </a:endParaRPr>
          </a:p>
        </p:txBody>
      </p:sp>
      <p:sp>
        <p:nvSpPr>
          <p:cNvPr id="6" name="Прямоугольник 5"/>
          <p:cNvSpPr/>
          <p:nvPr/>
        </p:nvSpPr>
        <p:spPr>
          <a:xfrm>
            <a:off x="2555776" y="5085184"/>
            <a:ext cx="4608512"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rebuchetMS"/>
              </a:rPr>
              <a:t>video mobile phone, </a:t>
            </a:r>
            <a:r>
              <a:rPr lang="en-US" sz="2400" b="1" dirty="0" err="1" smtClean="0">
                <a:solidFill>
                  <a:srgbClr val="FF0000"/>
                </a:solidFill>
                <a:latin typeface="TrebuchetMS"/>
              </a:rPr>
              <a:t>dictaphone,PDA</a:t>
            </a:r>
            <a:r>
              <a:rPr lang="en-US" sz="2400" b="1" dirty="0">
                <a:solidFill>
                  <a:srgbClr val="FF0000"/>
                </a:solidFill>
                <a:latin typeface="TrebuchetMS"/>
              </a:rPr>
              <a:t>, laptop</a:t>
            </a:r>
            <a:endParaRPr lang="ru-RU" sz="2400" b="1" dirty="0">
              <a:solidFill>
                <a:srgbClr val="FF0000"/>
              </a:solidFill>
            </a:endParaRPr>
          </a:p>
        </p:txBody>
      </p:sp>
    </p:spTree>
    <p:extLst>
      <p:ext uri="{BB962C8B-B14F-4D97-AF65-F5344CB8AC3E}">
        <p14:creationId xmlns:p14="http://schemas.microsoft.com/office/powerpoint/2010/main" val="5988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normAutofit/>
          </a:bodyPr>
          <a:lstStyle/>
          <a:p>
            <a:pPr algn="ctr"/>
            <a:r>
              <a:rPr lang="en-US" b="1" dirty="0">
                <a:solidFill>
                  <a:srgbClr val="FF0000"/>
                </a:solidFill>
              </a:rPr>
              <a:t>My </a:t>
            </a:r>
            <a:r>
              <a:rPr lang="en-US" b="1" dirty="0" err="1">
                <a:solidFill>
                  <a:srgbClr val="FF0000"/>
                </a:solidFill>
              </a:rPr>
              <a:t>Favourite</a:t>
            </a:r>
            <a:r>
              <a:rPr lang="en-US" b="1" dirty="0">
                <a:solidFill>
                  <a:srgbClr val="FF0000"/>
                </a:solidFill>
              </a:rPr>
              <a:t> </a:t>
            </a:r>
            <a:r>
              <a:rPr lang="en-US" b="1" dirty="0" smtClean="0">
                <a:solidFill>
                  <a:srgbClr val="FF0000"/>
                </a:solidFill>
              </a:rPr>
              <a:t>Gadgets</a:t>
            </a:r>
            <a:endParaRPr lang="ru-RU" b="1" dirty="0">
              <a:solidFill>
                <a:srgbClr val="FF0000"/>
              </a:solidFill>
            </a:endParaRPr>
          </a:p>
        </p:txBody>
      </p:sp>
      <p:sp>
        <p:nvSpPr>
          <p:cNvPr id="3" name="Объект 2"/>
          <p:cNvSpPr>
            <a:spLocks noGrp="1"/>
          </p:cNvSpPr>
          <p:nvPr>
            <p:ph idx="1"/>
          </p:nvPr>
        </p:nvSpPr>
        <p:spPr>
          <a:solidFill>
            <a:schemeClr val="bg1"/>
          </a:solidFill>
        </p:spPr>
        <p:txBody>
          <a:bodyPr/>
          <a:lstStyle/>
          <a:p>
            <a:r>
              <a:rPr lang="en-US" b="1" dirty="0" smtClean="0"/>
              <a:t>I </a:t>
            </a:r>
            <a:r>
              <a:rPr lang="en-US" b="1" dirty="0"/>
              <a:t>can’t imagine life without my mobile phone. I am always sending text and picture messages to my friends. Without it I’d feel so alone. I’d also feel lost without my digital camera because I’m very keen on photography. It takes great photographs. I also couldn’t live without my MP3 player. I have stored all my music on it and I download new songs all the time. Without it I wouldn’t be able to listen to my favourite songs whenever I like.</a:t>
            </a:r>
          </a:p>
          <a:p>
            <a:pPr marL="0" indent="0">
              <a:buNone/>
            </a:pPr>
            <a:endParaRPr lang="ru-RU" dirty="0"/>
          </a:p>
        </p:txBody>
      </p:sp>
    </p:spTree>
    <p:extLst>
      <p:ext uri="{BB962C8B-B14F-4D97-AF65-F5344CB8AC3E}">
        <p14:creationId xmlns:p14="http://schemas.microsoft.com/office/powerpoint/2010/main" val="2641397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15889"/>
            <a:ext cx="8219256" cy="792832"/>
          </a:xfrm>
        </p:spPr>
        <p:txBody>
          <a:bodyPr>
            <a:noAutofit/>
          </a:bodyPr>
          <a:lstStyle/>
          <a:p>
            <a:pPr algn="ctr">
              <a:defRPr/>
            </a:pPr>
            <a:r>
              <a:rPr lang="en-US" sz="3200" b="1" dirty="0">
                <a:solidFill>
                  <a:srgbClr val="FF0000"/>
                </a:solidFill>
              </a:rPr>
              <a:t>Speaking</a:t>
            </a:r>
            <a:br>
              <a:rPr lang="en-US" sz="3200" b="1" dirty="0">
                <a:solidFill>
                  <a:srgbClr val="FF0000"/>
                </a:solidFill>
              </a:rPr>
            </a:br>
            <a:r>
              <a:rPr lang="en-US" sz="5400" i="0" kern="1200" dirty="0">
                <a:solidFill>
                  <a:srgbClr val="FF0000"/>
                </a:solidFill>
                <a:effectLst>
                  <a:outerShdw blurRad="38100" dist="38100" dir="2700000" algn="tl">
                    <a:srgbClr val="000000">
                      <a:alpha val="43137"/>
                    </a:srgbClr>
                  </a:outerShdw>
                </a:effectLst>
                <a:latin typeface="Narkisim" pitchFamily="34" charset="-79"/>
                <a:ea typeface="+mn-ea"/>
                <a:cs typeface="Narkisim" pitchFamily="34" charset="-79"/>
              </a:rPr>
              <a:t>gadgets</a:t>
            </a:r>
            <a:endParaRPr lang="ru-RU" sz="3200" b="1" dirty="0">
              <a:solidFill>
                <a:srgbClr val="002060"/>
              </a:solidFill>
            </a:endParaRPr>
          </a:p>
        </p:txBody>
      </p:sp>
      <p:sp>
        <p:nvSpPr>
          <p:cNvPr id="77827" name="Объект 2"/>
          <p:cNvSpPr>
            <a:spLocks noGrp="1"/>
          </p:cNvSpPr>
          <p:nvPr>
            <p:ph idx="1"/>
          </p:nvPr>
        </p:nvSpPr>
        <p:spPr>
          <a:xfrm>
            <a:off x="8316913" y="1844675"/>
            <a:ext cx="369887" cy="4479925"/>
          </a:xfrm>
        </p:spPr>
        <p:txBody>
          <a:bodyPr/>
          <a:lstStyle/>
          <a:p>
            <a:endParaRPr lang="ru-RU" altLang="ru-RU"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3528528727"/>
              </p:ext>
            </p:extLst>
          </p:nvPr>
        </p:nvGraphicFramePr>
        <p:xfrm>
          <a:off x="107504" y="1125538"/>
          <a:ext cx="9036496" cy="6446837"/>
        </p:xfrm>
        <a:graphic>
          <a:graphicData uri="http://schemas.openxmlformats.org/drawingml/2006/table">
            <a:tbl>
              <a:tblPr/>
              <a:tblGrid>
                <a:gridCol w="2457293"/>
                <a:gridCol w="6579203"/>
              </a:tblGrid>
              <a:tr h="6446837">
                <a:tc>
                  <a:txBody>
                    <a:bodyPr/>
                    <a:lstStyle/>
                    <a:p>
                      <a:r>
                        <a:rPr lang="en-US" sz="2400" b="1" dirty="0" smtClean="0"/>
                        <a:t>Introduction</a:t>
                      </a:r>
                      <a:endParaRPr lang="ru-RU" sz="2400" b="1" dirty="0" smtClean="0"/>
                    </a:p>
                    <a:p>
                      <a:endParaRPr lang="en-US" sz="2400" b="1" dirty="0" smtClean="0"/>
                    </a:p>
                    <a:p>
                      <a:r>
                        <a:rPr lang="en-US" sz="2400" b="1" dirty="0" smtClean="0">
                          <a:solidFill>
                            <a:srgbClr val="C00000"/>
                          </a:solidFill>
                        </a:rPr>
                        <a:t>Arguments</a:t>
                      </a:r>
                    </a:p>
                    <a:p>
                      <a:endParaRPr lang="ru-RU" sz="2400" b="1" dirty="0" smtClean="0"/>
                    </a:p>
                    <a:p>
                      <a:endParaRPr lang="en-US" sz="2400" b="1" dirty="0" smtClean="0">
                        <a:solidFill>
                          <a:srgbClr val="7030A0"/>
                        </a:solidFill>
                      </a:endParaRPr>
                    </a:p>
                    <a:p>
                      <a:endParaRPr lang="en-US" sz="2400" b="1" dirty="0" smtClean="0">
                        <a:solidFill>
                          <a:srgbClr val="7030A0"/>
                        </a:solidFill>
                      </a:endParaRPr>
                    </a:p>
                    <a:p>
                      <a:r>
                        <a:rPr lang="en-US" sz="2400" b="1" dirty="0" smtClean="0">
                          <a:solidFill>
                            <a:srgbClr val="7030A0"/>
                          </a:solidFill>
                        </a:rPr>
                        <a:t>Examples</a:t>
                      </a:r>
                    </a:p>
                    <a:p>
                      <a:endParaRPr lang="en-US" sz="2400" b="1" dirty="0" smtClean="0"/>
                    </a:p>
                    <a:p>
                      <a:r>
                        <a:rPr lang="en-US" sz="2400" b="1" dirty="0" smtClean="0">
                          <a:solidFill>
                            <a:srgbClr val="00B050"/>
                          </a:solidFill>
                        </a:rPr>
                        <a:t>Opinion</a:t>
                      </a:r>
                    </a:p>
                    <a:p>
                      <a:endParaRPr lang="en-US" sz="2400" b="1" dirty="0" smtClean="0">
                        <a:solidFill>
                          <a:srgbClr val="00B050"/>
                        </a:solidFill>
                      </a:endParaRPr>
                    </a:p>
                    <a:p>
                      <a:endParaRPr lang="en-US" sz="2400" b="1" dirty="0" smtClean="0"/>
                    </a:p>
                    <a:p>
                      <a:endParaRPr lang="en-US" sz="2400" b="1" dirty="0" smtClean="0"/>
                    </a:p>
                    <a:p>
                      <a:r>
                        <a:rPr lang="en-US" sz="2400" b="1" dirty="0" smtClean="0"/>
                        <a:t>Conclusion</a:t>
                      </a:r>
                    </a:p>
                  </a:txBody>
                  <a:tcPr marL="91441" marR="91441" marT="45714" marB="45714">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a:txBody>
                    <a:bodyPr/>
                    <a:lstStyle/>
                    <a:p>
                      <a:r>
                        <a:rPr lang="en-US" sz="2400" b="1" dirty="0" smtClean="0"/>
                        <a:t>I’d like to give a</a:t>
                      </a:r>
                      <a:r>
                        <a:rPr lang="en-US" sz="2400" b="1" baseline="0" dirty="0" smtClean="0"/>
                        <a:t> talk about…</a:t>
                      </a:r>
                    </a:p>
                    <a:p>
                      <a:r>
                        <a:rPr lang="en-US" sz="2400" b="1" baseline="0" dirty="0" smtClean="0"/>
                        <a:t>I want to tell you about…</a:t>
                      </a:r>
                    </a:p>
                    <a:p>
                      <a:r>
                        <a:rPr lang="en-US" sz="2400" b="1" dirty="0" smtClean="0">
                          <a:solidFill>
                            <a:srgbClr val="C00000"/>
                          </a:solidFill>
                        </a:rPr>
                        <a:t>First of all …</a:t>
                      </a:r>
                    </a:p>
                    <a:p>
                      <a:r>
                        <a:rPr lang="en-US" sz="2400" b="1" dirty="0" smtClean="0">
                          <a:solidFill>
                            <a:srgbClr val="C00000"/>
                          </a:solidFill>
                        </a:rPr>
                        <a:t>Besides, …./In</a:t>
                      </a:r>
                      <a:r>
                        <a:rPr lang="en-US" sz="2400" b="1" baseline="0" dirty="0" smtClean="0">
                          <a:solidFill>
                            <a:srgbClr val="C00000"/>
                          </a:solidFill>
                        </a:rPr>
                        <a:t> addition, …Moreover…./There are many reasons why …</a:t>
                      </a:r>
                      <a:endParaRPr lang="ru-RU" sz="2400" b="1" baseline="0" dirty="0" smtClean="0"/>
                    </a:p>
                    <a:p>
                      <a:r>
                        <a:rPr lang="en-US" sz="2400" b="1" baseline="0" dirty="0" smtClean="0">
                          <a:solidFill>
                            <a:srgbClr val="7030A0"/>
                          </a:solidFill>
                        </a:rPr>
                        <a:t>For example, for instance, such as….</a:t>
                      </a:r>
                      <a:endParaRPr lang="ru-RU" sz="2400" b="1" baseline="0" dirty="0" smtClean="0">
                        <a:solidFill>
                          <a:srgbClr val="7030A0"/>
                        </a:solidFill>
                      </a:endParaRPr>
                    </a:p>
                    <a:p>
                      <a:endParaRPr lang="ru-RU" sz="2400" b="1" baseline="0" dirty="0" smtClean="0"/>
                    </a:p>
                    <a:p>
                      <a:r>
                        <a:rPr lang="en-US" sz="2400" b="1" baseline="0" dirty="0" smtClean="0">
                          <a:solidFill>
                            <a:srgbClr val="00B050"/>
                          </a:solidFill>
                        </a:rPr>
                        <a:t>In my opinion,…. From my point of view,…. To tell the truth,…. To be honest,… </a:t>
                      </a:r>
                    </a:p>
                    <a:p>
                      <a:r>
                        <a:rPr lang="en-US" sz="2400" b="1" baseline="0" dirty="0" smtClean="0">
                          <a:solidFill>
                            <a:srgbClr val="00B050"/>
                          </a:solidFill>
                        </a:rPr>
                        <a:t>As for me,… Personally, I ….</a:t>
                      </a:r>
                      <a:endParaRPr lang="ru-RU" sz="2400" b="1" baseline="0" dirty="0" smtClean="0"/>
                    </a:p>
                    <a:p>
                      <a:r>
                        <a:rPr lang="en-US" sz="2400" b="1" baseline="0" dirty="0" smtClean="0"/>
                        <a:t>To sum up, I want to say that….</a:t>
                      </a:r>
                    </a:p>
                    <a:p>
                      <a:r>
                        <a:rPr lang="en-US" sz="2400" b="1" baseline="0" dirty="0" smtClean="0"/>
                        <a:t>In conclusion, I’d like to point out that </a:t>
                      </a:r>
                      <a:r>
                        <a:rPr lang="ru-RU" sz="2400" b="1" baseline="0" dirty="0" smtClean="0"/>
                        <a:t>…</a:t>
                      </a:r>
                      <a:endParaRPr lang="en-US" sz="2400" b="1" baseline="0" dirty="0" smtClean="0"/>
                    </a:p>
                    <a:p>
                      <a:endParaRPr lang="ru-RU" sz="2400" b="1" baseline="0" dirty="0" smtClean="0"/>
                    </a:p>
                  </a:txBody>
                  <a:tcPr marL="91441" marR="91441" marT="45714" marB="45714">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314" y="0"/>
            <a:ext cx="1973731"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570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8135937" cy="333375"/>
          </a:xfrm>
          <a:solidFill>
            <a:srgbClr val="FFFF00"/>
          </a:solidFill>
        </p:spPr>
        <p:txBody>
          <a:bodyPr rtlCol="0">
            <a:normAutofit fontScale="90000"/>
          </a:bodyPr>
          <a:lstStyle/>
          <a:p>
            <a:pPr fontAlgn="auto">
              <a:spcAft>
                <a:spcPts val="0"/>
              </a:spcAft>
              <a:defRPr/>
            </a:pPr>
            <a:r>
              <a:rPr lang="en-US" dirty="0"/>
              <a:t> </a:t>
            </a:r>
            <a:r>
              <a:rPr lang="en-US" dirty="0" smtClean="0"/>
              <a:t>a letter</a:t>
            </a:r>
            <a:endParaRPr lang="ru-RU" dirty="0"/>
          </a:p>
        </p:txBody>
      </p:sp>
      <p:sp>
        <p:nvSpPr>
          <p:cNvPr id="58371" name="TextBox 2"/>
          <p:cNvSpPr txBox="1">
            <a:spLocks noChangeArrowheads="1"/>
          </p:cNvSpPr>
          <p:nvPr/>
        </p:nvSpPr>
        <p:spPr bwMode="auto">
          <a:xfrm>
            <a:off x="6011863" y="476250"/>
            <a:ext cx="2592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000000"/>
                </a:solidFill>
                <a:latin typeface="Calibri" pitchFamily="34" charset="0"/>
              </a:rPr>
              <a:t> St. Petersburg</a:t>
            </a:r>
          </a:p>
          <a:p>
            <a:pPr eaLnBrk="1" fontAlgn="base" hangingPunct="1">
              <a:spcBef>
                <a:spcPct val="0"/>
              </a:spcBef>
              <a:spcAft>
                <a:spcPct val="0"/>
              </a:spcAft>
            </a:pPr>
            <a:r>
              <a:rPr lang="en-US" sz="2000" b="1">
                <a:solidFill>
                  <a:srgbClr val="000000"/>
                </a:solidFill>
                <a:latin typeface="Calibri" pitchFamily="34" charset="0"/>
              </a:rPr>
              <a:t>Russia</a:t>
            </a:r>
            <a:endParaRPr lang="ru-RU" sz="2000" b="1">
              <a:solidFill>
                <a:srgbClr val="000000"/>
              </a:solidFill>
              <a:latin typeface="Calibri" pitchFamily="34" charset="0"/>
            </a:endParaRPr>
          </a:p>
        </p:txBody>
      </p:sp>
      <p:sp>
        <p:nvSpPr>
          <p:cNvPr id="58372" name="TextBox 3"/>
          <p:cNvSpPr txBox="1">
            <a:spLocks noChangeArrowheads="1"/>
          </p:cNvSpPr>
          <p:nvPr/>
        </p:nvSpPr>
        <p:spPr bwMode="auto">
          <a:xfrm>
            <a:off x="6011863" y="1122363"/>
            <a:ext cx="259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smtClean="0">
                <a:solidFill>
                  <a:srgbClr val="000000"/>
                </a:solidFill>
                <a:latin typeface="Calibri" pitchFamily="34" charset="0"/>
              </a:rPr>
              <a:t>0</a:t>
            </a:r>
            <a:r>
              <a:rPr lang="en-US" b="1" dirty="0">
                <a:solidFill>
                  <a:srgbClr val="000000"/>
                </a:solidFill>
                <a:latin typeface="Calibri" pitchFamily="34" charset="0"/>
              </a:rPr>
              <a:t>4</a:t>
            </a:r>
            <a:r>
              <a:rPr lang="en-US" b="1" dirty="0" smtClean="0">
                <a:solidFill>
                  <a:srgbClr val="000000"/>
                </a:solidFill>
                <a:latin typeface="Calibri" pitchFamily="34" charset="0"/>
              </a:rPr>
              <a:t>. </a:t>
            </a:r>
            <a:r>
              <a:rPr lang="en-US" b="1" dirty="0" smtClean="0">
                <a:solidFill>
                  <a:srgbClr val="000000"/>
                </a:solidFill>
                <a:latin typeface="Calibri" pitchFamily="34" charset="0"/>
              </a:rPr>
              <a:t>0</a:t>
            </a:r>
            <a:r>
              <a:rPr lang="en-US" b="1" dirty="0">
                <a:solidFill>
                  <a:srgbClr val="000000"/>
                </a:solidFill>
                <a:latin typeface="Calibri" pitchFamily="34" charset="0"/>
              </a:rPr>
              <a:t>5</a:t>
            </a:r>
            <a:r>
              <a:rPr lang="en-US" b="1" dirty="0" smtClean="0">
                <a:solidFill>
                  <a:srgbClr val="000000"/>
                </a:solidFill>
                <a:latin typeface="Calibri" pitchFamily="34" charset="0"/>
              </a:rPr>
              <a:t>. </a:t>
            </a:r>
            <a:r>
              <a:rPr lang="en-US" b="1" dirty="0" smtClean="0">
                <a:solidFill>
                  <a:srgbClr val="000000"/>
                </a:solidFill>
                <a:latin typeface="Calibri" pitchFamily="34" charset="0"/>
              </a:rPr>
              <a:t>2019</a:t>
            </a:r>
            <a:endParaRPr lang="en-US" b="1" dirty="0">
              <a:solidFill>
                <a:srgbClr val="000000"/>
              </a:solidFill>
              <a:latin typeface="Calibri" pitchFamily="34" charset="0"/>
            </a:endParaRPr>
          </a:p>
        </p:txBody>
      </p:sp>
      <p:sp>
        <p:nvSpPr>
          <p:cNvPr id="58373" name="TextBox 4"/>
          <p:cNvSpPr txBox="1">
            <a:spLocks noChangeArrowheads="1"/>
          </p:cNvSpPr>
          <p:nvPr/>
        </p:nvSpPr>
        <p:spPr bwMode="auto">
          <a:xfrm>
            <a:off x="611188" y="1628775"/>
            <a:ext cx="3455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dirty="0">
                <a:solidFill>
                  <a:srgbClr val="000000"/>
                </a:solidFill>
                <a:latin typeface="Calibri" pitchFamily="34" charset="0"/>
              </a:rPr>
              <a:t>Dear  </a:t>
            </a:r>
            <a:r>
              <a:rPr lang="en-US" sz="2000" b="1" dirty="0" smtClean="0">
                <a:solidFill>
                  <a:srgbClr val="000000"/>
                </a:solidFill>
                <a:latin typeface="Calibri" pitchFamily="34" charset="0"/>
              </a:rPr>
              <a:t>Ben </a:t>
            </a:r>
            <a:r>
              <a:rPr lang="en-US" sz="3200" b="1" dirty="0">
                <a:solidFill>
                  <a:srgbClr val="FF0000"/>
                </a:solidFill>
                <a:latin typeface="Calibri" pitchFamily="34" charset="0"/>
              </a:rPr>
              <a:t>,</a:t>
            </a:r>
            <a:endParaRPr lang="ru-RU" sz="3200" b="1" dirty="0">
              <a:solidFill>
                <a:srgbClr val="FF0000"/>
              </a:solidFill>
              <a:latin typeface="Calibri" pitchFamily="34" charset="0"/>
            </a:endParaRPr>
          </a:p>
        </p:txBody>
      </p:sp>
      <p:sp>
        <p:nvSpPr>
          <p:cNvPr id="58374" name="TextBox 5"/>
          <p:cNvSpPr txBox="1">
            <a:spLocks noChangeArrowheads="1"/>
          </p:cNvSpPr>
          <p:nvPr/>
        </p:nvSpPr>
        <p:spPr bwMode="auto">
          <a:xfrm>
            <a:off x="611188" y="2133600"/>
            <a:ext cx="81375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000000"/>
                </a:solidFill>
                <a:latin typeface="Calibri" pitchFamily="34" charset="0"/>
              </a:rPr>
              <a:t>      Hi ! How are you? Hope you are OK. I’m fine . Thanks for your letter. I’m sorry I haven’t written for you so long, but I’ve been really busy with my exams.</a:t>
            </a:r>
          </a:p>
        </p:txBody>
      </p:sp>
      <p:sp>
        <p:nvSpPr>
          <p:cNvPr id="58375" name="TextBox 6"/>
          <p:cNvSpPr txBox="1">
            <a:spLocks noChangeArrowheads="1"/>
          </p:cNvSpPr>
          <p:nvPr/>
        </p:nvSpPr>
        <p:spPr bwMode="auto">
          <a:xfrm>
            <a:off x="395288" y="3148013"/>
            <a:ext cx="83534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a:solidFill>
                  <a:srgbClr val="000000"/>
                </a:solidFill>
                <a:latin typeface="Calibri" pitchFamily="34" charset="0"/>
              </a:rPr>
              <a:t>       </a:t>
            </a:r>
            <a:r>
              <a:rPr lang="en-US" b="1" dirty="0" smtClean="0">
                <a:solidFill>
                  <a:srgbClr val="000000"/>
                </a:solidFill>
                <a:latin typeface="Calibri" pitchFamily="34" charset="0"/>
              </a:rPr>
              <a:t>In your last letter y</a:t>
            </a:r>
            <a:r>
              <a:rPr lang="en-US" sz="2000" b="1" dirty="0" smtClean="0">
                <a:solidFill>
                  <a:srgbClr val="000000"/>
                </a:solidFill>
                <a:latin typeface="Calibri" pitchFamily="34" charset="0"/>
              </a:rPr>
              <a:t>ou</a:t>
            </a:r>
            <a:r>
              <a:rPr lang="ru-RU" sz="2000" b="1" dirty="0" smtClean="0">
                <a:solidFill>
                  <a:srgbClr val="000000"/>
                </a:solidFill>
                <a:latin typeface="Calibri" pitchFamily="34" charset="0"/>
              </a:rPr>
              <a:t> </a:t>
            </a:r>
            <a:r>
              <a:rPr lang="en-US" sz="2000" b="1" dirty="0" smtClean="0">
                <a:solidFill>
                  <a:srgbClr val="000000"/>
                </a:solidFill>
                <a:latin typeface="Calibri" pitchFamily="34" charset="0"/>
              </a:rPr>
              <a:t> </a:t>
            </a:r>
            <a:r>
              <a:rPr lang="en-US" sz="2000" b="1" dirty="0">
                <a:solidFill>
                  <a:srgbClr val="000000"/>
                </a:solidFill>
                <a:latin typeface="Calibri" pitchFamily="34" charset="0"/>
              </a:rPr>
              <a:t>asked me about ……\ I’d like to tell you about….\I’m writing to tell you about…..</a:t>
            </a:r>
          </a:p>
          <a:p>
            <a:pPr eaLnBrk="1" fontAlgn="base" hangingPunct="1">
              <a:spcBef>
                <a:spcPct val="0"/>
              </a:spcBef>
              <a:spcAft>
                <a:spcPct val="0"/>
              </a:spcAft>
            </a:pPr>
            <a:endParaRPr lang="en-US" dirty="0">
              <a:solidFill>
                <a:srgbClr val="000000"/>
              </a:solidFill>
              <a:latin typeface="Calibri" pitchFamily="34" charset="0"/>
            </a:endParaRPr>
          </a:p>
        </p:txBody>
      </p:sp>
      <p:sp>
        <p:nvSpPr>
          <p:cNvPr id="58376" name="TextBox 7"/>
          <p:cNvSpPr txBox="1">
            <a:spLocks noChangeArrowheads="1"/>
          </p:cNvSpPr>
          <p:nvPr/>
        </p:nvSpPr>
        <p:spPr bwMode="auto">
          <a:xfrm>
            <a:off x="611188" y="5089525"/>
            <a:ext cx="8101012"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srgbClr val="000000"/>
                </a:solidFill>
                <a:latin typeface="Calibri" pitchFamily="34" charset="0"/>
              </a:rPr>
              <a:t>      </a:t>
            </a:r>
            <a:r>
              <a:rPr lang="en-US" sz="2000" b="1">
                <a:solidFill>
                  <a:srgbClr val="000000"/>
                </a:solidFill>
                <a:latin typeface="Calibri" pitchFamily="34" charset="0"/>
              </a:rPr>
              <a:t>That’s all (my news) for now ! I have to go now… Give my regards to your family. I’m looking forward to seeing\meeting you soon . Write me back . (Wish you were here.)</a:t>
            </a:r>
            <a:endParaRPr lang="ru-RU" sz="2000" b="1">
              <a:solidFill>
                <a:srgbClr val="000000"/>
              </a:solidFill>
              <a:latin typeface="Calibri" pitchFamily="34" charset="0"/>
            </a:endParaRPr>
          </a:p>
        </p:txBody>
      </p:sp>
      <p:sp>
        <p:nvSpPr>
          <p:cNvPr id="58377" name="TextBox 8"/>
          <p:cNvSpPr txBox="1">
            <a:spLocks noChangeArrowheads="1"/>
          </p:cNvSpPr>
          <p:nvPr/>
        </p:nvSpPr>
        <p:spPr bwMode="auto">
          <a:xfrm>
            <a:off x="611188" y="6002338"/>
            <a:ext cx="486092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000000"/>
                </a:solidFill>
                <a:latin typeface="Calibri" pitchFamily="34" charset="0"/>
              </a:rPr>
              <a:t>Best wishes\Yours\Love\With love </a:t>
            </a:r>
            <a:r>
              <a:rPr lang="en-US" sz="2800" b="1">
                <a:solidFill>
                  <a:srgbClr val="FF0000"/>
                </a:solidFill>
                <a:latin typeface="Calibri" pitchFamily="34" charset="0"/>
              </a:rPr>
              <a:t>,</a:t>
            </a:r>
            <a:endParaRPr lang="ru-RU" sz="2800" b="1">
              <a:solidFill>
                <a:srgbClr val="FF0000"/>
              </a:solidFill>
              <a:latin typeface="Calibri" pitchFamily="34" charset="0"/>
            </a:endParaRPr>
          </a:p>
        </p:txBody>
      </p:sp>
      <p:sp>
        <p:nvSpPr>
          <p:cNvPr id="58378" name="TextBox 9"/>
          <p:cNvSpPr txBox="1">
            <a:spLocks noChangeArrowheads="1"/>
          </p:cNvSpPr>
          <p:nvPr/>
        </p:nvSpPr>
        <p:spPr bwMode="auto">
          <a:xfrm>
            <a:off x="647700" y="6411913"/>
            <a:ext cx="22320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dirty="0" smtClean="0">
                <a:solidFill>
                  <a:srgbClr val="000000"/>
                </a:solidFill>
                <a:latin typeface="Calibri" pitchFamily="34" charset="0"/>
              </a:rPr>
              <a:t>Boris</a:t>
            </a:r>
            <a:endParaRPr lang="ru-RU" sz="2000" b="1" dirty="0">
              <a:solidFill>
                <a:srgbClr val="000000"/>
              </a:solidFill>
              <a:latin typeface="Calibri" pitchFamily="34" charset="0"/>
            </a:endParaRPr>
          </a:p>
        </p:txBody>
      </p:sp>
      <p:sp>
        <p:nvSpPr>
          <p:cNvPr id="11" name="Прямоугольник 10"/>
          <p:cNvSpPr/>
          <p:nvPr/>
        </p:nvSpPr>
        <p:spPr>
          <a:xfrm>
            <a:off x="142875" y="3843338"/>
            <a:ext cx="8893621" cy="1246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What do you know about h</a:t>
            </a:r>
            <a:r>
              <a:rPr lang="en-US" sz="2400" b="1" dirty="0" smtClean="0">
                <a:solidFill>
                  <a:srgbClr val="C00000"/>
                </a:solidFill>
              </a:rPr>
              <a:t>igh </a:t>
            </a:r>
            <a:r>
              <a:rPr lang="en-US" sz="2400" b="1" dirty="0">
                <a:solidFill>
                  <a:srgbClr val="C00000"/>
                </a:solidFill>
              </a:rPr>
              <a:t>tech </a:t>
            </a:r>
            <a:r>
              <a:rPr lang="en-US" sz="2400" b="1" dirty="0" smtClean="0">
                <a:solidFill>
                  <a:srgbClr val="C00000"/>
                </a:solidFill>
              </a:rPr>
              <a:t>gadgets?</a:t>
            </a:r>
            <a:endParaRPr lang="en-US" sz="2400" b="1" dirty="0">
              <a:solidFill>
                <a:srgbClr val="C00000"/>
              </a:solidFill>
            </a:endParaRPr>
          </a:p>
          <a:p>
            <a:pPr algn="ctr">
              <a:defRPr/>
            </a:pPr>
            <a:r>
              <a:rPr lang="en-US" sz="2400" b="1" dirty="0" smtClean="0">
                <a:solidFill>
                  <a:srgbClr val="C00000"/>
                </a:solidFill>
              </a:rPr>
              <a:t>What gadgets have you </a:t>
            </a:r>
            <a:r>
              <a:rPr lang="en-US" sz="2400" b="1" dirty="0">
                <a:solidFill>
                  <a:srgbClr val="C00000"/>
                </a:solidFill>
              </a:rPr>
              <a:t>got? What do  you  use  it for</a:t>
            </a:r>
            <a:r>
              <a:rPr lang="en-US" sz="2400" b="1" dirty="0" smtClean="0">
                <a:solidFill>
                  <a:srgbClr val="C00000"/>
                </a:solidFill>
              </a:rPr>
              <a:t>?</a:t>
            </a:r>
          </a:p>
          <a:p>
            <a:pPr algn="ctr">
              <a:defRPr/>
            </a:pPr>
            <a:r>
              <a:rPr lang="en-US" sz="2400" b="1" dirty="0" smtClean="0">
                <a:solidFill>
                  <a:srgbClr val="C00000"/>
                </a:solidFill>
              </a:rPr>
              <a:t> </a:t>
            </a:r>
            <a:r>
              <a:rPr lang="en-US" sz="2400" b="1" dirty="0">
                <a:solidFill>
                  <a:srgbClr val="C00000"/>
                </a:solidFill>
              </a:rPr>
              <a:t>What  kinds  of  high  tech  gadgets would  you  like to </a:t>
            </a:r>
            <a:r>
              <a:rPr lang="en-US" sz="2400" b="1" dirty="0" smtClean="0">
                <a:solidFill>
                  <a:srgbClr val="C00000"/>
                </a:solidFill>
              </a:rPr>
              <a:t>have? Why</a:t>
            </a:r>
            <a:r>
              <a:rPr lang="en-US" sz="2400" b="1" dirty="0" smtClean="0">
                <a:solidFill>
                  <a:srgbClr val="C00000"/>
                </a:solidFill>
              </a:rPr>
              <a:t>?</a:t>
            </a:r>
            <a:endParaRPr lang="en-US" sz="2400" b="1" dirty="0">
              <a:solidFill>
                <a:srgbClr val="C00000"/>
              </a:solidFill>
            </a:endParaRPr>
          </a:p>
        </p:txBody>
      </p:sp>
      <p:sp>
        <p:nvSpPr>
          <p:cNvPr id="12" name="Прямоугольник 11"/>
          <p:cNvSpPr/>
          <p:nvPr/>
        </p:nvSpPr>
        <p:spPr>
          <a:xfrm>
            <a:off x="395288" y="476250"/>
            <a:ext cx="2736850" cy="10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7030A0"/>
                </a:solidFill>
              </a:rPr>
              <a:t>Ask 3 questions about </a:t>
            </a:r>
            <a:r>
              <a:rPr lang="en-US" b="1" dirty="0" smtClean="0">
                <a:solidFill>
                  <a:srgbClr val="7030A0"/>
                </a:solidFill>
              </a:rPr>
              <a:t>his hobbies</a:t>
            </a:r>
            <a:endParaRPr lang="ru-RU" b="1" dirty="0">
              <a:solidFill>
                <a:srgbClr val="7030A0"/>
              </a:solidFill>
            </a:endParaRPr>
          </a:p>
        </p:txBody>
      </p:sp>
    </p:spTree>
    <p:extLst>
      <p:ext uri="{BB962C8B-B14F-4D97-AF65-F5344CB8AC3E}">
        <p14:creationId xmlns:p14="http://schemas.microsoft.com/office/powerpoint/2010/main" val="3640366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solidFill>
            <a:schemeClr val="accent5">
              <a:lumMod val="20000"/>
              <a:lumOff val="80000"/>
            </a:schemeClr>
          </a:solidFill>
        </p:spPr>
        <p:txBody>
          <a:bodyPr>
            <a:normAutofit fontScale="90000"/>
          </a:bodyPr>
          <a:lstStyle/>
          <a:p>
            <a:pPr algn="ctr"/>
            <a:r>
              <a:rPr lang="en-US" sz="3200" b="1" i="0" dirty="0" smtClean="0">
                <a:solidFill>
                  <a:srgbClr val="000000"/>
                </a:solidFill>
              </a:rPr>
              <a:t>Imagine that these photos from your photo album. Choose one to present to your friend.</a:t>
            </a:r>
            <a:endParaRPr lang="ru-RU" sz="3200" b="1" i="0" dirty="0">
              <a:solidFill>
                <a:srgbClr val="00000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32395"/>
            <a:ext cx="8820472" cy="25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284" y="4653137"/>
            <a:ext cx="2176716"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268" y="1258382"/>
            <a:ext cx="3029251" cy="22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7503" y="1463822"/>
            <a:ext cx="2891765" cy="189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674" y="2223782"/>
            <a:ext cx="2991826" cy="199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501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b="1" dirty="0" smtClean="0"/>
              <a:t>H\W:</a:t>
            </a:r>
            <a:endParaRPr lang="ru-RU" b="1" dirty="0"/>
          </a:p>
        </p:txBody>
      </p:sp>
      <p:sp>
        <p:nvSpPr>
          <p:cNvPr id="3" name="Объект 2"/>
          <p:cNvSpPr>
            <a:spLocks noGrp="1"/>
          </p:cNvSpPr>
          <p:nvPr>
            <p:ph idx="1"/>
          </p:nvPr>
        </p:nvSpPr>
        <p:spPr/>
        <p:txBody>
          <a:bodyPr/>
          <a:lstStyle/>
          <a:p>
            <a:endParaRPr lang="ru-RU" dirty="0"/>
          </a:p>
        </p:txBody>
      </p:sp>
      <p:pic>
        <p:nvPicPr>
          <p:cNvPr id="4" name="Picture 2" descr="WAFF Greece &amp; Turkey Defence Forum World's Armed Forces Forum: AKP VICTORY: 45"/>
          <p:cNvPicPr>
            <a:picLocks noChangeAspect="1" noChangeArrowheads="1"/>
          </p:cNvPicPr>
          <p:nvPr/>
        </p:nvPicPr>
        <p:blipFill>
          <a:blip r:embed="rId2" cstate="print"/>
          <a:srcRect/>
          <a:stretch>
            <a:fillRect/>
          </a:stretch>
        </p:blipFill>
        <p:spPr bwMode="auto">
          <a:xfrm>
            <a:off x="2339752" y="1412776"/>
            <a:ext cx="4640514" cy="4176464"/>
          </a:xfrm>
          <a:prstGeom prst="rect">
            <a:avLst/>
          </a:prstGeom>
          <a:noFill/>
        </p:spPr>
      </p:pic>
    </p:spTree>
    <p:extLst>
      <p:ext uri="{BB962C8B-B14F-4D97-AF65-F5344CB8AC3E}">
        <p14:creationId xmlns:p14="http://schemas.microsoft.com/office/powerpoint/2010/main" val="233333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4254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941168"/>
            <a:ext cx="80168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857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04088"/>
            <a:ext cx="8291264" cy="852704"/>
          </a:xfrm>
          <a:solidFill>
            <a:schemeClr val="bg1"/>
          </a:solidFill>
        </p:spPr>
        <p:txBody>
          <a:bodyPr/>
          <a:lstStyle/>
          <a:p>
            <a:pPr algn="ctr"/>
            <a:r>
              <a:rPr lang="en-US" b="1" dirty="0" smtClean="0">
                <a:solidFill>
                  <a:srgbClr val="FF0000"/>
                </a:solidFill>
              </a:rPr>
              <a:t>Concept Wheel</a:t>
            </a:r>
            <a:endParaRPr lang="ru-RU" b="1" dirty="0">
              <a:solidFill>
                <a:srgbClr val="FF0000"/>
              </a:solidFill>
            </a:endParaRPr>
          </a:p>
        </p:txBody>
      </p:sp>
      <p:sp>
        <p:nvSpPr>
          <p:cNvPr id="3" name="Объект 2"/>
          <p:cNvSpPr>
            <a:spLocks noGrp="1"/>
          </p:cNvSpPr>
          <p:nvPr>
            <p:ph idx="1"/>
          </p:nvPr>
        </p:nvSpPr>
        <p:spPr/>
        <p:txBody>
          <a:bodyPr/>
          <a:lstStyle/>
          <a:p>
            <a:endParaRPr lang="ru-RU" dirty="0"/>
          </a:p>
        </p:txBody>
      </p:sp>
      <p:sp>
        <p:nvSpPr>
          <p:cNvPr id="5" name="Овал 4"/>
          <p:cNvSpPr/>
          <p:nvPr/>
        </p:nvSpPr>
        <p:spPr>
          <a:xfrm>
            <a:off x="1835696" y="1700808"/>
            <a:ext cx="4968552" cy="460851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131840" y="3294468"/>
            <a:ext cx="2376264"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gadgets</a:t>
            </a:r>
            <a:endParaRPr lang="ru-RU" sz="3200" b="1" dirty="0">
              <a:solidFill>
                <a:srgbClr val="FF0000"/>
              </a:solidFill>
            </a:endParaRPr>
          </a:p>
        </p:txBody>
      </p:sp>
    </p:spTree>
    <p:extLst>
      <p:ext uri="{BB962C8B-B14F-4D97-AF65-F5344CB8AC3E}">
        <p14:creationId xmlns:p14="http://schemas.microsoft.com/office/powerpoint/2010/main" val="105104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71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105190" y="1916832"/>
            <a:ext cx="9036496" cy="4832092"/>
          </a:xfrm>
          <a:prstGeom prst="rect">
            <a:avLst/>
          </a:prstGeom>
          <a:solidFill>
            <a:schemeClr val="bg1"/>
          </a:solidFill>
        </p:spPr>
        <p:txBody>
          <a:bodyPr wrap="square">
            <a:spAutoFit/>
          </a:bodyPr>
          <a:lstStyle/>
          <a:p>
            <a:r>
              <a:rPr lang="en-US" sz="4400" b="1" dirty="0" smtClean="0">
                <a:latin typeface="Times New Roman"/>
              </a:rPr>
              <a:t>You </a:t>
            </a:r>
            <a:r>
              <a:rPr lang="en-US" sz="4400" b="1" dirty="0">
                <a:latin typeface="Times New Roman"/>
              </a:rPr>
              <a:t>know that modern inventions are used in everyday life and make it easier. </a:t>
            </a:r>
            <a:endParaRPr lang="ru-RU" sz="4400" b="1" dirty="0" smtClean="0">
              <a:latin typeface="Times New Roman"/>
            </a:endParaRPr>
          </a:p>
          <a:p>
            <a:pPr algn="ctr"/>
            <a:r>
              <a:rPr lang="en-US" sz="4400" b="1" u="sng" dirty="0" smtClean="0">
                <a:solidFill>
                  <a:srgbClr val="FF0000"/>
                </a:solidFill>
                <a:latin typeface="Times New Roman"/>
              </a:rPr>
              <a:t>What </a:t>
            </a:r>
            <a:r>
              <a:rPr lang="en-US" sz="4400" b="1" u="sng" dirty="0">
                <a:solidFill>
                  <a:srgbClr val="FF0000"/>
                </a:solidFill>
                <a:latin typeface="Times New Roman"/>
              </a:rPr>
              <a:t>are gadgets? </a:t>
            </a:r>
            <a:endParaRPr lang="ru-RU" sz="4400" b="1" u="sng" dirty="0" smtClean="0">
              <a:solidFill>
                <a:srgbClr val="FF0000"/>
              </a:solidFill>
              <a:latin typeface="Times New Roman"/>
            </a:endParaRPr>
          </a:p>
          <a:p>
            <a:pPr algn="ctr"/>
            <a:r>
              <a:rPr lang="en-US" sz="4400" b="1" u="sng" dirty="0" smtClean="0">
                <a:solidFill>
                  <a:srgbClr val="FF0000"/>
                </a:solidFill>
                <a:latin typeface="Times New Roman"/>
              </a:rPr>
              <a:t>Why </a:t>
            </a:r>
            <a:r>
              <a:rPr lang="en-US" sz="4400" b="1" u="sng" dirty="0">
                <a:solidFill>
                  <a:srgbClr val="FF0000"/>
                </a:solidFill>
                <a:latin typeface="Times New Roman"/>
              </a:rPr>
              <a:t>does a modern man need them? </a:t>
            </a:r>
            <a:endParaRPr lang="en-US" sz="4400" b="1" u="sng" dirty="0" smtClean="0">
              <a:solidFill>
                <a:srgbClr val="FF0000"/>
              </a:solidFill>
              <a:latin typeface="Times New Roman"/>
            </a:endParaRPr>
          </a:p>
          <a:p>
            <a:r>
              <a:rPr lang="en-US" sz="4400" b="1" dirty="0" smtClean="0">
                <a:latin typeface="Times New Roman"/>
              </a:rPr>
              <a:t>This </a:t>
            </a:r>
            <a:r>
              <a:rPr lang="en-US" sz="4400" b="1" dirty="0">
                <a:latin typeface="Times New Roman"/>
              </a:rPr>
              <a:t>is what we are going to speak about at our lesson.</a:t>
            </a:r>
            <a:endParaRPr lang="ru-RU" sz="4400" b="1" dirty="0"/>
          </a:p>
        </p:txBody>
      </p:sp>
      <p:sp>
        <p:nvSpPr>
          <p:cNvPr id="5" name="TextBox 4"/>
          <p:cNvSpPr txBox="1"/>
          <p:nvPr/>
        </p:nvSpPr>
        <p:spPr>
          <a:xfrm>
            <a:off x="105190" y="0"/>
            <a:ext cx="8283234" cy="1754326"/>
          </a:xfrm>
          <a:prstGeom prst="rect">
            <a:avLst/>
          </a:prstGeom>
          <a:noFill/>
        </p:spPr>
        <p:txBody>
          <a:bodyPr wrap="square" rtlCol="0">
            <a:spAutoFit/>
          </a:bodyPr>
          <a:lstStyle/>
          <a:p>
            <a:pPr algn="ctr"/>
            <a:r>
              <a:rPr lang="ru-RU" sz="5400" b="1" dirty="0" smtClean="0">
                <a:solidFill>
                  <a:srgbClr val="7030A0"/>
                </a:solidFill>
                <a:effectLst>
                  <a:outerShdw blurRad="38100" dist="38100" dir="2700000" algn="tl">
                    <a:srgbClr val="000000">
                      <a:alpha val="43137"/>
                    </a:srgbClr>
                  </a:outerShdw>
                </a:effectLst>
                <a:latin typeface="Narkisim" pitchFamily="34" charset="-79"/>
                <a:cs typeface="Narkisim" pitchFamily="34" charset="-79"/>
              </a:rPr>
              <a:t>    </a:t>
            </a:r>
            <a:r>
              <a:rPr lang="en-US" sz="5400" b="1" dirty="0" smtClean="0">
                <a:solidFill>
                  <a:srgbClr val="FF0000"/>
                </a:solidFill>
                <a:effectLst>
                  <a:outerShdw blurRad="38100" dist="38100" dir="2700000" algn="tl">
                    <a:srgbClr val="000000">
                      <a:alpha val="43137"/>
                    </a:srgbClr>
                  </a:outerShdw>
                </a:effectLst>
                <a:latin typeface="Narkisim" pitchFamily="34" charset="-79"/>
                <a:cs typeface="Narkisim" pitchFamily="34" charset="-79"/>
              </a:rPr>
              <a:t>The </a:t>
            </a:r>
            <a:r>
              <a:rPr lang="en-US" sz="5400" b="1" dirty="0">
                <a:solidFill>
                  <a:srgbClr val="FF0000"/>
                </a:solidFill>
                <a:effectLst>
                  <a:outerShdw blurRad="38100" dist="38100" dir="2700000" algn="tl">
                    <a:srgbClr val="000000">
                      <a:alpha val="43137"/>
                    </a:srgbClr>
                  </a:outerShdw>
                </a:effectLst>
                <a:latin typeface="Narkisim" pitchFamily="34" charset="-79"/>
                <a:cs typeface="Narkisim" pitchFamily="34" charset="-79"/>
              </a:rPr>
              <a:t>use of modern </a:t>
            </a:r>
            <a:r>
              <a:rPr lang="en-US" sz="5400" b="1" dirty="0" smtClean="0">
                <a:solidFill>
                  <a:srgbClr val="FF0000"/>
                </a:solidFill>
                <a:effectLst>
                  <a:outerShdw blurRad="38100" dist="38100" dir="2700000" algn="tl">
                    <a:srgbClr val="000000">
                      <a:alpha val="43137"/>
                    </a:srgbClr>
                  </a:outerShdw>
                </a:effectLst>
                <a:latin typeface="Narkisim" pitchFamily="34" charset="-79"/>
                <a:cs typeface="Narkisim" pitchFamily="34" charset="-79"/>
              </a:rPr>
              <a:t>gadgets. </a:t>
            </a:r>
            <a:endParaRPr lang="ru-RU" sz="5400" b="1" dirty="0">
              <a:solidFill>
                <a:srgbClr val="FF0000"/>
              </a:solidFill>
              <a:effectLst>
                <a:outerShdw blurRad="38100" dist="38100" dir="2700000" algn="tl">
                  <a:srgbClr val="000000">
                    <a:alpha val="43137"/>
                  </a:srgbClr>
                </a:outerShdw>
              </a:effectLst>
              <a:cs typeface="Narkisim" pitchFamily="34" charset="-79"/>
            </a:endParaRPr>
          </a:p>
        </p:txBody>
      </p:sp>
    </p:spTree>
    <p:extLst>
      <p:ext uri="{BB962C8B-B14F-4D97-AF65-F5344CB8AC3E}">
        <p14:creationId xmlns:p14="http://schemas.microsoft.com/office/powerpoint/2010/main" val="24439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78165" y="-8596892"/>
            <a:ext cx="1787669" cy="1765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7300" b="0" i="0" u="none" strike="noStrike" cap="none" normalizeH="0" baseline="0" dirty="0" smtClean="0">
                <a:ln>
                  <a:noFill/>
                </a:ln>
                <a:solidFill>
                  <a:schemeClr val="tx1"/>
                </a:solidFill>
                <a:effectLst/>
                <a:latin typeface="Arial" charset="0"/>
                <a:cs typeface="Arial" charset="0"/>
              </a:rPr>
              <a:t>  </a:t>
            </a:r>
            <a:endParaRPr kumimoji="0" lang="ru-RU" sz="6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6000" b="0" i="0" u="none" strike="noStrike" cap="none" normalizeH="0" baseline="0" dirty="0" smtClean="0">
                <a:ln>
                  <a:noFill/>
                </a:ln>
                <a:solidFill>
                  <a:schemeClr val="tx1"/>
                </a:solidFill>
                <a:effectLst/>
                <a:latin typeface="Arial" charset="0"/>
                <a:cs typeface="Arial" charset="0"/>
              </a:rPr>
              <a:t>  </a:t>
            </a:r>
            <a:endParaRPr kumimoji="0" lang="ru-RU" sz="225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500" b="0" i="0" u="none" strike="noStrike" cap="none" normalizeH="0" baseline="0" dirty="0" smtClean="0">
                <a:ln>
                  <a:noFill/>
                </a:ln>
                <a:solidFill>
                  <a:schemeClr val="tx1"/>
                </a:solidFill>
                <a:effectLst/>
                <a:latin typeface="Arial" charset="0"/>
                <a:cs typeface="Arial" charset="0"/>
              </a:rPr>
              <a:t>  </a:t>
            </a:r>
            <a:endParaRPr kumimoji="0" lang="ru-RU" sz="8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200" b="0" i="0" u="none" strike="noStrike" cap="none" normalizeH="0" baseline="0" dirty="0" smtClean="0">
                <a:ln>
                  <a:noFill/>
                </a:ln>
                <a:solidFill>
                  <a:schemeClr val="tx1"/>
                </a:solidFill>
                <a:effectLst/>
                <a:latin typeface="Arial" charset="0"/>
                <a:cs typeface="Arial" charset="0"/>
              </a:rPr>
              <a:t>  </a:t>
            </a:r>
            <a:endParaRPr kumimoji="0" lang="ru-RU" sz="6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6600" b="0" i="0" u="none" strike="noStrike" cap="none" normalizeH="0" baseline="0" dirty="0" smtClean="0">
                <a:ln>
                  <a:noFill/>
                </a:ln>
                <a:solidFill>
                  <a:schemeClr val="tx1"/>
                </a:solidFill>
                <a:effectLst/>
                <a:latin typeface="Arial" charset="0"/>
                <a:cs typeface="Arial" charset="0"/>
              </a:rPr>
              <a:t>  </a:t>
            </a:r>
            <a:endParaRPr kumimoji="0" lang="ru-RU" sz="7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7800" b="0" i="0" u="none" strike="noStrike" cap="none" normalizeH="0" baseline="0" dirty="0" smtClean="0">
                <a:ln>
                  <a:noFill/>
                </a:ln>
                <a:solidFill>
                  <a:schemeClr val="tx1"/>
                </a:solidFill>
                <a:effectLst/>
                <a:latin typeface="Arial" charset="0"/>
                <a:cs typeface="Arial" charset="0"/>
              </a:rPr>
              <a:t>  </a:t>
            </a:r>
            <a:endParaRPr kumimoji="0" lang="ru-RU" sz="57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5700" b="0" i="0" u="none" strike="noStrike" cap="none" normalizeH="0" baseline="0" dirty="0" smtClean="0">
                <a:ln>
                  <a:noFill/>
                </a:ln>
                <a:solidFill>
                  <a:schemeClr val="tx1"/>
                </a:solidFill>
                <a:effectLst/>
                <a:latin typeface="Arial" charset="0"/>
                <a:cs typeface="Arial" charset="0"/>
              </a:rPr>
              <a:t>  </a:t>
            </a:r>
            <a:endParaRPr kumimoji="0" lang="ru-RU" sz="6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6400" b="0" i="0" u="none" strike="noStrike" cap="none" normalizeH="0" baseline="0" dirty="0" smtClean="0">
                <a:ln>
                  <a:noFill/>
                </a:ln>
                <a:solidFill>
                  <a:schemeClr val="tx1"/>
                </a:solidFill>
                <a:effectLst/>
                <a:latin typeface="Arial" charset="0"/>
                <a:cs typeface="Arial" charset="0"/>
              </a:rPr>
              <a:t>  </a:t>
            </a:r>
            <a:endParaRPr kumimoji="0" lang="ru-RU" sz="7200" b="0" i="0" u="none" strike="noStrike" cap="none" normalizeH="0" baseline="0" dirty="0" smtClean="0">
              <a:ln>
                <a:noFill/>
              </a:ln>
              <a:solidFill>
                <a:schemeClr val="tx1"/>
              </a:solidFill>
              <a:effectLst/>
              <a:latin typeface="Arial" charset="0"/>
              <a:cs typeface="Arial" charset="0"/>
            </a:endParaRPr>
          </a:p>
          <a:p>
            <a:pPr lvl="0" algn="ctr" eaLnBrk="0" fontAlgn="base" hangingPunct="0">
              <a:spcBef>
                <a:spcPct val="0"/>
              </a:spcBef>
              <a:spcAft>
                <a:spcPct val="0"/>
              </a:spcAft>
            </a:pPr>
            <a:r>
              <a:rPr kumimoji="0" lang="ru-RU" sz="7200" b="0" i="0" u="none" strike="noStrike" cap="none" normalizeH="0" baseline="0" dirty="0" smtClean="0">
                <a:ln>
                  <a:noFill/>
                </a:ln>
                <a:solidFill>
                  <a:schemeClr val="tx1"/>
                </a:solidFill>
                <a:effectLst/>
                <a:latin typeface="Arial" charset="0"/>
                <a:cs typeface="Arial" charset="0"/>
              </a:rPr>
              <a:t> </a:t>
            </a:r>
            <a:endParaRPr lang="ru-RU" sz="2400" dirty="0">
              <a:solidFill>
                <a:prstClr val="black"/>
              </a:solidFill>
              <a:latin typeface="Times New Roman" pitchFamily="18" charset="0"/>
              <a:cs typeface="Times New Roman" pitchFamily="18" charset="0"/>
            </a:endParaRPr>
          </a:p>
          <a:p>
            <a:pPr lvl="0" algn="ctr" eaLnBrk="0" fontAlgn="base" hangingPunct="0">
              <a:spcBef>
                <a:spcPct val="0"/>
              </a:spcBef>
              <a:spcAft>
                <a:spcPct val="0"/>
              </a:spcAft>
            </a:pPr>
            <a:r>
              <a:rPr lang="ru-RU" sz="7200" dirty="0">
                <a:solidFill>
                  <a:prstClr val="black"/>
                </a:solidFill>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7200" b="0" i="0" u="none" strike="noStrike" cap="none" normalizeH="0" baseline="0" dirty="0" smtClean="0">
                <a:ln>
                  <a:noFill/>
                </a:ln>
                <a:solidFill>
                  <a:schemeClr val="tx1"/>
                </a:solidFill>
                <a:effectLst/>
                <a:latin typeface="Arial" charset="0"/>
                <a:cs typeface="Arial" charset="0"/>
              </a:rPr>
              <a:t> </a:t>
            </a:r>
            <a:endParaRPr kumimoji="0" lang="ru-RU" sz="2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1600" b="0" i="0" u="none" strike="noStrike" cap="none" normalizeH="0" baseline="0" dirty="0" smtClean="0">
                <a:ln>
                  <a:noFill/>
                </a:ln>
                <a:solidFill>
                  <a:schemeClr val="tx1"/>
                </a:solidFill>
                <a:effectLst/>
                <a:latin typeface="Arial" charset="0"/>
                <a:cs typeface="Arial" charset="0"/>
              </a:rPr>
              <a:t>  </a:t>
            </a:r>
            <a:endParaRPr kumimoji="0" lang="ru-RU" sz="14200" b="0" i="0" u="none" strike="noStrike" cap="none" normalizeH="0" baseline="0" dirty="0" smtClean="0">
              <a:ln>
                <a:noFill/>
              </a:ln>
              <a:solidFill>
                <a:schemeClr val="tx1"/>
              </a:solidFill>
              <a:effectLst/>
              <a:latin typeface="Arial" charset="0"/>
              <a:cs typeface="Arial" charset="0"/>
            </a:endParaRPr>
          </a:p>
        </p:txBody>
      </p:sp>
      <p:pic>
        <p:nvPicPr>
          <p:cNvPr id="1026" name="Picture 2" descr="http://festival.1september.ru/articles/522416/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565" y="449685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festival.1september.ru/articles/522416/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126" y="1039812"/>
            <a:ext cx="12382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estival.1september.ru/articles/522416/im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300395"/>
            <a:ext cx="13811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festival.1september.ru/articles/522416/im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98" y="955770"/>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estival.1september.ru/articles/522416/img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903" y="5313984"/>
            <a:ext cx="8001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festival.1september.ru/articles/522416/img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8652" y="4514935"/>
            <a:ext cx="12954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estival.1september.ru/articles/522416/img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8069" y="5610225"/>
            <a:ext cx="14001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festival.1september.ru/articles/522416/img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40" y="4578493"/>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estival.1september.ru/articles/522416/img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2" y="5610225"/>
            <a:ext cx="10191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festival.1september.ru/articles/522416/img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8426" y="5725293"/>
            <a:ext cx="9429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estival.1september.ru/articles/522416/img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4875" y="3324310"/>
            <a:ext cx="44291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festival.1september.ru/articles/522416/img1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9189" y="958605"/>
            <a:ext cx="2381250" cy="22669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4544" y="1"/>
            <a:ext cx="9468543" cy="1077218"/>
          </a:xfrm>
          <a:prstGeom prst="rect">
            <a:avLst/>
          </a:prstGeom>
          <a:solidFill>
            <a:schemeClr val="bg1"/>
          </a:solidFill>
        </p:spPr>
        <p:txBody>
          <a:bodyPr wrap="square">
            <a:spAutoFit/>
          </a:bodyPr>
          <a:lstStyle/>
          <a:p>
            <a:pPr lvl="0" algn="ctr" fontAlgn="base">
              <a:spcBef>
                <a:spcPct val="0"/>
              </a:spcBef>
              <a:spcAft>
                <a:spcPct val="0"/>
              </a:spcAft>
            </a:pPr>
            <a:r>
              <a:rPr lang="ru-RU" sz="3600" b="1" dirty="0" err="1">
                <a:solidFill>
                  <a:srgbClr val="FF0000"/>
                </a:solidFill>
                <a:latin typeface="Times New Roman" pitchFamily="18" charset="0"/>
                <a:cs typeface="Times New Roman" pitchFamily="18" charset="0"/>
              </a:rPr>
              <a:t>High</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Tech</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Gadgets</a:t>
            </a:r>
            <a:endParaRPr lang="ru-RU" sz="3600" dirty="0">
              <a:solidFill>
                <a:srgbClr val="FF0000"/>
              </a:solidFill>
              <a:latin typeface="Times New Roman" pitchFamily="18" charset="0"/>
              <a:cs typeface="Times New Roman" pitchFamily="18" charset="0"/>
            </a:endParaRPr>
          </a:p>
          <a:p>
            <a:pPr lvl="0" algn="ctr" eaLnBrk="0" fontAlgn="base" hangingPunct="0">
              <a:spcBef>
                <a:spcPct val="0"/>
              </a:spcBef>
              <a:spcAft>
                <a:spcPct val="0"/>
              </a:spcAft>
            </a:pPr>
            <a:r>
              <a:rPr lang="ru-RU" sz="2800" b="1" dirty="0" err="1">
                <a:solidFill>
                  <a:prstClr val="black"/>
                </a:solidFill>
                <a:latin typeface="Times New Roman" pitchFamily="18" charset="0"/>
                <a:cs typeface="Times New Roman" pitchFamily="18" charset="0"/>
              </a:rPr>
              <a:t>Look</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at</a:t>
            </a:r>
            <a:r>
              <a:rPr lang="ru-RU" sz="2800" b="1" dirty="0">
                <a:solidFill>
                  <a:prstClr val="black"/>
                </a:solidFill>
                <a:latin typeface="Times New Roman" pitchFamily="18" charset="0"/>
                <a:cs typeface="Times New Roman" pitchFamily="18" charset="0"/>
              </a:rPr>
              <a:t> the </a:t>
            </a:r>
            <a:r>
              <a:rPr lang="ru-RU" sz="2800" b="1" dirty="0" err="1">
                <a:solidFill>
                  <a:prstClr val="black"/>
                </a:solidFill>
                <a:latin typeface="Times New Roman" pitchFamily="18" charset="0"/>
                <a:cs typeface="Times New Roman" pitchFamily="18" charset="0"/>
              </a:rPr>
              <a:t>pictures</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What</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are</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their</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names</a:t>
            </a:r>
            <a:r>
              <a:rPr lang="ru-RU" sz="2800" b="1" dirty="0" smtClean="0">
                <a:solidFill>
                  <a:prstClr val="black"/>
                </a:solidFill>
                <a:latin typeface="Times New Roman" pitchFamily="18" charset="0"/>
                <a:cs typeface="Times New Roman" pitchFamily="18" charset="0"/>
              </a:rPr>
              <a:t>?</a:t>
            </a:r>
            <a:r>
              <a:rPr lang="ru-RU" sz="2800" dirty="0" smtClean="0">
                <a:solidFill>
                  <a:prstClr val="black"/>
                </a:solidFill>
                <a:latin typeface="Times New Roman" pitchFamily="18" charset="0"/>
                <a:cs typeface="Times New Roman" pitchFamily="18" charset="0"/>
              </a:rPr>
              <a:t>  </a:t>
            </a:r>
            <a:endParaRPr lang="ru-RU" sz="7300" dirty="0">
              <a:solidFill>
                <a:prstClr val="black"/>
              </a:solidFill>
              <a:latin typeface="Arial" charset="0"/>
              <a:cs typeface="Arial" charset="0"/>
            </a:endParaRPr>
          </a:p>
        </p:txBody>
      </p:sp>
    </p:spTree>
    <p:extLst>
      <p:ext uri="{BB962C8B-B14F-4D97-AF65-F5344CB8AC3E}">
        <p14:creationId xmlns:p14="http://schemas.microsoft.com/office/powerpoint/2010/main" val="323630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304" y="2090192"/>
            <a:ext cx="7920879" cy="2677656"/>
          </a:xfrm>
          <a:prstGeom prst="rect">
            <a:avLst/>
          </a:prstGeom>
          <a:solidFill>
            <a:schemeClr val="bg1"/>
          </a:solidFill>
        </p:spPr>
        <p:txBody>
          <a:bodyPr wrap="square" rtlCol="0">
            <a:spAutoFit/>
          </a:bodyPr>
          <a:lstStyle/>
          <a:p>
            <a:pPr marL="514350" indent="-514350">
              <a:buFontTx/>
              <a:buAutoNum type="arabicPeriod"/>
            </a:pPr>
            <a:r>
              <a:rPr lang="en-US" sz="2800" b="1" dirty="0" smtClean="0">
                <a:solidFill>
                  <a:prstClr val="black"/>
                </a:solidFill>
                <a:latin typeface="Times New Roman" pitchFamily="18" charset="0"/>
                <a:cs typeface="Times New Roman" pitchFamily="18" charset="0"/>
              </a:rPr>
              <a:t>Are  you  a  techno  freak ?</a:t>
            </a:r>
            <a:endParaRPr lang="ru-RU" sz="2800" b="1" dirty="0" smtClean="0">
              <a:solidFill>
                <a:prstClr val="black"/>
              </a:solidFill>
              <a:latin typeface="Times New Roman" pitchFamily="18" charset="0"/>
              <a:cs typeface="Times New Roman" pitchFamily="18" charset="0"/>
            </a:endParaRPr>
          </a:p>
          <a:p>
            <a:pPr marL="514350" indent="-514350">
              <a:buFontTx/>
              <a:buAutoNum type="arabicPeriod"/>
            </a:pPr>
            <a:r>
              <a:rPr lang="en-US" sz="2800" b="1" dirty="0" smtClean="0">
                <a:solidFill>
                  <a:prstClr val="black"/>
                </a:solidFill>
                <a:latin typeface="Times New Roman" pitchFamily="18" charset="0"/>
                <a:cs typeface="Times New Roman" pitchFamily="18" charset="0"/>
              </a:rPr>
              <a:t>What kinds of gadgets do you own? </a:t>
            </a:r>
          </a:p>
          <a:p>
            <a:pPr marL="514350" indent="-514350">
              <a:buFontTx/>
              <a:buAutoNum type="arabicPeriod"/>
            </a:pPr>
            <a:r>
              <a:rPr lang="en-US" sz="2800" b="1" dirty="0">
                <a:solidFill>
                  <a:prstClr val="black"/>
                </a:solidFill>
                <a:latin typeface="Times New Roman" pitchFamily="18" charset="0"/>
                <a:cs typeface="Times New Roman" pitchFamily="18" charset="0"/>
              </a:rPr>
              <a:t>What do  you  use  it for</a:t>
            </a:r>
            <a:r>
              <a:rPr lang="en-US" sz="2800" b="1" dirty="0" smtClean="0">
                <a:solidFill>
                  <a:prstClr val="black"/>
                </a:solidFill>
                <a:latin typeface="Times New Roman" pitchFamily="18" charset="0"/>
                <a:cs typeface="Times New Roman" pitchFamily="18" charset="0"/>
              </a:rPr>
              <a:t>?</a:t>
            </a:r>
          </a:p>
          <a:p>
            <a:pPr marL="514350" indent="-514350">
              <a:buFontTx/>
              <a:buAutoNum type="arabicPeriod"/>
            </a:pPr>
            <a:r>
              <a:rPr lang="en-US" sz="2800" b="1" dirty="0" smtClean="0">
                <a:solidFill>
                  <a:prstClr val="black"/>
                </a:solidFill>
                <a:latin typeface="Times New Roman" pitchFamily="18" charset="0"/>
                <a:cs typeface="Times New Roman" pitchFamily="18" charset="0"/>
              </a:rPr>
              <a:t>What  is  your favourite gadget? </a:t>
            </a:r>
          </a:p>
          <a:p>
            <a:pPr marL="514350" indent="-514350">
              <a:buFontTx/>
              <a:buAutoNum type="arabicPeriod"/>
            </a:pPr>
            <a:r>
              <a:rPr lang="en-US" sz="2800" b="1" dirty="0" smtClean="0">
                <a:solidFill>
                  <a:prstClr val="black"/>
                </a:solidFill>
                <a:latin typeface="Times New Roman" pitchFamily="18" charset="0"/>
                <a:cs typeface="Times New Roman" pitchFamily="18" charset="0"/>
              </a:rPr>
              <a:t>What  kinds  of  high  tech  gadgets would  you  like to  have? </a:t>
            </a:r>
          </a:p>
        </p:txBody>
      </p:sp>
      <p:pic>
        <p:nvPicPr>
          <p:cNvPr id="3" name="Рисунок 2" descr="54b179f84ab099d1810034450c5b874c_full.jpg"/>
          <p:cNvPicPr>
            <a:picLocks noChangeAspect="1"/>
          </p:cNvPicPr>
          <p:nvPr/>
        </p:nvPicPr>
        <p:blipFill>
          <a:blip r:embed="rId2" cstate="print"/>
          <a:stretch>
            <a:fillRect/>
          </a:stretch>
        </p:blipFill>
        <p:spPr>
          <a:xfrm>
            <a:off x="6660232" y="0"/>
            <a:ext cx="2483768" cy="1916832"/>
          </a:xfrm>
          <a:prstGeom prst="rect">
            <a:avLst/>
          </a:prstGeom>
          <a:effectLst>
            <a:softEdge rad="127000"/>
          </a:effectLst>
        </p:spPr>
      </p:pic>
      <p:pic>
        <p:nvPicPr>
          <p:cNvPr id="4" name="Рисунок 3" descr="watch2.jpg"/>
          <p:cNvPicPr>
            <a:picLocks noChangeAspect="1"/>
          </p:cNvPicPr>
          <p:nvPr/>
        </p:nvPicPr>
        <p:blipFill>
          <a:blip r:embed="rId3" cstate="print"/>
          <a:stretch>
            <a:fillRect/>
          </a:stretch>
        </p:blipFill>
        <p:spPr>
          <a:xfrm>
            <a:off x="3347864" y="0"/>
            <a:ext cx="2411760" cy="1988840"/>
          </a:xfrm>
          <a:prstGeom prst="rect">
            <a:avLst/>
          </a:prstGeom>
          <a:effectLst>
            <a:softEdge rad="127000"/>
          </a:effectLst>
        </p:spPr>
      </p:pic>
      <p:pic>
        <p:nvPicPr>
          <p:cNvPr id="5" name="Рисунок 4" descr="dell.jpg"/>
          <p:cNvPicPr>
            <a:picLocks noChangeAspect="1"/>
          </p:cNvPicPr>
          <p:nvPr/>
        </p:nvPicPr>
        <p:blipFill>
          <a:blip r:embed="rId4" cstate="print"/>
          <a:stretch>
            <a:fillRect/>
          </a:stretch>
        </p:blipFill>
        <p:spPr>
          <a:xfrm>
            <a:off x="6929454" y="4429132"/>
            <a:ext cx="2027246" cy="2428868"/>
          </a:xfrm>
          <a:prstGeom prst="rect">
            <a:avLst/>
          </a:prstGeom>
          <a:effectLst>
            <a:softEdge rad="127000"/>
          </a:effectLst>
        </p:spPr>
      </p:pic>
      <p:pic>
        <p:nvPicPr>
          <p:cNvPr id="6" name="Рисунок 5" descr="ceiling_fan_3.jpg"/>
          <p:cNvPicPr>
            <a:picLocks noChangeAspect="1"/>
          </p:cNvPicPr>
          <p:nvPr/>
        </p:nvPicPr>
        <p:blipFill>
          <a:blip r:embed="rId5" cstate="print"/>
          <a:stretch>
            <a:fillRect/>
          </a:stretch>
        </p:blipFill>
        <p:spPr>
          <a:xfrm>
            <a:off x="3347864" y="4786322"/>
            <a:ext cx="2510020" cy="2071678"/>
          </a:xfrm>
          <a:prstGeom prst="rect">
            <a:avLst/>
          </a:prstGeom>
          <a:ln>
            <a:noFill/>
          </a:ln>
          <a:effectLst>
            <a:softEdge rad="127000"/>
          </a:effectLst>
        </p:spPr>
      </p:pic>
      <p:pic>
        <p:nvPicPr>
          <p:cNvPr id="7" name="Рисунок 6" descr="36139.jpg"/>
          <p:cNvPicPr>
            <a:picLocks noChangeAspect="1"/>
          </p:cNvPicPr>
          <p:nvPr/>
        </p:nvPicPr>
        <p:blipFill>
          <a:blip r:embed="rId6" cstate="print"/>
          <a:stretch>
            <a:fillRect/>
          </a:stretch>
        </p:blipFill>
        <p:spPr>
          <a:xfrm>
            <a:off x="251521" y="4857760"/>
            <a:ext cx="2034464" cy="2000240"/>
          </a:xfrm>
          <a:prstGeom prst="rect">
            <a:avLst/>
          </a:prstGeom>
          <a:ln>
            <a:noFill/>
          </a:ln>
          <a:effectLst>
            <a:softEdge rad="127000"/>
          </a:effectLst>
        </p:spPr>
      </p:pic>
      <p:pic>
        <p:nvPicPr>
          <p:cNvPr id="8" name="Рисунок 7" descr="17513.jpg"/>
          <p:cNvPicPr>
            <a:picLocks noChangeAspect="1"/>
          </p:cNvPicPr>
          <p:nvPr/>
        </p:nvPicPr>
        <p:blipFill>
          <a:blip r:embed="rId7" cstate="print"/>
          <a:stretch>
            <a:fillRect/>
          </a:stretch>
        </p:blipFill>
        <p:spPr>
          <a:xfrm>
            <a:off x="1" y="0"/>
            <a:ext cx="2267744" cy="2060848"/>
          </a:xfrm>
          <a:prstGeom prst="rect">
            <a:avLst/>
          </a:prstGeom>
          <a:ln>
            <a:noFill/>
          </a:ln>
          <a:effectLst>
            <a:softEdge rad="127000"/>
          </a:effectLst>
        </p:spPr>
      </p:pic>
    </p:spTree>
    <p:extLst>
      <p:ext uri="{BB962C8B-B14F-4D97-AF65-F5344CB8AC3E}">
        <p14:creationId xmlns:p14="http://schemas.microsoft.com/office/powerpoint/2010/main" val="661462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3786" y="318621"/>
            <a:ext cx="2808312" cy="584775"/>
          </a:xfrm>
          <a:prstGeom prst="rect">
            <a:avLst/>
          </a:prstGeom>
          <a:noFill/>
        </p:spPr>
        <p:txBody>
          <a:bodyPr wrap="square" rtlCol="0">
            <a:spAutoFit/>
          </a:bodyPr>
          <a:lstStyle/>
          <a:p>
            <a:r>
              <a:rPr lang="en-US" sz="3200" b="1" dirty="0" smtClean="0">
                <a:solidFill>
                  <a:srgbClr val="FF0000"/>
                </a:solidFill>
              </a:rPr>
              <a:t>New    words</a:t>
            </a:r>
            <a:endParaRPr lang="ru-RU" sz="3200" b="1" dirty="0">
              <a:solidFill>
                <a:srgbClr val="FF0000"/>
              </a:solidFill>
            </a:endParaRPr>
          </a:p>
        </p:txBody>
      </p:sp>
      <p:sp>
        <p:nvSpPr>
          <p:cNvPr id="3" name="TextBox 2"/>
          <p:cNvSpPr txBox="1"/>
          <p:nvPr/>
        </p:nvSpPr>
        <p:spPr>
          <a:xfrm>
            <a:off x="467544" y="908720"/>
            <a:ext cx="8136904" cy="5262979"/>
          </a:xfrm>
          <a:prstGeom prst="rect">
            <a:avLst/>
          </a:prstGeom>
          <a:solidFill>
            <a:schemeClr val="bg1"/>
          </a:solidFill>
        </p:spPr>
        <p:txBody>
          <a:bodyPr wrap="square" rtlCol="0">
            <a:spAutoFit/>
          </a:bodyPr>
          <a:lstStyle/>
          <a:p>
            <a:pPr marL="457200" indent="-457200">
              <a:buFontTx/>
              <a:buAutoNum type="arabicPeriod"/>
            </a:pPr>
            <a:r>
              <a:rPr lang="en-US" sz="2400" b="1" dirty="0" smtClean="0">
                <a:solidFill>
                  <a:prstClr val="black">
                    <a:lumMod val="95000"/>
                    <a:lumOff val="5000"/>
                  </a:prstClr>
                </a:solidFill>
              </a:rPr>
              <a:t>gadget-</a:t>
            </a:r>
            <a:r>
              <a:rPr lang="ru-RU" sz="2400" b="1" dirty="0" smtClean="0">
                <a:solidFill>
                  <a:prstClr val="black">
                    <a:lumMod val="95000"/>
                    <a:lumOff val="5000"/>
                  </a:prstClr>
                </a:solidFill>
              </a:rPr>
              <a:t>техническая новинка</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camcorder</a:t>
            </a:r>
            <a:r>
              <a:rPr lang="ru-RU" sz="2400" b="1" dirty="0" smtClean="0">
                <a:solidFill>
                  <a:prstClr val="black">
                    <a:lumMod val="95000"/>
                    <a:lumOff val="5000"/>
                  </a:prstClr>
                </a:solidFill>
              </a:rPr>
              <a:t>-видеокамера</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device-</a:t>
            </a:r>
            <a:r>
              <a:rPr lang="ru-RU" sz="2400" b="1" dirty="0" smtClean="0">
                <a:solidFill>
                  <a:prstClr val="black">
                    <a:lumMod val="95000"/>
                    <a:lumOff val="5000"/>
                  </a:prstClr>
                </a:solidFill>
              </a:rPr>
              <a:t>прибор, механизм</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digital-</a:t>
            </a:r>
            <a:r>
              <a:rPr lang="ru-RU" sz="2400" b="1" dirty="0" smtClean="0">
                <a:solidFill>
                  <a:prstClr val="black">
                    <a:lumMod val="95000"/>
                    <a:lumOff val="5000"/>
                  </a:prstClr>
                </a:solidFill>
              </a:rPr>
              <a:t>цифровой</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techno freak-</a:t>
            </a:r>
            <a:r>
              <a:rPr lang="ru-RU" sz="2400" b="1" dirty="0" smtClean="0">
                <a:solidFill>
                  <a:prstClr val="black">
                    <a:lumMod val="95000"/>
                    <a:lumOff val="5000"/>
                  </a:prstClr>
                </a:solidFill>
              </a:rPr>
              <a:t>фанат  техники</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portable- </a:t>
            </a:r>
            <a:r>
              <a:rPr lang="ru-RU" sz="2400" b="1" dirty="0" smtClean="0">
                <a:solidFill>
                  <a:prstClr val="black">
                    <a:lumMod val="95000"/>
                    <a:lumOff val="5000"/>
                  </a:prstClr>
                </a:solidFill>
              </a:rPr>
              <a:t>переносной</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laptop-</a:t>
            </a:r>
            <a:r>
              <a:rPr lang="ru-RU" sz="2400" b="1" dirty="0" smtClean="0">
                <a:solidFill>
                  <a:prstClr val="black">
                    <a:lumMod val="95000"/>
                    <a:lumOff val="5000"/>
                  </a:prstClr>
                </a:solidFill>
              </a:rPr>
              <a:t>ноутбук</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headphones-</a:t>
            </a:r>
            <a:r>
              <a:rPr lang="ru-RU" sz="2400" b="1" dirty="0" smtClean="0">
                <a:solidFill>
                  <a:prstClr val="black">
                    <a:lumMod val="95000"/>
                    <a:lumOff val="5000"/>
                  </a:prstClr>
                </a:solidFill>
              </a:rPr>
              <a:t>наушники</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software-</a:t>
            </a:r>
            <a:r>
              <a:rPr lang="ru-RU" sz="2400" b="1" dirty="0" smtClean="0">
                <a:solidFill>
                  <a:prstClr val="black">
                    <a:lumMod val="95000"/>
                    <a:lumOff val="5000"/>
                  </a:prstClr>
                </a:solidFill>
              </a:rPr>
              <a:t>программное  обеспечение</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equipment- </a:t>
            </a:r>
            <a:r>
              <a:rPr lang="ru-RU" sz="2400" b="1" dirty="0" smtClean="0">
                <a:solidFill>
                  <a:prstClr val="black">
                    <a:lumMod val="95000"/>
                    <a:lumOff val="5000"/>
                  </a:prstClr>
                </a:solidFill>
              </a:rPr>
              <a:t>оборудование</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edit-</a:t>
            </a:r>
            <a:r>
              <a:rPr lang="ru-RU" sz="2400" b="1" dirty="0" smtClean="0">
                <a:solidFill>
                  <a:prstClr val="black">
                    <a:lumMod val="95000"/>
                    <a:lumOff val="5000"/>
                  </a:prstClr>
                </a:solidFill>
              </a:rPr>
              <a:t>редактировать</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charge-</a:t>
            </a:r>
            <a:r>
              <a:rPr lang="ru-RU" sz="2400" b="1" dirty="0" smtClean="0">
                <a:solidFill>
                  <a:prstClr val="black">
                    <a:lumMod val="95000"/>
                    <a:lumOff val="5000"/>
                  </a:prstClr>
                </a:solidFill>
              </a:rPr>
              <a:t>заряжать (</a:t>
            </a:r>
            <a:r>
              <a:rPr lang="en-US" sz="2400" b="1" dirty="0" smtClean="0">
                <a:solidFill>
                  <a:prstClr val="black">
                    <a:lumMod val="95000"/>
                    <a:lumOff val="5000"/>
                  </a:prstClr>
                </a:solidFill>
              </a:rPr>
              <a:t>charge-</a:t>
            </a:r>
            <a:r>
              <a:rPr lang="ru-RU" sz="2400" b="1" dirty="0" smtClean="0">
                <a:solidFill>
                  <a:prstClr val="black">
                    <a:lumMod val="95000"/>
                    <a:lumOff val="5000"/>
                  </a:prstClr>
                </a:solidFill>
              </a:rPr>
              <a:t>заряд. устройство)</a:t>
            </a:r>
          </a:p>
          <a:p>
            <a:pPr marL="457200" indent="-457200">
              <a:buFontTx/>
              <a:buAutoNum type="arabicPeriod"/>
            </a:pPr>
            <a:r>
              <a:rPr lang="ru-RU" sz="2400" b="1" dirty="0" smtClean="0">
                <a:solidFill>
                  <a:prstClr val="black">
                    <a:lumMod val="95000"/>
                    <a:lumOff val="5000"/>
                  </a:prstClr>
                </a:solidFill>
              </a:rPr>
              <a:t> </a:t>
            </a:r>
            <a:r>
              <a:rPr lang="en-US" sz="2400" b="1" dirty="0" smtClean="0">
                <a:solidFill>
                  <a:prstClr val="black">
                    <a:lumMod val="95000"/>
                    <a:lumOff val="5000"/>
                  </a:prstClr>
                </a:solidFill>
              </a:rPr>
              <a:t>store information-</a:t>
            </a:r>
            <a:r>
              <a:rPr lang="ru-RU" sz="2400" b="1" dirty="0" smtClean="0">
                <a:solidFill>
                  <a:prstClr val="black">
                    <a:lumMod val="95000"/>
                    <a:lumOff val="5000"/>
                  </a:prstClr>
                </a:solidFill>
              </a:rPr>
              <a:t>хранить данные</a:t>
            </a:r>
          </a:p>
          <a:p>
            <a:pPr marL="457200" indent="-457200">
              <a:buFontTx/>
              <a:buAutoNum type="arabicPeriod"/>
            </a:pPr>
            <a:r>
              <a:rPr lang="ru-RU" sz="2400" dirty="0" smtClean="0">
                <a:solidFill>
                  <a:prstClr val="black">
                    <a:lumMod val="95000"/>
                    <a:lumOff val="5000"/>
                  </a:prstClr>
                </a:solidFill>
              </a:rPr>
              <a:t> </a:t>
            </a:r>
            <a:r>
              <a:rPr lang="en-US" sz="2400" b="1" dirty="0" smtClean="0">
                <a:solidFill>
                  <a:prstClr val="black">
                    <a:lumMod val="95000"/>
                    <a:lumOff val="5000"/>
                  </a:prstClr>
                </a:solidFill>
              </a:rPr>
              <a:t>up-to-date=modern -</a:t>
            </a:r>
            <a:r>
              <a:rPr lang="ru-RU" sz="2400" b="1" dirty="0" smtClean="0">
                <a:solidFill>
                  <a:prstClr val="black">
                    <a:lumMod val="95000"/>
                    <a:lumOff val="5000"/>
                  </a:prstClr>
                </a:solidFill>
              </a:rPr>
              <a:t>современный</a:t>
            </a:r>
            <a:endParaRPr lang="ru-RU" sz="2400" b="1" dirty="0">
              <a:solidFill>
                <a:prstClr val="black">
                  <a:lumMod val="95000"/>
                  <a:lumOff val="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2575" y="1346209"/>
            <a:ext cx="2239490" cy="2194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971600" y="1052736"/>
            <a:ext cx="1080120" cy="293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699792" y="1346209"/>
            <a:ext cx="2160240" cy="28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051720" y="1772816"/>
            <a:ext cx="28083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71600" y="2060848"/>
            <a:ext cx="1080120" cy="382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987824" y="2443209"/>
            <a:ext cx="2376264" cy="337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483768" y="2780928"/>
            <a:ext cx="20522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71600" y="3212976"/>
            <a:ext cx="1080120" cy="32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987824" y="3540209"/>
            <a:ext cx="1548172" cy="320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971600" y="3861048"/>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971600" y="4221088"/>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817694" y="4725144"/>
            <a:ext cx="23402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051720" y="5013176"/>
            <a:ext cx="55446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761910" y="5445224"/>
            <a:ext cx="2570665"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157954" y="5733256"/>
            <a:ext cx="2430270" cy="438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195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19256" cy="924712"/>
          </a:xfrm>
        </p:spPr>
        <p:txBody>
          <a:bodyPr/>
          <a:lstStyle/>
          <a:p>
            <a:pPr algn="ctr"/>
            <a:r>
              <a:rPr lang="en-US" b="1" dirty="0" smtClean="0">
                <a:solidFill>
                  <a:srgbClr val="FF0000"/>
                </a:solidFill>
              </a:rPr>
              <a:t>Guess </a:t>
            </a:r>
            <a:endParaRPr lang="ru-RU" b="1" dirty="0">
              <a:solidFill>
                <a:srgbClr val="FF0000"/>
              </a:solidFill>
            </a:endParaRPr>
          </a:p>
        </p:txBody>
      </p:sp>
      <p:sp>
        <p:nvSpPr>
          <p:cNvPr id="3" name="Объект 2"/>
          <p:cNvSpPr>
            <a:spLocks noGrp="1"/>
          </p:cNvSpPr>
          <p:nvPr>
            <p:ph idx="1"/>
          </p:nvPr>
        </p:nvSpPr>
        <p:spPr>
          <a:xfrm>
            <a:off x="323528" y="1196752"/>
            <a:ext cx="8712968" cy="5661248"/>
          </a:xfrm>
          <a:solidFill>
            <a:schemeClr val="bg1"/>
          </a:solidFill>
        </p:spPr>
        <p:txBody>
          <a:bodyPr>
            <a:noAutofit/>
          </a:bodyPr>
          <a:lstStyle/>
          <a:p>
            <a:r>
              <a:rPr lang="en-US" sz="2800" b="1" dirty="0"/>
              <a:t>A camcorder digitally records pictures and sound.</a:t>
            </a:r>
          </a:p>
          <a:p>
            <a:r>
              <a:rPr lang="en-US" sz="2800" b="1" dirty="0"/>
              <a:t>A laptop stores and deals with large </a:t>
            </a:r>
            <a:r>
              <a:rPr lang="en-US" sz="2800" b="1" dirty="0" smtClean="0"/>
              <a:t>amounts of </a:t>
            </a:r>
            <a:r>
              <a:rPr lang="en-US" sz="2800" b="1" dirty="0"/>
              <a:t>information.</a:t>
            </a:r>
          </a:p>
          <a:p>
            <a:r>
              <a:rPr lang="en-US" sz="2800" b="1" dirty="0"/>
              <a:t>An MP3 player records and plays </a:t>
            </a:r>
            <a:r>
              <a:rPr lang="en-US" sz="2800" b="1" dirty="0" smtClean="0"/>
              <a:t>music downloaded </a:t>
            </a:r>
            <a:r>
              <a:rPr lang="en-US" sz="2800" b="1" dirty="0"/>
              <a:t>from the Internet.</a:t>
            </a:r>
          </a:p>
          <a:p>
            <a:r>
              <a:rPr lang="en-US" sz="2800" b="1" dirty="0"/>
              <a:t>A video mobile phone makes and </a:t>
            </a:r>
            <a:r>
              <a:rPr lang="en-US" sz="2800" b="1" dirty="0" smtClean="0"/>
              <a:t>receives video </a:t>
            </a:r>
            <a:r>
              <a:rPr lang="en-US" sz="2800" b="1" dirty="0"/>
              <a:t>phone calls.</a:t>
            </a:r>
          </a:p>
          <a:p>
            <a:r>
              <a:rPr lang="en-US" sz="2800" b="1" dirty="0"/>
              <a:t>A PDA </a:t>
            </a:r>
            <a:r>
              <a:rPr lang="en-US" sz="2800" b="1" dirty="0" err="1"/>
              <a:t>organises</a:t>
            </a:r>
            <a:r>
              <a:rPr lang="en-US" sz="2800" b="1" dirty="0"/>
              <a:t> and stores information such </a:t>
            </a:r>
            <a:r>
              <a:rPr lang="en-US" sz="2800" b="1" dirty="0" smtClean="0"/>
              <a:t>as telephone </a:t>
            </a:r>
            <a:r>
              <a:rPr lang="en-US" sz="2800" b="1" dirty="0"/>
              <a:t>numbers, addresses, etc.</a:t>
            </a:r>
          </a:p>
          <a:p>
            <a:r>
              <a:rPr lang="en-US" sz="2800" b="1" dirty="0"/>
              <a:t>A digital camera takes and stores </a:t>
            </a:r>
            <a:r>
              <a:rPr lang="en-US" sz="2800" b="1" dirty="0" smtClean="0"/>
              <a:t>digital photographs</a:t>
            </a:r>
            <a:r>
              <a:rPr lang="en-US" sz="2400" b="1" dirty="0" smtClean="0"/>
              <a:t>.</a:t>
            </a:r>
            <a:endParaRPr lang="en-US" sz="2400" b="1" dirty="0"/>
          </a:p>
        </p:txBody>
      </p:sp>
      <p:sp>
        <p:nvSpPr>
          <p:cNvPr id="4" name="Прямоугольник 3"/>
          <p:cNvSpPr/>
          <p:nvPr/>
        </p:nvSpPr>
        <p:spPr>
          <a:xfrm>
            <a:off x="1043608" y="134076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43608" y="1700808"/>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59632" y="2636912"/>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43608" y="3645024"/>
            <a:ext cx="33123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43608" y="4581128"/>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43608" y="5517232"/>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383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6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7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8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80">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80">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1373</TotalTime>
  <Words>1464</Words>
  <Application>Microsoft Office PowerPoint</Application>
  <PresentationFormat>Экран (4:3)</PresentationFormat>
  <Paragraphs>242</Paragraphs>
  <Slides>28</Slides>
  <Notes>0</Notes>
  <HiddenSlides>0</HiddenSlides>
  <MMClips>1</MMClips>
  <ScaleCrop>false</ScaleCrop>
  <HeadingPairs>
    <vt:vector size="4" baseType="variant">
      <vt:variant>
        <vt:lpstr>Тема</vt:lpstr>
      </vt:variant>
      <vt:variant>
        <vt:i4>10</vt:i4>
      </vt:variant>
      <vt:variant>
        <vt:lpstr>Заголовки слайдов</vt:lpstr>
      </vt:variant>
      <vt:variant>
        <vt:i4>28</vt:i4>
      </vt:variant>
    </vt:vector>
  </HeadingPairs>
  <TitlesOfParts>
    <vt:vector size="38" baseType="lpstr">
      <vt:lpstr>1_Поток</vt:lpstr>
      <vt:lpstr>2_Поток</vt:lpstr>
      <vt:lpstr>3_Поток</vt:lpstr>
      <vt:lpstr>4_Поток</vt:lpstr>
      <vt:lpstr>6_Поток</vt:lpstr>
      <vt:lpstr>7_Поток</vt:lpstr>
      <vt:lpstr>8_Поток</vt:lpstr>
      <vt:lpstr>80</vt:lpstr>
      <vt:lpstr>1_80</vt:lpstr>
      <vt:lpstr>6_Тема Office</vt:lpstr>
      <vt:lpstr>Презентация PowerPoint</vt:lpstr>
      <vt:lpstr>We are going to:</vt:lpstr>
      <vt:lpstr>Презентация PowerPoint</vt:lpstr>
      <vt:lpstr>Concept Wheel</vt:lpstr>
      <vt:lpstr>Презентация PowerPoint</vt:lpstr>
      <vt:lpstr>Презентация PowerPoint</vt:lpstr>
      <vt:lpstr>Презентация PowerPoint</vt:lpstr>
      <vt:lpstr>Презентация PowerPoint</vt:lpstr>
      <vt:lpstr>Guess </vt:lpstr>
      <vt:lpstr>Презентация PowerPoint</vt:lpstr>
      <vt:lpstr>Give the English equivalents:</vt:lpstr>
      <vt:lpstr>Ex 1p 140 Complete the sentences, using the names of the gadgets and the words below:</vt:lpstr>
      <vt:lpstr>Презентация PowerPoint</vt:lpstr>
      <vt:lpstr>Ex.3a, p. 140 Reading</vt:lpstr>
      <vt:lpstr>Ex.3a, p. 140</vt:lpstr>
      <vt:lpstr>Ex 3b  Identifying pronouns within a text</vt:lpstr>
      <vt:lpstr>Ex 4 p 140 Identify the highlighted words throughout the text:</vt:lpstr>
      <vt:lpstr>Read &amp; Translate</vt:lpstr>
      <vt:lpstr>Презентация PowerPoint</vt:lpstr>
      <vt:lpstr>Презентация PowerPoint</vt:lpstr>
      <vt:lpstr>Ex 1 p 165</vt:lpstr>
      <vt:lpstr>Ex 1 b</vt:lpstr>
      <vt:lpstr>Ex 3</vt:lpstr>
      <vt:lpstr>My Favourite Gadgets</vt:lpstr>
      <vt:lpstr>Speaking gadgets</vt:lpstr>
      <vt:lpstr> a letter</vt:lpstr>
      <vt:lpstr>Imagine that these photos from your photo album. Choose one to present to your friend.</vt:lpstr>
      <vt:lpstr>H\W: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the 1st (first) of March  (spring)</dc:title>
  <dc:creator>Олег</dc:creator>
  <cp:lastModifiedBy>Виктория Сергеевна</cp:lastModifiedBy>
  <cp:revision>51</cp:revision>
  <dcterms:created xsi:type="dcterms:W3CDTF">2013-03-29T09:20:49Z</dcterms:created>
  <dcterms:modified xsi:type="dcterms:W3CDTF">2019-02-27T00:19:37Z</dcterms:modified>
</cp:coreProperties>
</file>