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4CE"/>
    <a:srgbClr val="890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CC47D-15EC-4758-A75C-718BAE84EF4E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51858-55A2-4102-9E6B-5AE1BE5D9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9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Seasons and the weather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047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28" y="2674938"/>
            <a:ext cx="5164881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55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7784"/>
            <a:ext cx="5535768" cy="37414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75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74938"/>
            <a:ext cx="5185105" cy="388882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5787868" cy="434090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24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20888"/>
            <a:ext cx="5904656" cy="41632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sunny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6388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……………. In America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en-US" dirty="0" smtClean="0"/>
              <a:t> rainy</a:t>
            </a:r>
            <a:r>
              <a:rPr lang="ru-RU" dirty="0" smtClean="0"/>
              <a:t> 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Какая погода  в разных странах?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56992"/>
            <a:ext cx="4348708" cy="326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4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Snowy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is……. In England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24944"/>
            <a:ext cx="5715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4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Cold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is…………..in Russia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728" y="2516124"/>
            <a:ext cx="2884520" cy="403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4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Hot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is………. </a:t>
            </a:r>
            <a:r>
              <a:rPr lang="en-US" dirty="0"/>
              <a:t>i</a:t>
            </a:r>
            <a:r>
              <a:rPr lang="en-US" dirty="0" smtClean="0"/>
              <a:t>n Africa.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04864"/>
            <a:ext cx="5767172" cy="44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6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Sunny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…….. </a:t>
            </a:r>
            <a:r>
              <a:rPr lang="en-US" dirty="0"/>
              <a:t>i</a:t>
            </a:r>
            <a:r>
              <a:rPr lang="en-US" dirty="0" smtClean="0"/>
              <a:t>n England.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95990"/>
            <a:ext cx="6120680" cy="45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31088"/>
            <a:ext cx="4113689" cy="40950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four seasons in the year.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37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4000" dirty="0">
                <a:solidFill>
                  <a:srgbClr val="890524"/>
                </a:solidFill>
              </a:rPr>
              <a:t>winter</a:t>
            </a:r>
            <a:endParaRPr lang="ru-RU" sz="4000" dirty="0">
              <a:solidFill>
                <a:srgbClr val="890524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</a:t>
            </a:r>
            <a:r>
              <a:rPr lang="ru-RU" dirty="0" smtClean="0"/>
              <a:t> - зима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078850"/>
            <a:ext cx="5543144" cy="415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6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3200" dirty="0" smtClean="0">
                <a:solidFill>
                  <a:srgbClr val="890524"/>
                </a:solidFill>
              </a:rPr>
              <a:t>Spring</a:t>
            </a:r>
            <a:endParaRPr lang="ru-RU" sz="3200" dirty="0">
              <a:solidFill>
                <a:srgbClr val="890524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64904"/>
            <a:ext cx="52863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44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3600" dirty="0" smtClean="0">
                <a:solidFill>
                  <a:srgbClr val="890524"/>
                </a:solidFill>
              </a:rPr>
              <a:t>summer</a:t>
            </a:r>
            <a:endParaRPr lang="ru-RU" sz="3600" dirty="0">
              <a:solidFill>
                <a:srgbClr val="890524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haroni" pitchFamily="2" charset="-79"/>
              </a:rPr>
              <a:t>summer</a:t>
            </a:r>
            <a:r>
              <a:rPr lang="ru-RU" dirty="0">
                <a:solidFill>
                  <a:srgbClr val="890524"/>
                </a:solidFill>
              </a:rPr>
              <a:t/>
            </a:r>
            <a:br>
              <a:rPr lang="ru-RU" dirty="0">
                <a:solidFill>
                  <a:srgbClr val="890524"/>
                </a:solidFill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76872"/>
            <a:ext cx="5792192" cy="43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1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4800" dirty="0"/>
              <a:t>autumn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autumn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92896"/>
            <a:ext cx="5695020" cy="379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4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764704"/>
            <a:ext cx="7408333" cy="5466920"/>
          </a:xfrm>
        </p:spPr>
        <p:txBody>
          <a:bodyPr/>
          <a:lstStyle/>
          <a:p>
            <a:r>
              <a:rPr lang="ru-RU" sz="3600" dirty="0" smtClean="0"/>
              <a:t>Запомните новые слова.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Солнечно 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           Sunny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Ветрено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Windy</a:t>
            </a:r>
            <a:endParaRPr lang="ru-RU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3600" dirty="0" smtClean="0"/>
              <a:t>Облачно</a:t>
            </a:r>
            <a:r>
              <a:rPr lang="en-US" sz="3600" dirty="0" smtClean="0"/>
              <a:t>                cloudy</a:t>
            </a:r>
            <a:endParaRPr lang="ru-RU" sz="3600" dirty="0" smtClean="0"/>
          </a:p>
          <a:p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Снежно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                  snowy</a:t>
            </a:r>
            <a:endParaRPr lang="ru-RU" sz="36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Жарко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                    hot        </a:t>
            </a:r>
            <a:endParaRPr lang="ru-RU" sz="36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rgbClr val="C00000"/>
                </a:solidFill>
              </a:rPr>
              <a:t>Холодно</a:t>
            </a:r>
            <a:r>
              <a:rPr lang="en-US" sz="3600" dirty="0" smtClean="0">
                <a:solidFill>
                  <a:srgbClr val="C00000"/>
                </a:solidFill>
              </a:rPr>
              <a:t>                cold</a:t>
            </a:r>
            <a:endParaRPr lang="ru-RU" sz="36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54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27" y="2674938"/>
            <a:ext cx="5038284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8000" dirty="0" smtClean="0"/>
              <a:t>Windy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08515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60" y="2674938"/>
            <a:ext cx="2588418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5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90</TotalTime>
  <Words>83</Words>
  <Application>Microsoft Office PowerPoint</Application>
  <PresentationFormat>Экран (4:3)</PresentationFormat>
  <Paragraphs>35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Aharoni</vt:lpstr>
      <vt:lpstr>Arial Narrow</vt:lpstr>
      <vt:lpstr>Calibri</vt:lpstr>
      <vt:lpstr>Candara</vt:lpstr>
      <vt:lpstr>Symbol</vt:lpstr>
      <vt:lpstr>Волна</vt:lpstr>
      <vt:lpstr>Seasons and the weather</vt:lpstr>
      <vt:lpstr>There are four seasons in the year.</vt:lpstr>
      <vt:lpstr>Winter - зима</vt:lpstr>
      <vt:lpstr>spring</vt:lpstr>
      <vt:lpstr>summer </vt:lpstr>
      <vt:lpstr>autumn</vt:lpstr>
      <vt:lpstr>Презентация PowerPoint</vt:lpstr>
      <vt:lpstr> Windy</vt:lpstr>
      <vt:lpstr>HOT</vt:lpstr>
      <vt:lpstr>rainy</vt:lpstr>
      <vt:lpstr>cloudy</vt:lpstr>
      <vt:lpstr>snowy</vt:lpstr>
      <vt:lpstr>cold</vt:lpstr>
      <vt:lpstr>sunny</vt:lpstr>
      <vt:lpstr>Какая погода  в разных странах?</vt:lpstr>
      <vt:lpstr>It is……. In England</vt:lpstr>
      <vt:lpstr>It is…………..in Russia</vt:lpstr>
      <vt:lpstr>It is………. in Africa.</vt:lpstr>
      <vt:lpstr>It is …….. in England.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Seasons and the weather</dc:title>
  <dc:creator>Froliks</dc:creator>
  <cp:lastModifiedBy>Nataly</cp:lastModifiedBy>
  <cp:revision>17</cp:revision>
  <dcterms:created xsi:type="dcterms:W3CDTF">2010-06-24T16:52:29Z</dcterms:created>
  <dcterms:modified xsi:type="dcterms:W3CDTF">2023-11-30T13:48:57Z</dcterms:modified>
</cp:coreProperties>
</file>