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Овраги и борьба с ними. Горы и их разнообразие.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ЧТО ДОБЫВАЮТ В ГОРАХ?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290" y="0"/>
            <a:ext cx="9404723" cy="1400530"/>
          </a:xfrm>
        </p:spPr>
        <p:txBody>
          <a:bodyPr/>
          <a:lstStyle/>
          <a:p>
            <a:r>
              <a:rPr lang="ru-RU" dirty="0" smtClean="0"/>
              <a:t>ВУЛКАНИЧЕСКИЕ ГОРЫ.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0265"/>
            <a:ext cx="10440537" cy="6157735"/>
          </a:xfrm>
        </p:spPr>
      </p:pic>
    </p:spTree>
    <p:extLst>
      <p:ext uri="{BB962C8B-B14F-4D97-AF65-F5344CB8AC3E}">
        <p14:creationId xmlns:p14="http://schemas.microsoft.com/office/powerpoint/2010/main" val="305206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607" y="0"/>
            <a:ext cx="9404723" cy="140053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ДОБЫВАЮТ В ГОРАХ?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116"/>
            <a:ext cx="12192000" cy="5738884"/>
          </a:xfrm>
        </p:spPr>
      </p:pic>
    </p:spTree>
    <p:extLst>
      <p:ext uri="{BB962C8B-B14F-4D97-AF65-F5344CB8AC3E}">
        <p14:creationId xmlns:p14="http://schemas.microsoft.com/office/powerpoint/2010/main" val="305735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8493" y="715437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Медь, свинец, цинк, серебро, золото. </a:t>
            </a:r>
            <a:r>
              <a:rPr lang="ru-RU" sz="2800" dirty="0" err="1"/>
              <a:t>Вольфрамо</a:t>
            </a:r>
            <a:r>
              <a:rPr lang="ru-RU" sz="2800" dirty="0"/>
              <a:t>-молибденовые месторождения находятся в кристаллических породах. Иногда — в известняках, перерезанных кварцевыми жилами с разнообразными компонентами, состоящими из вольфрама, цинка, меди и редких </a:t>
            </a:r>
            <a:r>
              <a:rPr lang="ru-RU" sz="2800" dirty="0" smtClean="0"/>
              <a:t>металлов.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220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3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124602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91" y="0"/>
            <a:ext cx="9404723" cy="140053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ОВРАГ?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2000" dirty="0" smtClean="0"/>
              <a:t>Глубокая </a:t>
            </a:r>
            <a:r>
              <a:rPr lang="ru-RU" sz="2000" dirty="0"/>
              <a:t>длинная впадина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на поверхности земли</a:t>
            </a:r>
            <a:r>
              <a:rPr lang="ru-RU" sz="2000" dirty="0"/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740"/>
            <a:ext cx="8720919" cy="5774259"/>
          </a:xfrm>
        </p:spPr>
      </p:pic>
    </p:spTree>
    <p:extLst>
      <p:ext uri="{BB962C8B-B14F-4D97-AF65-F5344CB8AC3E}">
        <p14:creationId xmlns:p14="http://schemas.microsoft.com/office/powerpoint/2010/main" val="26571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806519"/>
          </a:xfrm>
        </p:spPr>
      </p:pic>
    </p:spTree>
    <p:extLst>
      <p:ext uri="{BB962C8B-B14F-4D97-AF65-F5344CB8AC3E}">
        <p14:creationId xmlns:p14="http://schemas.microsoft.com/office/powerpoint/2010/main" val="89004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93" y="0"/>
            <a:ext cx="9404723" cy="140053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ОВРАГОВ.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8222" y="969706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Негативная роль оврагов в наибольшей степени определяется разрушением земельных угодий, инженерных объектов, коммуникаций. Помимо потерь площади за счет образования самих оврагов, ущерб сельскому хозяйству наносят потери пахотных земель; их площади почти в три раза превышают площади самих оврагов. Оврагами разрушается коммунальные и промышленные строения, дороги, опоры линий </a:t>
            </a:r>
            <a:r>
              <a:rPr lang="ru-RU" sz="2800" dirty="0" smtClean="0"/>
              <a:t>электропередач. </a:t>
            </a:r>
            <a:r>
              <a:rPr lang="ru-RU" sz="2800" dirty="0"/>
              <a:t>Овраги использовались как ранее, так используются и сейчас, под свалки промышленных и бытовых отходов, что нередко является угрозой здоровью людей.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08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594"/>
            <a:ext cx="12192000" cy="7970593"/>
          </a:xfrm>
        </p:spPr>
      </p:pic>
    </p:spTree>
    <p:extLst>
      <p:ext uri="{BB962C8B-B14F-4D97-AF65-F5344CB8AC3E}">
        <p14:creationId xmlns:p14="http://schemas.microsoft.com/office/powerpoint/2010/main" val="408294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779" y="-109990"/>
            <a:ext cx="9404723" cy="140053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ОВРАГАМИ.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893" y="885299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Современные технические средства, направляемые на борьбу эрозионными процессами, позволяют значительно ограничить проявление </a:t>
            </a:r>
            <a:r>
              <a:rPr lang="ru-RU" sz="4400" dirty="0" smtClean="0"/>
              <a:t>оврагов.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223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302" y="0"/>
            <a:ext cx="9404723" cy="1400530"/>
          </a:xfrm>
        </p:spPr>
        <p:txBody>
          <a:bodyPr/>
          <a:lstStyle/>
          <a:p>
            <a:r>
              <a:rPr lang="ru-RU" dirty="0" smtClean="0"/>
              <a:t>КАКИЕ БЫВАЮТ ГОРЫ?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26"/>
            <a:ext cx="12192000" cy="6501525"/>
          </a:xfrm>
        </p:spPr>
      </p:pic>
    </p:spTree>
    <p:extLst>
      <p:ext uri="{BB962C8B-B14F-4D97-AF65-F5344CB8AC3E}">
        <p14:creationId xmlns:p14="http://schemas.microsoft.com/office/powerpoint/2010/main" val="149249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4338" y="-120488"/>
            <a:ext cx="9404723" cy="140053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СКЛАДЧАТЫЕ ГОРЫ.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77"/>
            <a:ext cx="12192000" cy="6845702"/>
          </a:xfrm>
        </p:spPr>
      </p:pic>
    </p:spTree>
    <p:extLst>
      <p:ext uri="{BB962C8B-B14F-4D97-AF65-F5344CB8AC3E}">
        <p14:creationId xmlns:p14="http://schemas.microsoft.com/office/powerpoint/2010/main" val="359070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726" y="0"/>
            <a:ext cx="9404723" cy="140053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ГЛЫБОВЫЕ ГОРЫ.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740"/>
            <a:ext cx="12192000" cy="6864824"/>
          </a:xfrm>
        </p:spPr>
      </p:pic>
    </p:spTree>
    <p:extLst>
      <p:ext uri="{BB962C8B-B14F-4D97-AF65-F5344CB8AC3E}">
        <p14:creationId xmlns:p14="http://schemas.microsoft.com/office/powerpoint/2010/main" val="2707450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182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Овраги и борьба с ними. Горы и их разнообразие.</vt:lpstr>
      <vt:lpstr>ЧТО ТАКОЕ ОВРАГ?                        Глубокая длинная впадина                                                        на поверхности земли.</vt:lpstr>
      <vt:lpstr>Презентация PowerPoint</vt:lpstr>
      <vt:lpstr>РОЛЬ ОВРАГОВ.</vt:lpstr>
      <vt:lpstr>Презентация PowerPoint</vt:lpstr>
      <vt:lpstr>БОРЬБА С ОВРАГАМИ.</vt:lpstr>
      <vt:lpstr>КАКИЕ БЫВАЮТ ГОРЫ?</vt:lpstr>
      <vt:lpstr>СКЛАДЧАТЫЕ ГОРЫ.</vt:lpstr>
      <vt:lpstr>ГЛЫБОВЫЕ ГОРЫ.</vt:lpstr>
      <vt:lpstr>ВУЛКАНИЧЕСКИЕ ГОРЫ.</vt:lpstr>
      <vt:lpstr>ЧТО ДОБЫВАЮТ В ГОРАХ?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Овраги и борьба с ними. Горы и их разнообразие.</dc:title>
  <dc:creator>home</dc:creator>
  <cp:lastModifiedBy>home</cp:lastModifiedBy>
  <cp:revision>3</cp:revision>
  <dcterms:created xsi:type="dcterms:W3CDTF">2015-12-17T18:40:37Z</dcterms:created>
  <dcterms:modified xsi:type="dcterms:W3CDTF">2015-12-17T19:02:55Z</dcterms:modified>
</cp:coreProperties>
</file>