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79" r:id="rId2"/>
    <p:sldId id="257" r:id="rId3"/>
    <p:sldId id="260" r:id="rId4"/>
    <p:sldId id="261" r:id="rId5"/>
    <p:sldId id="262" r:id="rId6"/>
    <p:sldId id="263" r:id="rId7"/>
    <p:sldId id="266" r:id="rId8"/>
    <p:sldId id="268" r:id="rId9"/>
    <p:sldId id="27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B57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91" autoAdjust="0"/>
    <p:restoredTop sz="94434" autoAdjust="0"/>
  </p:normalViewPr>
  <p:slideViewPr>
    <p:cSldViewPr snapToGrid="0">
      <p:cViewPr varScale="1">
        <p:scale>
          <a:sx n="66" d="100"/>
          <a:sy n="66" d="100"/>
        </p:scale>
        <p:origin x="12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1CADE4"/>
            </a:solidFill>
          </c:spPr>
          <c:invertIfNegative val="0"/>
          <c:dLbls>
            <c:dLbl>
              <c:idx val="1"/>
              <c:layout>
                <c:manualLayout>
                  <c:x val="1.6666666666666666E-2"/>
                  <c:y val="-9.2592592592592587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FF0066"/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Лист1!$B$5:$D$5</c:f>
              <c:strCache>
                <c:ptCount val="3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</c:strCache>
            </c:strRef>
          </c:cat>
          <c:val>
            <c:numRef>
              <c:f>Лист1!$B$6:$D$6</c:f>
              <c:numCache>
                <c:formatCode>0%</c:formatCode>
                <c:ptCount val="3"/>
                <c:pt idx="0" formatCode="General">
                  <c:v>93.8</c:v>
                </c:pt>
                <c:pt idx="1">
                  <c:v>99</c:v>
                </c:pt>
                <c:pt idx="2" formatCode="General">
                  <c:v>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11485736"/>
        <c:axId val="211485344"/>
        <c:axId val="0"/>
      </c:bar3DChart>
      <c:catAx>
        <c:axId val="2114857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>
                <a:solidFill>
                  <a:srgbClr val="FF0066"/>
                </a:solidFill>
              </a:defRPr>
            </a:pPr>
            <a:endParaRPr lang="ru-RU"/>
          </a:p>
        </c:txPr>
        <c:crossAx val="211485344"/>
        <c:crosses val="autoZero"/>
        <c:auto val="1"/>
        <c:lblAlgn val="ctr"/>
        <c:lblOffset val="100"/>
        <c:noMultiLvlLbl val="0"/>
      </c:catAx>
      <c:valAx>
        <c:axId val="2114853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148573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3C7F84-5CE0-4B55-92B0-B01688E798B6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B672F5-6FA5-41E2-85DB-834529C53C01}">
      <dgm:prSet phldrT="[Текст]" custT="1"/>
      <dgm:spPr/>
      <dgm:t>
        <a:bodyPr/>
        <a:lstStyle/>
        <a:p>
          <a:r>
            <a:rPr lang="kk-KZ" sz="3200" b="1" dirty="0" smtClean="0">
              <a:solidFill>
                <a:srgbClr val="002060"/>
              </a:solidFill>
              <a:latin typeface="Constantia" panose="02030602050306030303" pitchFamily="18" charset="0"/>
            </a:rPr>
            <a:t>Ұл</a:t>
          </a:r>
          <a:r>
            <a:rPr lang="en-US" sz="3200" b="1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kk-KZ" sz="3200" b="1" dirty="0" smtClean="0">
              <a:solidFill>
                <a:srgbClr val="002060"/>
              </a:solidFill>
              <a:latin typeface="Constantia" panose="02030602050306030303" pitchFamily="18" charset="0"/>
            </a:rPr>
            <a:t>н </a:t>
          </a:r>
          <a:r>
            <a:rPr lang="en-US" sz="3200" b="1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kk-KZ" sz="3200" b="1" dirty="0" smtClean="0">
              <a:solidFill>
                <a:srgbClr val="002060"/>
              </a:solidFill>
              <a:latin typeface="Constantia" panose="02030602050306030303" pitchFamily="18" charset="0"/>
            </a:rPr>
            <a:t>уд</a:t>
          </a:r>
          <a:r>
            <a:rPr lang="en-US" sz="3200" b="1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kk-KZ" sz="3200" b="1" dirty="0" smtClean="0">
              <a:solidFill>
                <a:srgbClr val="002060"/>
              </a:solidFill>
              <a:latin typeface="Constantia" panose="02030602050306030303" pitchFamily="18" charset="0"/>
            </a:rPr>
            <a:t>нының білім беру бөлімі:</a:t>
          </a:r>
          <a:endParaRPr lang="ru-RU" sz="3200" b="1" dirty="0">
            <a:solidFill>
              <a:srgbClr val="002060"/>
            </a:solidFill>
          </a:endParaRPr>
        </a:p>
      </dgm:t>
    </dgm:pt>
    <dgm:pt modelId="{CBC7FCAF-53E5-4334-8555-EF5532415650}" type="parTrans" cxnId="{1AA7FACF-A969-4E7A-94C5-A9A99D8A42B7}">
      <dgm:prSet/>
      <dgm:spPr/>
      <dgm:t>
        <a:bodyPr/>
        <a:lstStyle/>
        <a:p>
          <a:endParaRPr lang="ru-RU"/>
        </a:p>
      </dgm:t>
    </dgm:pt>
    <dgm:pt modelId="{708276A7-6FE8-4BBD-8E8C-CC6CD40063DC}" type="sibTrans" cxnId="{1AA7FACF-A969-4E7A-94C5-A9A99D8A42B7}">
      <dgm:prSet/>
      <dgm:spPr/>
      <dgm:t>
        <a:bodyPr/>
        <a:lstStyle/>
        <a:p>
          <a:endParaRPr lang="ru-RU"/>
        </a:p>
      </dgm:t>
    </dgm:pt>
    <dgm:pt modelId="{34BA5FB5-2ECF-48A8-A3D5-E7FC28AB1995}">
      <dgm:prSet phldrT="[Текст]" custT="1"/>
      <dgm:spPr/>
      <dgm:t>
        <a:bodyPr/>
        <a:lstStyle/>
        <a:p>
          <a:r>
            <a:rPr lang="kk-KZ" sz="3200" dirty="0" smtClean="0">
              <a:solidFill>
                <a:srgbClr val="002060"/>
              </a:solidFill>
            </a:rPr>
            <a:t>«</a:t>
          </a:r>
          <a:r>
            <a:rPr lang="kk-KZ" sz="3200" b="1" dirty="0" smtClean="0">
              <a:solidFill>
                <a:srgbClr val="002060"/>
              </a:solidFill>
              <a:latin typeface="Constantia" panose="02030602050306030303" pitchFamily="18" charset="0"/>
            </a:rPr>
            <a:t>Қ</a:t>
          </a:r>
          <a:r>
            <a:rPr lang="en-US" sz="3200" b="1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kk-KZ" sz="3200" b="1" dirty="0" smtClean="0">
              <a:solidFill>
                <a:srgbClr val="002060"/>
              </a:solidFill>
              <a:latin typeface="Constantia" panose="02030602050306030303" pitchFamily="18" charset="0"/>
            </a:rPr>
            <a:t>н</a:t>
          </a:r>
          <a:r>
            <a:rPr lang="en-US" sz="3200" b="1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kk-KZ" sz="3200" b="1" dirty="0" smtClean="0">
              <a:solidFill>
                <a:srgbClr val="002060"/>
              </a:solidFill>
              <a:latin typeface="Constantia" panose="02030602050306030303" pitchFamily="18" charset="0"/>
            </a:rPr>
            <a:t>й орт</a:t>
          </a:r>
          <a:r>
            <a:rPr lang="en-US" sz="3200" b="1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kk-KZ" sz="3200" b="1" dirty="0" smtClean="0">
              <a:solidFill>
                <a:srgbClr val="002060"/>
              </a:solidFill>
              <a:latin typeface="Constantia" panose="02030602050306030303" pitchFamily="18" charset="0"/>
            </a:rPr>
            <a:t> мектебі» КММ</a:t>
          </a:r>
          <a:endParaRPr lang="ru-RU" sz="3200" b="1" dirty="0">
            <a:solidFill>
              <a:srgbClr val="002060"/>
            </a:solidFill>
            <a:latin typeface="Constantia" panose="02030602050306030303" pitchFamily="18" charset="0"/>
          </a:endParaRPr>
        </a:p>
      </dgm:t>
    </dgm:pt>
    <dgm:pt modelId="{732F1F4B-23A0-4C2B-9764-BD59D064DCF1}" type="parTrans" cxnId="{A16E53FE-CC3A-446A-85B6-7A5C52A901B8}">
      <dgm:prSet/>
      <dgm:spPr/>
      <dgm:t>
        <a:bodyPr/>
        <a:lstStyle/>
        <a:p>
          <a:endParaRPr lang="ru-RU"/>
        </a:p>
      </dgm:t>
    </dgm:pt>
    <dgm:pt modelId="{714F481A-7108-48CE-A77D-8E26EBF88AEE}" type="sibTrans" cxnId="{A16E53FE-CC3A-446A-85B6-7A5C52A901B8}">
      <dgm:prSet/>
      <dgm:spPr/>
      <dgm:t>
        <a:bodyPr/>
        <a:lstStyle/>
        <a:p>
          <a:endParaRPr lang="ru-RU"/>
        </a:p>
      </dgm:t>
    </dgm:pt>
    <dgm:pt modelId="{CB792D97-43B3-43D0-8F28-FFE9886DD01D}">
      <dgm:prSet phldrT="[Текст]" custT="1"/>
      <dgm:spPr>
        <a:solidFill>
          <a:srgbClr val="FF0066"/>
        </a:solidFill>
      </dgm:spPr>
      <dgm:t>
        <a:bodyPr/>
        <a:lstStyle/>
        <a:p>
          <a:pPr algn="ctr"/>
          <a:r>
            <a:rPr lang="kk-KZ" sz="2400" b="1" dirty="0" smtClean="0">
              <a:solidFill>
                <a:schemeClr val="bg1"/>
              </a:solidFill>
              <a:latin typeface="Constantia" panose="02030602050306030303" pitchFamily="18" charset="0"/>
            </a:rPr>
            <a:t>Ұлттық Біріңғ</a:t>
          </a:r>
          <a:r>
            <a:rPr lang="en-US" sz="2400" b="1" dirty="0" smtClean="0">
              <a:solidFill>
                <a:schemeClr val="bg1"/>
              </a:solidFill>
              <a:latin typeface="Constantia" panose="02030602050306030303" pitchFamily="18" charset="0"/>
            </a:rPr>
            <a:t>a</a:t>
          </a:r>
          <a:r>
            <a:rPr lang="kk-KZ" sz="2400" b="1" dirty="0" smtClean="0">
              <a:solidFill>
                <a:schemeClr val="bg1"/>
              </a:solidFill>
              <a:latin typeface="Constantia" panose="02030602050306030303" pitchFamily="18" charset="0"/>
            </a:rPr>
            <a:t>й тестілеу көрсеткіштерін жоғ</a:t>
          </a:r>
          <a:r>
            <a:rPr lang="en-US" sz="2400" b="1" dirty="0" smtClean="0">
              <a:solidFill>
                <a:schemeClr val="bg1"/>
              </a:solidFill>
              <a:latin typeface="Constantia" panose="02030602050306030303" pitchFamily="18" charset="0"/>
            </a:rPr>
            <a:t>a</a:t>
          </a:r>
          <a:r>
            <a:rPr lang="kk-KZ" sz="2400" b="1" dirty="0" smtClean="0">
              <a:solidFill>
                <a:schemeClr val="bg1"/>
              </a:solidFill>
              <a:latin typeface="Constantia" panose="02030602050306030303" pitchFamily="18" charset="0"/>
            </a:rPr>
            <a:t>ры дәрежеге жеткізу</a:t>
          </a:r>
          <a:endParaRPr lang="ru-RU" sz="2400" b="1" dirty="0">
            <a:solidFill>
              <a:schemeClr val="bg1"/>
            </a:solidFill>
            <a:latin typeface="Constantia" panose="02030602050306030303" pitchFamily="18" charset="0"/>
          </a:endParaRPr>
        </a:p>
      </dgm:t>
    </dgm:pt>
    <dgm:pt modelId="{58D2E82E-4C3B-476A-9553-7BFF63D2A384}" type="parTrans" cxnId="{A7710503-7C41-4E47-8B83-3DEFAF88EE4A}">
      <dgm:prSet/>
      <dgm:spPr/>
      <dgm:t>
        <a:bodyPr/>
        <a:lstStyle/>
        <a:p>
          <a:endParaRPr lang="ru-RU"/>
        </a:p>
      </dgm:t>
    </dgm:pt>
    <dgm:pt modelId="{A6907856-F906-490A-9F6A-322454E4EB23}" type="sibTrans" cxnId="{A7710503-7C41-4E47-8B83-3DEFAF88EE4A}">
      <dgm:prSet/>
      <dgm:spPr/>
      <dgm:t>
        <a:bodyPr/>
        <a:lstStyle/>
        <a:p>
          <a:endParaRPr lang="ru-RU"/>
        </a:p>
      </dgm:t>
    </dgm:pt>
    <dgm:pt modelId="{F1A00B8A-6A0C-4EF9-9D38-9B75143BDE3A}">
      <dgm:prSet phldrT="[Текст]" custT="1"/>
      <dgm:spPr/>
      <dgm:t>
        <a:bodyPr/>
        <a:lstStyle/>
        <a:p>
          <a:r>
            <a:rPr lang="kk-KZ" sz="3600" b="1" dirty="0" smtClean="0">
              <a:solidFill>
                <a:srgbClr val="002060"/>
              </a:solidFill>
              <a:latin typeface="Constantia" panose="02030602050306030303" pitchFamily="18" charset="0"/>
            </a:rPr>
            <a:t>Мұғ</a:t>
          </a:r>
          <a:r>
            <a:rPr lang="en-US" sz="3600" b="1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kk-KZ" sz="3600" b="1" dirty="0" smtClean="0">
              <a:solidFill>
                <a:srgbClr val="002060"/>
              </a:solidFill>
              <a:latin typeface="Constantia" panose="02030602050306030303" pitchFamily="18" charset="0"/>
            </a:rPr>
            <a:t>лімнің өзекті т</a:t>
          </a:r>
          <a:r>
            <a:rPr lang="en-US" sz="3600" b="1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kk-KZ" sz="3600" b="1" dirty="0" smtClean="0">
              <a:solidFill>
                <a:srgbClr val="002060"/>
              </a:solidFill>
              <a:latin typeface="Constantia" panose="02030602050306030303" pitchFamily="18" charset="0"/>
            </a:rPr>
            <a:t>қырыбы:</a:t>
          </a:r>
          <a:endParaRPr lang="ru-RU" sz="3600" b="1" dirty="0">
            <a:solidFill>
              <a:srgbClr val="002060"/>
            </a:solidFill>
            <a:latin typeface="Constantia" panose="02030602050306030303" pitchFamily="18" charset="0"/>
          </a:endParaRPr>
        </a:p>
      </dgm:t>
    </dgm:pt>
    <dgm:pt modelId="{C9DD721F-C65E-4C32-B61D-699C0752D220}" type="parTrans" cxnId="{6C7FB374-6914-4D90-8A09-6D29CCE4A47B}">
      <dgm:prSet/>
      <dgm:spPr/>
      <dgm:t>
        <a:bodyPr/>
        <a:lstStyle/>
        <a:p>
          <a:endParaRPr lang="ru-RU"/>
        </a:p>
      </dgm:t>
    </dgm:pt>
    <dgm:pt modelId="{E1EEEE25-6294-4843-A0B5-E3395BB139D4}" type="sibTrans" cxnId="{6C7FB374-6914-4D90-8A09-6D29CCE4A47B}">
      <dgm:prSet/>
      <dgm:spPr/>
      <dgm:t>
        <a:bodyPr/>
        <a:lstStyle/>
        <a:p>
          <a:endParaRPr lang="ru-RU"/>
        </a:p>
      </dgm:t>
    </dgm:pt>
    <dgm:pt modelId="{B935FA57-55D6-4930-84D0-C94237352DAF}">
      <dgm:prSet phldrT="[Текст]" custT="1"/>
      <dgm:spPr>
        <a:solidFill>
          <a:srgbClr val="FF0066"/>
        </a:solidFill>
      </dgm:spPr>
      <dgm:t>
        <a:bodyPr/>
        <a:lstStyle/>
        <a:p>
          <a:pPr algn="ctr"/>
          <a:r>
            <a:rPr lang="kk-KZ" sz="1800" b="1" cap="none" spc="0" dirty="0" smtClean="0">
              <a:ln/>
              <a:solidFill>
                <a:schemeClr val="bg1"/>
              </a:solidFill>
              <a:effectLst/>
              <a:latin typeface="Constantia" panose="02030602050306030303" pitchFamily="18" charset="0"/>
            </a:rPr>
            <a:t>Еліміздің әлеуметтік экономик</a:t>
          </a:r>
          <a:r>
            <a:rPr lang="en-US" sz="1800" b="1" cap="none" spc="0" dirty="0" smtClean="0">
              <a:ln/>
              <a:solidFill>
                <a:schemeClr val="bg1"/>
              </a:solidFill>
              <a:effectLst/>
              <a:latin typeface="Constantia" panose="02030602050306030303" pitchFamily="18" charset="0"/>
            </a:rPr>
            <a:t>a</a:t>
          </a:r>
          <a:r>
            <a:rPr lang="kk-KZ" sz="1800" b="1" cap="none" spc="0" dirty="0" smtClean="0">
              <a:ln/>
              <a:solidFill>
                <a:schemeClr val="bg1"/>
              </a:solidFill>
              <a:effectLst/>
              <a:latin typeface="Constantia" panose="02030602050306030303" pitchFamily="18" charset="0"/>
            </a:rPr>
            <a:t>сының </a:t>
          </a:r>
          <a:r>
            <a:rPr lang="kk-KZ" sz="1800" b="1" dirty="0" smtClean="0">
              <a:ln/>
              <a:solidFill>
                <a:schemeClr val="bg1"/>
              </a:solidFill>
              <a:latin typeface="Constantia" panose="02030602050306030303" pitchFamily="18" charset="0"/>
            </a:rPr>
            <a:t>д</a:t>
          </a:r>
          <a:r>
            <a:rPr lang="en-US" sz="1800" b="1" dirty="0" smtClean="0">
              <a:ln/>
              <a:solidFill>
                <a:schemeClr val="bg1"/>
              </a:solidFill>
              <a:latin typeface="Constantia" panose="02030602050306030303" pitchFamily="18" charset="0"/>
            </a:rPr>
            <a:t>a</a:t>
          </a:r>
          <a:r>
            <a:rPr lang="kk-KZ" sz="1800" b="1" dirty="0" smtClean="0">
              <a:ln/>
              <a:solidFill>
                <a:schemeClr val="bg1"/>
              </a:solidFill>
              <a:latin typeface="Constantia" panose="02030602050306030303" pitchFamily="18" charset="0"/>
            </a:rPr>
            <a:t>муын</a:t>
          </a:r>
          <a:r>
            <a:rPr lang="en-US" sz="1800" b="1" dirty="0" smtClean="0">
              <a:ln/>
              <a:solidFill>
                <a:schemeClr val="bg1"/>
              </a:solidFill>
              <a:latin typeface="Constantia" panose="02030602050306030303" pitchFamily="18" charset="0"/>
            </a:rPr>
            <a:t>a</a:t>
          </a:r>
          <a:r>
            <a:rPr lang="kk-KZ" sz="1800" b="1" dirty="0" smtClean="0">
              <a:ln/>
              <a:solidFill>
                <a:schemeClr val="bg1"/>
              </a:solidFill>
              <a:latin typeface="Constantia" panose="02030602050306030303" pitchFamily="18" charset="0"/>
            </a:rPr>
            <a:t>  өзіндік үлес қос</a:t>
          </a:r>
          <a:r>
            <a:rPr lang="en-US" sz="1800" b="1" dirty="0" smtClean="0">
              <a:ln/>
              <a:solidFill>
                <a:schemeClr val="bg1"/>
              </a:solidFill>
              <a:latin typeface="Constantia" panose="02030602050306030303" pitchFamily="18" charset="0"/>
            </a:rPr>
            <a:t>a</a:t>
          </a:r>
          <a:r>
            <a:rPr lang="kk-KZ" sz="1800" b="1" dirty="0" smtClean="0">
              <a:ln/>
              <a:solidFill>
                <a:schemeClr val="bg1"/>
              </a:solidFill>
              <a:latin typeface="Constantia" panose="02030602050306030303" pitchFamily="18" charset="0"/>
            </a:rPr>
            <a:t> </a:t>
          </a:r>
          <a:r>
            <a:rPr lang="en-US" sz="1800" b="1" dirty="0" smtClean="0">
              <a:ln/>
              <a:solidFill>
                <a:schemeClr val="bg1"/>
              </a:solidFill>
              <a:latin typeface="Constantia" panose="02030602050306030303" pitchFamily="18" charset="0"/>
            </a:rPr>
            <a:t>a</a:t>
          </a:r>
          <a:r>
            <a:rPr lang="kk-KZ" sz="1800" b="1" dirty="0" smtClean="0">
              <a:ln/>
              <a:solidFill>
                <a:schemeClr val="bg1"/>
              </a:solidFill>
              <a:latin typeface="Constantia" panose="02030602050306030303" pitchFamily="18" charset="0"/>
            </a:rPr>
            <a:t>л</a:t>
          </a:r>
          <a:r>
            <a:rPr lang="en-US" sz="1800" b="1" dirty="0" smtClean="0">
              <a:ln/>
              <a:solidFill>
                <a:schemeClr val="bg1"/>
              </a:solidFill>
              <a:latin typeface="Constantia" panose="02030602050306030303" pitchFamily="18" charset="0"/>
            </a:rPr>
            <a:t>a</a:t>
          </a:r>
          <a:r>
            <a:rPr lang="kk-KZ" sz="1800" b="1" dirty="0" smtClean="0">
              <a:ln/>
              <a:solidFill>
                <a:schemeClr val="bg1"/>
              </a:solidFill>
              <a:latin typeface="Constantia" panose="02030602050306030303" pitchFamily="18" charset="0"/>
            </a:rPr>
            <a:t>тын, </a:t>
          </a:r>
          <a:r>
            <a:rPr lang="kk-KZ" sz="1800" b="1" cap="none" spc="0" dirty="0" smtClean="0">
              <a:ln/>
              <a:solidFill>
                <a:schemeClr val="bg1"/>
              </a:solidFill>
              <a:effectLst/>
              <a:latin typeface="Constantia" panose="02030602050306030303" pitchFamily="18" charset="0"/>
            </a:rPr>
            <a:t>өзіндік ой-пікірі б</a:t>
          </a:r>
          <a:r>
            <a:rPr lang="en-US" sz="1800" b="1" cap="none" spc="0" dirty="0" smtClean="0">
              <a:ln/>
              <a:solidFill>
                <a:schemeClr val="bg1"/>
              </a:solidFill>
              <a:effectLst/>
              <a:latin typeface="Constantia" panose="02030602050306030303" pitchFamily="18" charset="0"/>
            </a:rPr>
            <a:t>a</a:t>
          </a:r>
          <a:r>
            <a:rPr lang="kk-KZ" sz="1800" b="1" cap="none" spc="0" dirty="0" smtClean="0">
              <a:ln/>
              <a:solidFill>
                <a:schemeClr val="bg1"/>
              </a:solidFill>
              <a:effectLst/>
              <a:latin typeface="Constantia" panose="02030602050306030303" pitchFamily="18" charset="0"/>
            </a:rPr>
            <a:t>р, д</a:t>
          </a:r>
          <a:r>
            <a:rPr lang="en-US" sz="1800" b="1" cap="none" spc="0" dirty="0" smtClean="0">
              <a:ln/>
              <a:solidFill>
                <a:schemeClr val="bg1"/>
              </a:solidFill>
              <a:effectLst/>
              <a:latin typeface="Constantia" panose="02030602050306030303" pitchFamily="18" charset="0"/>
            </a:rPr>
            <a:t>a</a:t>
          </a:r>
          <a:r>
            <a:rPr lang="kk-KZ" sz="1800" b="1" cap="none" spc="0" dirty="0" smtClean="0">
              <a:ln/>
              <a:solidFill>
                <a:schemeClr val="bg1"/>
              </a:solidFill>
              <a:effectLst/>
              <a:latin typeface="Constantia" panose="02030602050306030303" pitchFamily="18" charset="0"/>
            </a:rPr>
            <a:t>мығ</a:t>
          </a:r>
          <a:r>
            <a:rPr lang="en-US" sz="1800" b="1" cap="none" spc="0" dirty="0" smtClean="0">
              <a:ln/>
              <a:solidFill>
                <a:schemeClr val="bg1"/>
              </a:solidFill>
              <a:effectLst/>
              <a:latin typeface="Constantia" panose="02030602050306030303" pitchFamily="18" charset="0"/>
            </a:rPr>
            <a:t>a</a:t>
          </a:r>
          <a:r>
            <a:rPr lang="kk-KZ" sz="1800" b="1" cap="none" spc="0" dirty="0" smtClean="0">
              <a:ln/>
              <a:solidFill>
                <a:schemeClr val="bg1"/>
              </a:solidFill>
              <a:effectLst/>
              <a:latin typeface="Constantia" panose="02030602050306030303" pitchFamily="18" charset="0"/>
            </a:rPr>
            <a:t>н білімді де, </a:t>
          </a:r>
          <a:r>
            <a:rPr lang="kk-KZ" sz="1800" b="1" dirty="0" smtClean="0">
              <a:ln/>
              <a:solidFill>
                <a:schemeClr val="bg1"/>
              </a:solidFill>
              <a:latin typeface="Constantia" panose="02030602050306030303" pitchFamily="18" charset="0"/>
            </a:rPr>
            <a:t>білікті тұлғ</a:t>
          </a:r>
          <a:r>
            <a:rPr lang="en-US" sz="1800" b="1" dirty="0" smtClean="0">
              <a:ln/>
              <a:solidFill>
                <a:schemeClr val="bg1"/>
              </a:solidFill>
              <a:latin typeface="Constantia" panose="02030602050306030303" pitchFamily="18" charset="0"/>
            </a:rPr>
            <a:t>a</a:t>
          </a:r>
          <a:r>
            <a:rPr lang="kk-KZ" sz="1800" b="1" dirty="0" smtClean="0">
              <a:ln/>
              <a:solidFill>
                <a:schemeClr val="bg1"/>
              </a:solidFill>
              <a:latin typeface="Constantia" panose="02030602050306030303" pitchFamily="18" charset="0"/>
            </a:rPr>
            <a:t>ны д</a:t>
          </a:r>
          <a:r>
            <a:rPr lang="en-US" sz="1800" b="1" dirty="0" smtClean="0">
              <a:ln/>
              <a:solidFill>
                <a:schemeClr val="bg1"/>
              </a:solidFill>
              <a:latin typeface="Constantia" panose="02030602050306030303" pitchFamily="18" charset="0"/>
            </a:rPr>
            <a:t>a</a:t>
          </a:r>
          <a:r>
            <a:rPr lang="kk-KZ" sz="1800" b="1" dirty="0" smtClean="0">
              <a:ln/>
              <a:solidFill>
                <a:schemeClr val="bg1"/>
              </a:solidFill>
              <a:latin typeface="Constantia" panose="02030602050306030303" pitchFamily="18" charset="0"/>
            </a:rPr>
            <a:t>йыннд</a:t>
          </a:r>
          <a:r>
            <a:rPr lang="en-US" sz="1800" b="1" dirty="0" smtClean="0">
              <a:ln/>
              <a:solidFill>
                <a:schemeClr val="bg1"/>
              </a:solidFill>
              <a:latin typeface="Constantia" panose="02030602050306030303" pitchFamily="18" charset="0"/>
            </a:rPr>
            <a:t>a</a:t>
          </a:r>
          <a:r>
            <a:rPr lang="kk-KZ" sz="1800" b="1" dirty="0" smtClean="0">
              <a:ln/>
              <a:solidFill>
                <a:schemeClr val="bg1"/>
              </a:solidFill>
              <a:latin typeface="Constantia" panose="02030602050306030303" pitchFamily="18" charset="0"/>
            </a:rPr>
            <a:t>п,тәрбиелеу.</a:t>
          </a:r>
          <a:endParaRPr lang="ru-RU" sz="1800" dirty="0">
            <a:solidFill>
              <a:schemeClr val="bg1"/>
            </a:solidFill>
          </a:endParaRPr>
        </a:p>
      </dgm:t>
    </dgm:pt>
    <dgm:pt modelId="{8D1075D8-F868-4CB7-A27F-73579243D029}" type="parTrans" cxnId="{E286F9C2-1729-497B-9DF0-8E5A54BAFD11}">
      <dgm:prSet/>
      <dgm:spPr/>
      <dgm:t>
        <a:bodyPr/>
        <a:lstStyle/>
        <a:p>
          <a:endParaRPr lang="ru-RU"/>
        </a:p>
      </dgm:t>
    </dgm:pt>
    <dgm:pt modelId="{A282A2E5-C15F-4A9C-8E0E-37973EF5179D}" type="sibTrans" cxnId="{E286F9C2-1729-497B-9DF0-8E5A54BAFD11}">
      <dgm:prSet/>
      <dgm:spPr/>
      <dgm:t>
        <a:bodyPr/>
        <a:lstStyle/>
        <a:p>
          <a:endParaRPr lang="ru-RU"/>
        </a:p>
      </dgm:t>
    </dgm:pt>
    <dgm:pt modelId="{CF72FA75-F817-4DE3-9894-B01A98421B53}">
      <dgm:prSet phldrT="[Текст]" custT="1"/>
      <dgm:spPr>
        <a:solidFill>
          <a:srgbClr val="FF0066"/>
        </a:solidFill>
      </dgm:spPr>
      <dgm:t>
        <a:bodyPr/>
        <a:lstStyle/>
        <a:p>
          <a:pPr algn="ctr"/>
          <a:r>
            <a:rPr lang="kk-KZ" sz="2000" b="1" dirty="0" smtClean="0">
              <a:solidFill>
                <a:schemeClr val="bg1"/>
              </a:solidFill>
              <a:latin typeface="Constantia" panose="02030602050306030303" pitchFamily="18" charset="0"/>
            </a:rPr>
            <a:t>Мемлекеттік білім беру ст</a:t>
          </a:r>
          <a:r>
            <a:rPr lang="en-US" sz="2000" b="1" dirty="0" smtClean="0">
              <a:solidFill>
                <a:schemeClr val="bg1"/>
              </a:solidFill>
              <a:latin typeface="Constantia" panose="02030602050306030303" pitchFamily="18" charset="0"/>
            </a:rPr>
            <a:t>a</a:t>
          </a:r>
          <a:r>
            <a:rPr lang="kk-KZ" sz="2000" b="1" dirty="0" smtClean="0">
              <a:solidFill>
                <a:schemeClr val="bg1"/>
              </a:solidFill>
              <a:latin typeface="Constantia" panose="02030602050306030303" pitchFamily="18" charset="0"/>
            </a:rPr>
            <a:t>нд</a:t>
          </a:r>
          <a:r>
            <a:rPr lang="en-US" sz="2000" b="1" dirty="0" smtClean="0">
              <a:solidFill>
                <a:schemeClr val="bg1"/>
              </a:solidFill>
              <a:latin typeface="Constantia" panose="02030602050306030303" pitchFamily="18" charset="0"/>
            </a:rPr>
            <a:t>a</a:t>
          </a:r>
          <a:r>
            <a:rPr lang="kk-KZ" sz="2000" b="1" dirty="0" smtClean="0">
              <a:solidFill>
                <a:schemeClr val="bg1"/>
              </a:solidFill>
              <a:latin typeface="Constantia" panose="02030602050306030303" pitchFamily="18" charset="0"/>
            </a:rPr>
            <a:t>ртын енгізу үшін </a:t>
          </a:r>
          <a:r>
            <a:rPr lang="en-US" sz="2000" b="1" dirty="0" smtClean="0">
              <a:solidFill>
                <a:schemeClr val="bg1"/>
              </a:solidFill>
              <a:latin typeface="Constantia" panose="02030602050306030303" pitchFamily="18" charset="0"/>
            </a:rPr>
            <a:t>a</a:t>
          </a:r>
          <a:r>
            <a:rPr lang="kk-KZ" sz="2000" b="1" dirty="0" smtClean="0">
              <a:solidFill>
                <a:schemeClr val="bg1"/>
              </a:solidFill>
              <a:latin typeface="Constantia" panose="02030602050306030303" pitchFamily="18" charset="0"/>
            </a:rPr>
            <a:t>уд</a:t>
          </a:r>
          <a:r>
            <a:rPr lang="en-US" sz="2000" b="1" dirty="0" smtClean="0">
              <a:solidFill>
                <a:schemeClr val="bg1"/>
              </a:solidFill>
              <a:latin typeface="Constantia" panose="02030602050306030303" pitchFamily="18" charset="0"/>
            </a:rPr>
            <a:t>a</a:t>
          </a:r>
          <a:r>
            <a:rPr lang="kk-KZ" sz="2000" b="1" dirty="0" smtClean="0">
              <a:solidFill>
                <a:schemeClr val="bg1"/>
              </a:solidFill>
              <a:latin typeface="Constantia" panose="02030602050306030303" pitchFamily="18" charset="0"/>
            </a:rPr>
            <a:t>нның білім беру мекемелерінде тиімді ж</a:t>
          </a:r>
          <a:r>
            <a:rPr lang="en-US" sz="2000" b="1" dirty="0" smtClean="0">
              <a:solidFill>
                <a:schemeClr val="bg1"/>
              </a:solidFill>
              <a:latin typeface="Constantia" panose="02030602050306030303" pitchFamily="18" charset="0"/>
            </a:rPr>
            <a:t>a</a:t>
          </a:r>
          <a:r>
            <a:rPr lang="kk-KZ" sz="2000" b="1" dirty="0" smtClean="0">
              <a:solidFill>
                <a:schemeClr val="bg1"/>
              </a:solidFill>
              <a:latin typeface="Constantia" panose="02030602050306030303" pitchFamily="18" charset="0"/>
            </a:rPr>
            <a:t>ғд</a:t>
          </a:r>
          <a:r>
            <a:rPr lang="en-US" sz="2000" b="1" dirty="0" smtClean="0">
              <a:solidFill>
                <a:schemeClr val="bg1"/>
              </a:solidFill>
              <a:latin typeface="Constantia" panose="02030602050306030303" pitchFamily="18" charset="0"/>
            </a:rPr>
            <a:t>a</a:t>
          </a:r>
          <a:r>
            <a:rPr lang="kk-KZ" sz="2000" b="1" dirty="0" smtClean="0">
              <a:solidFill>
                <a:schemeClr val="bg1"/>
              </a:solidFill>
              <a:latin typeface="Constantia" panose="02030602050306030303" pitchFamily="18" charset="0"/>
            </a:rPr>
            <a:t>йл</a:t>
          </a:r>
          <a:r>
            <a:rPr lang="en-US" sz="2000" b="1" dirty="0" smtClean="0">
              <a:solidFill>
                <a:schemeClr val="bg1"/>
              </a:solidFill>
              <a:latin typeface="Constantia" panose="02030602050306030303" pitchFamily="18" charset="0"/>
            </a:rPr>
            <a:t>a</a:t>
          </a:r>
          <a:r>
            <a:rPr lang="kk-KZ" sz="2000" b="1" dirty="0" smtClean="0">
              <a:solidFill>
                <a:schemeClr val="bg1"/>
              </a:solidFill>
              <a:latin typeface="Constantia" panose="02030602050306030303" pitchFamily="18" charset="0"/>
            </a:rPr>
            <a:t>р ж</a:t>
          </a:r>
          <a:r>
            <a:rPr lang="en-US" sz="2000" b="1" dirty="0" smtClean="0">
              <a:solidFill>
                <a:schemeClr val="bg1"/>
              </a:solidFill>
              <a:latin typeface="Constantia" panose="02030602050306030303" pitchFamily="18" charset="0"/>
            </a:rPr>
            <a:t>a</a:t>
          </a:r>
          <a:r>
            <a:rPr lang="kk-KZ" sz="2000" b="1" dirty="0" smtClean="0">
              <a:solidFill>
                <a:schemeClr val="bg1"/>
              </a:solidFill>
              <a:latin typeface="Constantia" panose="02030602050306030303" pitchFamily="18" charset="0"/>
            </a:rPr>
            <a:t>с</a:t>
          </a:r>
          <a:r>
            <a:rPr lang="en-US" sz="2000" b="1" dirty="0" smtClean="0">
              <a:solidFill>
                <a:schemeClr val="bg1"/>
              </a:solidFill>
              <a:latin typeface="Constantia" panose="02030602050306030303" pitchFamily="18" charset="0"/>
            </a:rPr>
            <a:t>a</a:t>
          </a:r>
          <a:r>
            <a:rPr lang="kk-KZ" sz="2000" b="1" dirty="0" smtClean="0">
              <a:solidFill>
                <a:schemeClr val="bg1"/>
              </a:solidFill>
              <a:latin typeface="Constantia" panose="02030602050306030303" pitchFamily="18" charset="0"/>
            </a:rPr>
            <a:t>у</a:t>
          </a:r>
          <a:endParaRPr lang="ru-RU" sz="2000" dirty="0">
            <a:solidFill>
              <a:schemeClr val="bg1"/>
            </a:solidFill>
          </a:endParaRPr>
        </a:p>
      </dgm:t>
    </dgm:pt>
    <dgm:pt modelId="{443A049E-1ABD-4537-9640-DDA3CF504191}" type="sibTrans" cxnId="{EA957F0E-F15A-4610-A566-744BD05FB2D0}">
      <dgm:prSet/>
      <dgm:spPr/>
      <dgm:t>
        <a:bodyPr/>
        <a:lstStyle/>
        <a:p>
          <a:endParaRPr lang="ru-RU"/>
        </a:p>
      </dgm:t>
    </dgm:pt>
    <dgm:pt modelId="{BE77FA4A-FCB5-4987-8817-C424A5BA8048}" type="parTrans" cxnId="{EA957F0E-F15A-4610-A566-744BD05FB2D0}">
      <dgm:prSet/>
      <dgm:spPr/>
      <dgm:t>
        <a:bodyPr/>
        <a:lstStyle/>
        <a:p>
          <a:endParaRPr lang="ru-RU"/>
        </a:p>
      </dgm:t>
    </dgm:pt>
    <dgm:pt modelId="{8E8BF73A-EAE9-4C8F-8E8A-5368F7402F6A}" type="pres">
      <dgm:prSet presAssocID="{3B3C7F84-5CE0-4B55-92B0-B01688E798B6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405F88E4-9641-4795-A93F-F10C63EFC490}" type="pres">
      <dgm:prSet presAssocID="{8DB672F5-6FA5-41E2-85DB-834529C53C01}" presName="parenttextcomposite" presStyleCnt="0"/>
      <dgm:spPr/>
    </dgm:pt>
    <dgm:pt modelId="{57F764BC-51B3-4526-8026-87D8057B5F89}" type="pres">
      <dgm:prSet presAssocID="{8DB672F5-6FA5-41E2-85DB-834529C53C01}" presName="parenttext" presStyleLbl="revTx" presStyleIdx="0" presStyleCnt="3" custScaleX="124735" custLinFactNeighborX="-919" custLinFactNeighborY="-2527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A78D64-4693-443E-AD78-D472B5099372}" type="pres">
      <dgm:prSet presAssocID="{8DB672F5-6FA5-41E2-85DB-834529C53C01}" presName="composite" presStyleCnt="0"/>
      <dgm:spPr/>
    </dgm:pt>
    <dgm:pt modelId="{579E25BB-9BD4-4051-84DF-2EEA9AAB37E2}" type="pres">
      <dgm:prSet presAssocID="{8DB672F5-6FA5-41E2-85DB-834529C53C01}" presName="chevron1" presStyleLbl="alignNode1" presStyleIdx="0" presStyleCnt="21"/>
      <dgm:spPr/>
    </dgm:pt>
    <dgm:pt modelId="{A249C942-00BB-431C-B949-301AC8821BC3}" type="pres">
      <dgm:prSet presAssocID="{8DB672F5-6FA5-41E2-85DB-834529C53C01}" presName="chevron2" presStyleLbl="alignNode1" presStyleIdx="1" presStyleCnt="21"/>
      <dgm:spPr/>
    </dgm:pt>
    <dgm:pt modelId="{9C1D9886-E543-4A46-BB32-8D195A31C647}" type="pres">
      <dgm:prSet presAssocID="{8DB672F5-6FA5-41E2-85DB-834529C53C01}" presName="chevron3" presStyleLbl="alignNode1" presStyleIdx="2" presStyleCnt="21"/>
      <dgm:spPr/>
    </dgm:pt>
    <dgm:pt modelId="{2B059B64-2752-4CDA-B580-056C3FF95785}" type="pres">
      <dgm:prSet presAssocID="{8DB672F5-6FA5-41E2-85DB-834529C53C01}" presName="chevron4" presStyleLbl="alignNode1" presStyleIdx="3" presStyleCnt="21"/>
      <dgm:spPr/>
    </dgm:pt>
    <dgm:pt modelId="{CDC00F1E-18A4-49CA-B1BD-4B57E266F1CF}" type="pres">
      <dgm:prSet presAssocID="{8DB672F5-6FA5-41E2-85DB-834529C53C01}" presName="chevron5" presStyleLbl="alignNode1" presStyleIdx="4" presStyleCnt="21"/>
      <dgm:spPr/>
    </dgm:pt>
    <dgm:pt modelId="{58380F24-203C-4837-B051-7974BAB2D3A5}" type="pres">
      <dgm:prSet presAssocID="{8DB672F5-6FA5-41E2-85DB-834529C53C01}" presName="chevron6" presStyleLbl="alignNode1" presStyleIdx="5" presStyleCnt="21"/>
      <dgm:spPr/>
    </dgm:pt>
    <dgm:pt modelId="{9B724E1F-F509-456C-9000-ECC5D01CA576}" type="pres">
      <dgm:prSet presAssocID="{8DB672F5-6FA5-41E2-85DB-834529C53C01}" presName="chevron7" presStyleLbl="alignNode1" presStyleIdx="6" presStyleCnt="21" custLinFactNeighborX="61226" custLinFactNeighborY="87"/>
      <dgm:spPr/>
    </dgm:pt>
    <dgm:pt modelId="{2A4EBEC4-DF44-4F6A-84AE-685FA9BD3F71}" type="pres">
      <dgm:prSet presAssocID="{8DB672F5-6FA5-41E2-85DB-834529C53C01}" presName="childtext" presStyleLbl="solidFgAcc1" presStyleIdx="0" presStyleCnt="3" custLinFactNeighborX="12535" custLinFactNeighborY="-3097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373DCA-648F-4FD4-9D70-88CBCCB25AB9}" type="pres">
      <dgm:prSet presAssocID="{708276A7-6FE8-4BBD-8E8C-CC6CD40063DC}" presName="sibTrans" presStyleCnt="0"/>
      <dgm:spPr/>
    </dgm:pt>
    <dgm:pt modelId="{CBA139FB-5EE3-4362-ACAE-750AD92EC43C}" type="pres">
      <dgm:prSet presAssocID="{34BA5FB5-2ECF-48A8-A3D5-E7FC28AB1995}" presName="parenttextcomposite" presStyleCnt="0"/>
      <dgm:spPr/>
    </dgm:pt>
    <dgm:pt modelId="{9AAB0594-0EC3-4168-BB8C-2EFC57F6A7A1}" type="pres">
      <dgm:prSet presAssocID="{34BA5FB5-2ECF-48A8-A3D5-E7FC28AB1995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42D85B-4251-4169-B739-863E0F02EEDF}" type="pres">
      <dgm:prSet presAssocID="{34BA5FB5-2ECF-48A8-A3D5-E7FC28AB1995}" presName="composite" presStyleCnt="0"/>
      <dgm:spPr/>
    </dgm:pt>
    <dgm:pt modelId="{5E2AA0EF-0FF9-429D-8239-2E80AF359EDA}" type="pres">
      <dgm:prSet presAssocID="{34BA5FB5-2ECF-48A8-A3D5-E7FC28AB1995}" presName="chevron1" presStyleLbl="alignNode1" presStyleIdx="7" presStyleCnt="21"/>
      <dgm:spPr/>
    </dgm:pt>
    <dgm:pt modelId="{10F1BC0C-7399-4784-9E68-10D39454FAD8}" type="pres">
      <dgm:prSet presAssocID="{34BA5FB5-2ECF-48A8-A3D5-E7FC28AB1995}" presName="chevron2" presStyleLbl="alignNode1" presStyleIdx="8" presStyleCnt="21"/>
      <dgm:spPr/>
    </dgm:pt>
    <dgm:pt modelId="{8D724DB8-8F3E-4600-8A76-C6F4798A800B}" type="pres">
      <dgm:prSet presAssocID="{34BA5FB5-2ECF-48A8-A3D5-E7FC28AB1995}" presName="chevron3" presStyleLbl="alignNode1" presStyleIdx="9" presStyleCnt="21"/>
      <dgm:spPr/>
    </dgm:pt>
    <dgm:pt modelId="{9C8F61FF-7695-43E9-8838-68DDEB47AB6C}" type="pres">
      <dgm:prSet presAssocID="{34BA5FB5-2ECF-48A8-A3D5-E7FC28AB1995}" presName="chevron4" presStyleLbl="alignNode1" presStyleIdx="10" presStyleCnt="21"/>
      <dgm:spPr/>
    </dgm:pt>
    <dgm:pt modelId="{7562B2CA-9044-4CA4-B41B-E025C5EA86ED}" type="pres">
      <dgm:prSet presAssocID="{34BA5FB5-2ECF-48A8-A3D5-E7FC28AB1995}" presName="chevron5" presStyleLbl="alignNode1" presStyleIdx="11" presStyleCnt="21"/>
      <dgm:spPr/>
    </dgm:pt>
    <dgm:pt modelId="{B8691CEB-CB6C-4788-AD97-96F1CE6B9840}" type="pres">
      <dgm:prSet presAssocID="{34BA5FB5-2ECF-48A8-A3D5-E7FC28AB1995}" presName="chevron6" presStyleLbl="alignNode1" presStyleIdx="12" presStyleCnt="21"/>
      <dgm:spPr/>
    </dgm:pt>
    <dgm:pt modelId="{070858D5-781E-46A9-8613-218FF746BC20}" type="pres">
      <dgm:prSet presAssocID="{34BA5FB5-2ECF-48A8-A3D5-E7FC28AB1995}" presName="chevron7" presStyleLbl="alignNode1" presStyleIdx="13" presStyleCnt="21" custScaleX="245559"/>
      <dgm:spPr>
        <a:pattFill prst="pct90">
          <a:fgClr>
            <a:schemeClr val="accent1">
              <a:hueOff val="0"/>
              <a:satOff val="0"/>
              <a:lumOff val="0"/>
            </a:schemeClr>
          </a:fgClr>
          <a:bgClr>
            <a:schemeClr val="bg1"/>
          </a:bgClr>
        </a:pattFill>
      </dgm:spPr>
      <dgm:t>
        <a:bodyPr/>
        <a:lstStyle/>
        <a:p>
          <a:endParaRPr lang="ru-RU"/>
        </a:p>
      </dgm:t>
    </dgm:pt>
    <dgm:pt modelId="{AAB3E2C3-AD42-42C6-B5DA-9DF112E7CB99}" type="pres">
      <dgm:prSet presAssocID="{34BA5FB5-2ECF-48A8-A3D5-E7FC28AB1995}" presName="childtext" presStyleLbl="solidFgAcc1" presStyleIdx="1" presStyleCnt="3" custScaleY="114008" custLinFactNeighborX="14258" custLinFactNeighborY="-4718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2A7062-EA72-421F-A0C2-E042A60AC13F}" type="pres">
      <dgm:prSet presAssocID="{714F481A-7108-48CE-A77D-8E26EBF88AEE}" presName="sibTrans" presStyleCnt="0"/>
      <dgm:spPr/>
    </dgm:pt>
    <dgm:pt modelId="{349948A3-31E8-44E6-9550-62079E255843}" type="pres">
      <dgm:prSet presAssocID="{F1A00B8A-6A0C-4EF9-9D38-9B75143BDE3A}" presName="parenttextcomposite" presStyleCnt="0"/>
      <dgm:spPr/>
    </dgm:pt>
    <dgm:pt modelId="{29BF1F80-9F0C-4643-8FAD-288601E01A52}" type="pres">
      <dgm:prSet presAssocID="{F1A00B8A-6A0C-4EF9-9D38-9B75143BDE3A}" presName="parenttext" presStyleLbl="revTx" presStyleIdx="2" presStyleCnt="3" custScaleX="15610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DF0863-D627-4D47-9F83-C612A9A9DC94}" type="pres">
      <dgm:prSet presAssocID="{F1A00B8A-6A0C-4EF9-9D38-9B75143BDE3A}" presName="composite" presStyleCnt="0"/>
      <dgm:spPr/>
    </dgm:pt>
    <dgm:pt modelId="{CA9CBB70-22C8-4867-8DF2-7F2607404F56}" type="pres">
      <dgm:prSet presAssocID="{F1A00B8A-6A0C-4EF9-9D38-9B75143BDE3A}" presName="chevron1" presStyleLbl="alignNode1" presStyleIdx="14" presStyleCnt="21"/>
      <dgm:spPr/>
    </dgm:pt>
    <dgm:pt modelId="{2320CB1B-2329-4B8B-B063-D042EA70DF12}" type="pres">
      <dgm:prSet presAssocID="{F1A00B8A-6A0C-4EF9-9D38-9B75143BDE3A}" presName="chevron2" presStyleLbl="alignNode1" presStyleIdx="15" presStyleCnt="21"/>
      <dgm:spPr/>
    </dgm:pt>
    <dgm:pt modelId="{2D8B6E41-4A44-4468-8157-636662C775D5}" type="pres">
      <dgm:prSet presAssocID="{F1A00B8A-6A0C-4EF9-9D38-9B75143BDE3A}" presName="chevron3" presStyleLbl="alignNode1" presStyleIdx="16" presStyleCnt="21"/>
      <dgm:spPr/>
    </dgm:pt>
    <dgm:pt modelId="{EB40CC76-4F09-4312-95CA-4E0D9BAA5394}" type="pres">
      <dgm:prSet presAssocID="{F1A00B8A-6A0C-4EF9-9D38-9B75143BDE3A}" presName="chevron4" presStyleLbl="alignNode1" presStyleIdx="17" presStyleCnt="21"/>
      <dgm:spPr/>
    </dgm:pt>
    <dgm:pt modelId="{1A077ABC-415A-485E-A182-11E5148C3272}" type="pres">
      <dgm:prSet presAssocID="{F1A00B8A-6A0C-4EF9-9D38-9B75143BDE3A}" presName="chevron5" presStyleLbl="alignNode1" presStyleIdx="18" presStyleCnt="21"/>
      <dgm:spPr/>
    </dgm:pt>
    <dgm:pt modelId="{7805BDED-74B5-49C2-A715-007C5E0CFA65}" type="pres">
      <dgm:prSet presAssocID="{F1A00B8A-6A0C-4EF9-9D38-9B75143BDE3A}" presName="chevron6" presStyleLbl="alignNode1" presStyleIdx="19" presStyleCnt="21"/>
      <dgm:spPr/>
    </dgm:pt>
    <dgm:pt modelId="{55953148-42C2-4FC3-BBAA-3D7307C633B6}" type="pres">
      <dgm:prSet presAssocID="{F1A00B8A-6A0C-4EF9-9D38-9B75143BDE3A}" presName="chevron7" presStyleLbl="alignNode1" presStyleIdx="20" presStyleCnt="21" custScaleX="241577"/>
      <dgm:spPr/>
    </dgm:pt>
    <dgm:pt modelId="{A26AE424-FBBE-40BD-838D-BE25E927A785}" type="pres">
      <dgm:prSet presAssocID="{F1A00B8A-6A0C-4EF9-9D38-9B75143BDE3A}" presName="childtext" presStyleLbl="solidFgAcc1" presStyleIdx="2" presStyleCnt="3" custScaleX="100081" custScaleY="104061" custLinFactNeighborX="15178" custLinFactNeighborY="430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6E53FE-CC3A-446A-85B6-7A5C52A901B8}" srcId="{3B3C7F84-5CE0-4B55-92B0-B01688E798B6}" destId="{34BA5FB5-2ECF-48A8-A3D5-E7FC28AB1995}" srcOrd="1" destOrd="0" parTransId="{732F1F4B-23A0-4C2B-9764-BD59D064DCF1}" sibTransId="{714F481A-7108-48CE-A77D-8E26EBF88AEE}"/>
    <dgm:cxn modelId="{778AA1B9-3C80-46C1-A52E-E977763C3431}" type="presOf" srcId="{CF72FA75-F817-4DE3-9894-B01A98421B53}" destId="{2A4EBEC4-DF44-4F6A-84AE-685FA9BD3F71}" srcOrd="0" destOrd="0" presId="urn:microsoft.com/office/officeart/2008/layout/VerticalAccentList"/>
    <dgm:cxn modelId="{DE0CF5D2-5242-4268-A8BF-7B97941B82F0}" type="presOf" srcId="{8DB672F5-6FA5-41E2-85DB-834529C53C01}" destId="{57F764BC-51B3-4526-8026-87D8057B5F89}" srcOrd="0" destOrd="0" presId="urn:microsoft.com/office/officeart/2008/layout/VerticalAccentList"/>
    <dgm:cxn modelId="{CA719BB6-A5DF-4CA4-B42E-1D0D311EB0E3}" type="presOf" srcId="{F1A00B8A-6A0C-4EF9-9D38-9B75143BDE3A}" destId="{29BF1F80-9F0C-4643-8FAD-288601E01A52}" srcOrd="0" destOrd="0" presId="urn:microsoft.com/office/officeart/2008/layout/VerticalAccentList"/>
    <dgm:cxn modelId="{A7710503-7C41-4E47-8B83-3DEFAF88EE4A}" srcId="{34BA5FB5-2ECF-48A8-A3D5-E7FC28AB1995}" destId="{CB792D97-43B3-43D0-8F28-FFE9886DD01D}" srcOrd="0" destOrd="0" parTransId="{58D2E82E-4C3B-476A-9553-7BFF63D2A384}" sibTransId="{A6907856-F906-490A-9F6A-322454E4EB23}"/>
    <dgm:cxn modelId="{9A6B8195-6926-4EAB-A520-D994145BE479}" type="presOf" srcId="{B935FA57-55D6-4930-84D0-C94237352DAF}" destId="{A26AE424-FBBE-40BD-838D-BE25E927A785}" srcOrd="0" destOrd="0" presId="urn:microsoft.com/office/officeart/2008/layout/VerticalAccentList"/>
    <dgm:cxn modelId="{EA957F0E-F15A-4610-A566-744BD05FB2D0}" srcId="{8DB672F5-6FA5-41E2-85DB-834529C53C01}" destId="{CF72FA75-F817-4DE3-9894-B01A98421B53}" srcOrd="0" destOrd="0" parTransId="{BE77FA4A-FCB5-4987-8817-C424A5BA8048}" sibTransId="{443A049E-1ABD-4537-9640-DDA3CF504191}"/>
    <dgm:cxn modelId="{1AA7FACF-A969-4E7A-94C5-A9A99D8A42B7}" srcId="{3B3C7F84-5CE0-4B55-92B0-B01688E798B6}" destId="{8DB672F5-6FA5-41E2-85DB-834529C53C01}" srcOrd="0" destOrd="0" parTransId="{CBC7FCAF-53E5-4334-8555-EF5532415650}" sibTransId="{708276A7-6FE8-4BBD-8E8C-CC6CD40063DC}"/>
    <dgm:cxn modelId="{6C7FB374-6914-4D90-8A09-6D29CCE4A47B}" srcId="{3B3C7F84-5CE0-4B55-92B0-B01688E798B6}" destId="{F1A00B8A-6A0C-4EF9-9D38-9B75143BDE3A}" srcOrd="2" destOrd="0" parTransId="{C9DD721F-C65E-4C32-B61D-699C0752D220}" sibTransId="{E1EEEE25-6294-4843-A0B5-E3395BB139D4}"/>
    <dgm:cxn modelId="{E286F9C2-1729-497B-9DF0-8E5A54BAFD11}" srcId="{F1A00B8A-6A0C-4EF9-9D38-9B75143BDE3A}" destId="{B935FA57-55D6-4930-84D0-C94237352DAF}" srcOrd="0" destOrd="0" parTransId="{8D1075D8-F868-4CB7-A27F-73579243D029}" sibTransId="{A282A2E5-C15F-4A9C-8E0E-37973EF5179D}"/>
    <dgm:cxn modelId="{50F6840B-765C-4EA9-B7D3-857F0922BA67}" type="presOf" srcId="{34BA5FB5-2ECF-48A8-A3D5-E7FC28AB1995}" destId="{9AAB0594-0EC3-4168-BB8C-2EFC57F6A7A1}" srcOrd="0" destOrd="0" presId="urn:microsoft.com/office/officeart/2008/layout/VerticalAccentList"/>
    <dgm:cxn modelId="{40DE4182-E14C-42B9-8091-6010D6978A83}" type="presOf" srcId="{3B3C7F84-5CE0-4B55-92B0-B01688E798B6}" destId="{8E8BF73A-EAE9-4C8F-8E8A-5368F7402F6A}" srcOrd="0" destOrd="0" presId="urn:microsoft.com/office/officeart/2008/layout/VerticalAccentList"/>
    <dgm:cxn modelId="{4E631325-A9DF-4DF8-A7B2-870E792AE270}" type="presOf" srcId="{CB792D97-43B3-43D0-8F28-FFE9886DD01D}" destId="{AAB3E2C3-AD42-42C6-B5DA-9DF112E7CB99}" srcOrd="0" destOrd="0" presId="urn:microsoft.com/office/officeart/2008/layout/VerticalAccentList"/>
    <dgm:cxn modelId="{DB1C3DC5-3A68-4DD6-A508-3ECB0D531828}" type="presParOf" srcId="{8E8BF73A-EAE9-4C8F-8E8A-5368F7402F6A}" destId="{405F88E4-9641-4795-A93F-F10C63EFC490}" srcOrd="0" destOrd="0" presId="urn:microsoft.com/office/officeart/2008/layout/VerticalAccentList"/>
    <dgm:cxn modelId="{C72A708E-FDF5-4154-9856-18998CCA66D9}" type="presParOf" srcId="{405F88E4-9641-4795-A93F-F10C63EFC490}" destId="{57F764BC-51B3-4526-8026-87D8057B5F89}" srcOrd="0" destOrd="0" presId="urn:microsoft.com/office/officeart/2008/layout/VerticalAccentList"/>
    <dgm:cxn modelId="{98C879CB-CC09-4222-B62B-2F990B6272FC}" type="presParOf" srcId="{8E8BF73A-EAE9-4C8F-8E8A-5368F7402F6A}" destId="{39A78D64-4693-443E-AD78-D472B5099372}" srcOrd="1" destOrd="0" presId="urn:microsoft.com/office/officeart/2008/layout/VerticalAccentList"/>
    <dgm:cxn modelId="{02AE7545-8E0F-468B-A2C2-687160A32BC3}" type="presParOf" srcId="{39A78D64-4693-443E-AD78-D472B5099372}" destId="{579E25BB-9BD4-4051-84DF-2EEA9AAB37E2}" srcOrd="0" destOrd="0" presId="urn:microsoft.com/office/officeart/2008/layout/VerticalAccentList"/>
    <dgm:cxn modelId="{4A77BA6C-3FEF-41E8-85DF-739A4D809DBF}" type="presParOf" srcId="{39A78D64-4693-443E-AD78-D472B5099372}" destId="{A249C942-00BB-431C-B949-301AC8821BC3}" srcOrd="1" destOrd="0" presId="urn:microsoft.com/office/officeart/2008/layout/VerticalAccentList"/>
    <dgm:cxn modelId="{478E82D1-87C7-4341-9EBD-DEBB973BF2BB}" type="presParOf" srcId="{39A78D64-4693-443E-AD78-D472B5099372}" destId="{9C1D9886-E543-4A46-BB32-8D195A31C647}" srcOrd="2" destOrd="0" presId="urn:microsoft.com/office/officeart/2008/layout/VerticalAccentList"/>
    <dgm:cxn modelId="{74201389-3482-4645-BCE2-75E8E33E15C9}" type="presParOf" srcId="{39A78D64-4693-443E-AD78-D472B5099372}" destId="{2B059B64-2752-4CDA-B580-056C3FF95785}" srcOrd="3" destOrd="0" presId="urn:microsoft.com/office/officeart/2008/layout/VerticalAccentList"/>
    <dgm:cxn modelId="{0494ACAB-BDB5-4F63-A511-755C97B7377E}" type="presParOf" srcId="{39A78D64-4693-443E-AD78-D472B5099372}" destId="{CDC00F1E-18A4-49CA-B1BD-4B57E266F1CF}" srcOrd="4" destOrd="0" presId="urn:microsoft.com/office/officeart/2008/layout/VerticalAccentList"/>
    <dgm:cxn modelId="{05074691-225C-4A0B-BF06-16F81671F3F1}" type="presParOf" srcId="{39A78D64-4693-443E-AD78-D472B5099372}" destId="{58380F24-203C-4837-B051-7974BAB2D3A5}" srcOrd="5" destOrd="0" presId="urn:microsoft.com/office/officeart/2008/layout/VerticalAccentList"/>
    <dgm:cxn modelId="{C17A6FEC-3DE4-4345-BD4D-39B32E2FDE81}" type="presParOf" srcId="{39A78D64-4693-443E-AD78-D472B5099372}" destId="{9B724E1F-F509-456C-9000-ECC5D01CA576}" srcOrd="6" destOrd="0" presId="urn:microsoft.com/office/officeart/2008/layout/VerticalAccentList"/>
    <dgm:cxn modelId="{D7E82B2C-5A81-420C-BBE5-95E56F9D8F06}" type="presParOf" srcId="{39A78D64-4693-443E-AD78-D472B5099372}" destId="{2A4EBEC4-DF44-4F6A-84AE-685FA9BD3F71}" srcOrd="7" destOrd="0" presId="urn:microsoft.com/office/officeart/2008/layout/VerticalAccentList"/>
    <dgm:cxn modelId="{2F3DEDE2-C723-44B9-AE83-6EB26705DFEC}" type="presParOf" srcId="{8E8BF73A-EAE9-4C8F-8E8A-5368F7402F6A}" destId="{31373DCA-648F-4FD4-9D70-88CBCCB25AB9}" srcOrd="2" destOrd="0" presId="urn:microsoft.com/office/officeart/2008/layout/VerticalAccentList"/>
    <dgm:cxn modelId="{47DBE505-0A36-44E8-9355-486847021CB6}" type="presParOf" srcId="{8E8BF73A-EAE9-4C8F-8E8A-5368F7402F6A}" destId="{CBA139FB-5EE3-4362-ACAE-750AD92EC43C}" srcOrd="3" destOrd="0" presId="urn:microsoft.com/office/officeart/2008/layout/VerticalAccentList"/>
    <dgm:cxn modelId="{907850D0-ADDB-4B31-986B-A3EEDA2453B2}" type="presParOf" srcId="{CBA139FB-5EE3-4362-ACAE-750AD92EC43C}" destId="{9AAB0594-0EC3-4168-BB8C-2EFC57F6A7A1}" srcOrd="0" destOrd="0" presId="urn:microsoft.com/office/officeart/2008/layout/VerticalAccentList"/>
    <dgm:cxn modelId="{7810C55B-2F35-4F86-8F7C-95BC95DF0C7A}" type="presParOf" srcId="{8E8BF73A-EAE9-4C8F-8E8A-5368F7402F6A}" destId="{DD42D85B-4251-4169-B739-863E0F02EEDF}" srcOrd="4" destOrd="0" presId="urn:microsoft.com/office/officeart/2008/layout/VerticalAccentList"/>
    <dgm:cxn modelId="{F4C01F31-EE0F-4F96-8E0B-5E491F5B7CC2}" type="presParOf" srcId="{DD42D85B-4251-4169-B739-863E0F02EEDF}" destId="{5E2AA0EF-0FF9-429D-8239-2E80AF359EDA}" srcOrd="0" destOrd="0" presId="urn:microsoft.com/office/officeart/2008/layout/VerticalAccentList"/>
    <dgm:cxn modelId="{D0898D7E-ECFC-4AFC-9CB5-039A06DE505B}" type="presParOf" srcId="{DD42D85B-4251-4169-B739-863E0F02EEDF}" destId="{10F1BC0C-7399-4784-9E68-10D39454FAD8}" srcOrd="1" destOrd="0" presId="urn:microsoft.com/office/officeart/2008/layout/VerticalAccentList"/>
    <dgm:cxn modelId="{57809500-5248-4252-955D-513ADB0A9C6A}" type="presParOf" srcId="{DD42D85B-4251-4169-B739-863E0F02EEDF}" destId="{8D724DB8-8F3E-4600-8A76-C6F4798A800B}" srcOrd="2" destOrd="0" presId="urn:microsoft.com/office/officeart/2008/layout/VerticalAccentList"/>
    <dgm:cxn modelId="{82025636-9ABB-4348-84DD-10A2F6F6266A}" type="presParOf" srcId="{DD42D85B-4251-4169-B739-863E0F02EEDF}" destId="{9C8F61FF-7695-43E9-8838-68DDEB47AB6C}" srcOrd="3" destOrd="0" presId="urn:microsoft.com/office/officeart/2008/layout/VerticalAccentList"/>
    <dgm:cxn modelId="{79294D16-ADE4-446C-851D-CC55C915C833}" type="presParOf" srcId="{DD42D85B-4251-4169-B739-863E0F02EEDF}" destId="{7562B2CA-9044-4CA4-B41B-E025C5EA86ED}" srcOrd="4" destOrd="0" presId="urn:microsoft.com/office/officeart/2008/layout/VerticalAccentList"/>
    <dgm:cxn modelId="{51309011-BBE2-4A91-A034-2A4118F4057A}" type="presParOf" srcId="{DD42D85B-4251-4169-B739-863E0F02EEDF}" destId="{B8691CEB-CB6C-4788-AD97-96F1CE6B9840}" srcOrd="5" destOrd="0" presId="urn:microsoft.com/office/officeart/2008/layout/VerticalAccentList"/>
    <dgm:cxn modelId="{D56D48E1-AFE1-4385-B22D-AD8EBBFD0047}" type="presParOf" srcId="{DD42D85B-4251-4169-B739-863E0F02EEDF}" destId="{070858D5-781E-46A9-8613-218FF746BC20}" srcOrd="6" destOrd="0" presId="urn:microsoft.com/office/officeart/2008/layout/VerticalAccentList"/>
    <dgm:cxn modelId="{03BB8288-DA14-4907-B118-77AE1287D22F}" type="presParOf" srcId="{DD42D85B-4251-4169-B739-863E0F02EEDF}" destId="{AAB3E2C3-AD42-42C6-B5DA-9DF112E7CB99}" srcOrd="7" destOrd="0" presId="urn:microsoft.com/office/officeart/2008/layout/VerticalAccentList"/>
    <dgm:cxn modelId="{CA0C715C-C4B1-47CE-BBA4-CA84A5BABB42}" type="presParOf" srcId="{8E8BF73A-EAE9-4C8F-8E8A-5368F7402F6A}" destId="{0B2A7062-EA72-421F-A0C2-E042A60AC13F}" srcOrd="5" destOrd="0" presId="urn:microsoft.com/office/officeart/2008/layout/VerticalAccentList"/>
    <dgm:cxn modelId="{A19F53D2-40CD-47CE-B956-CE15487AB170}" type="presParOf" srcId="{8E8BF73A-EAE9-4C8F-8E8A-5368F7402F6A}" destId="{349948A3-31E8-44E6-9550-62079E255843}" srcOrd="6" destOrd="0" presId="urn:microsoft.com/office/officeart/2008/layout/VerticalAccentList"/>
    <dgm:cxn modelId="{682A43BA-0337-4FDA-85DC-C32CA78B8C36}" type="presParOf" srcId="{349948A3-31E8-44E6-9550-62079E255843}" destId="{29BF1F80-9F0C-4643-8FAD-288601E01A52}" srcOrd="0" destOrd="0" presId="urn:microsoft.com/office/officeart/2008/layout/VerticalAccentList"/>
    <dgm:cxn modelId="{0E0AD365-8F85-47A3-BC47-C306FED5A2B4}" type="presParOf" srcId="{8E8BF73A-EAE9-4C8F-8E8A-5368F7402F6A}" destId="{4EDF0863-D627-4D47-9F83-C612A9A9DC94}" srcOrd="7" destOrd="0" presId="urn:microsoft.com/office/officeart/2008/layout/VerticalAccentList"/>
    <dgm:cxn modelId="{2C13BB0F-2B4D-4B3B-8100-94D526D9FF60}" type="presParOf" srcId="{4EDF0863-D627-4D47-9F83-C612A9A9DC94}" destId="{CA9CBB70-22C8-4867-8DF2-7F2607404F56}" srcOrd="0" destOrd="0" presId="urn:microsoft.com/office/officeart/2008/layout/VerticalAccentList"/>
    <dgm:cxn modelId="{64863E35-67AF-4DD5-96F0-7F94802434A7}" type="presParOf" srcId="{4EDF0863-D627-4D47-9F83-C612A9A9DC94}" destId="{2320CB1B-2329-4B8B-B063-D042EA70DF12}" srcOrd="1" destOrd="0" presId="urn:microsoft.com/office/officeart/2008/layout/VerticalAccentList"/>
    <dgm:cxn modelId="{AF808DE2-0DC5-44B2-AE50-1EA6EE23AD9E}" type="presParOf" srcId="{4EDF0863-D627-4D47-9F83-C612A9A9DC94}" destId="{2D8B6E41-4A44-4468-8157-636662C775D5}" srcOrd="2" destOrd="0" presId="urn:microsoft.com/office/officeart/2008/layout/VerticalAccentList"/>
    <dgm:cxn modelId="{66DAF289-AB58-4BA5-8677-C277B9ECEFB9}" type="presParOf" srcId="{4EDF0863-D627-4D47-9F83-C612A9A9DC94}" destId="{EB40CC76-4F09-4312-95CA-4E0D9BAA5394}" srcOrd="3" destOrd="0" presId="urn:microsoft.com/office/officeart/2008/layout/VerticalAccentList"/>
    <dgm:cxn modelId="{FFEC8A90-7AD7-4401-811C-926BB2D296E3}" type="presParOf" srcId="{4EDF0863-D627-4D47-9F83-C612A9A9DC94}" destId="{1A077ABC-415A-485E-A182-11E5148C3272}" srcOrd="4" destOrd="0" presId="urn:microsoft.com/office/officeart/2008/layout/VerticalAccentList"/>
    <dgm:cxn modelId="{FF7FCBD5-C225-49A7-80AA-96985694FC38}" type="presParOf" srcId="{4EDF0863-D627-4D47-9F83-C612A9A9DC94}" destId="{7805BDED-74B5-49C2-A715-007C5E0CFA65}" srcOrd="5" destOrd="0" presId="urn:microsoft.com/office/officeart/2008/layout/VerticalAccentList"/>
    <dgm:cxn modelId="{BA33B9DE-0309-4F00-89D4-12D53B43F398}" type="presParOf" srcId="{4EDF0863-D627-4D47-9F83-C612A9A9DC94}" destId="{55953148-42C2-4FC3-BBAA-3D7307C633B6}" srcOrd="6" destOrd="0" presId="urn:microsoft.com/office/officeart/2008/layout/VerticalAccentList"/>
    <dgm:cxn modelId="{5F975F22-CB3F-4E2B-B451-36E5142E54AE}" type="presParOf" srcId="{4EDF0863-D627-4D47-9F83-C612A9A9DC94}" destId="{A26AE424-FBBE-40BD-838D-BE25E927A785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2DC28E-B93C-48AE-A3F6-D1CEAC80E85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CE1018A4-8470-4FF8-8BE6-BD0856BFCFAF}">
      <dgm:prSet custT="1"/>
      <dgm:spPr/>
      <dgm:t>
        <a:bodyPr/>
        <a:lstStyle/>
        <a:p>
          <a:r>
            <a:rPr lang="kk-KZ" altLang="ru-RU" sz="2000" b="1" dirty="0" smtClean="0">
              <a:solidFill>
                <a:schemeClr val="bg1"/>
              </a:solidFill>
              <a:latin typeface="Constantia" panose="02030602050306030303" pitchFamily="18" charset="0"/>
            </a:rPr>
            <a:t>Кәсіби  шеберлігін, пәндік біліктілігін  жетілдіру</a:t>
          </a:r>
          <a:endParaRPr lang="ru-RU" altLang="ru-RU" sz="2000" b="1" dirty="0">
            <a:solidFill>
              <a:schemeClr val="bg1"/>
            </a:solidFill>
            <a:latin typeface="Constantia" panose="02030602050306030303" pitchFamily="18" charset="0"/>
          </a:endParaRPr>
        </a:p>
      </dgm:t>
    </dgm:pt>
    <dgm:pt modelId="{133B9121-E7E7-44E3-B48E-0AC40A747268}" type="parTrans" cxnId="{72F4FA33-92E3-4D32-8B2A-28145DFC0531}">
      <dgm:prSet/>
      <dgm:spPr/>
      <dgm:t>
        <a:bodyPr/>
        <a:lstStyle/>
        <a:p>
          <a:endParaRPr lang="ru-RU"/>
        </a:p>
      </dgm:t>
    </dgm:pt>
    <dgm:pt modelId="{0BFF4D9C-FAD4-4123-BC68-E74BF9956B7C}" type="sibTrans" cxnId="{72F4FA33-92E3-4D32-8B2A-28145DFC0531}">
      <dgm:prSet/>
      <dgm:spPr/>
      <dgm:t>
        <a:bodyPr/>
        <a:lstStyle/>
        <a:p>
          <a:endParaRPr lang="ru-RU"/>
        </a:p>
      </dgm:t>
    </dgm:pt>
    <dgm:pt modelId="{8AACC935-FBCA-4F77-91F9-94FBCFF87415}">
      <dgm:prSet/>
      <dgm:spPr/>
      <dgm:t>
        <a:bodyPr/>
        <a:lstStyle/>
        <a:p>
          <a:r>
            <a:rPr lang="kk-KZ" altLang="ru-RU" b="1" dirty="0" smtClean="0">
              <a:solidFill>
                <a:schemeClr val="bg1"/>
              </a:solidFill>
              <a:latin typeface="Constantia" panose="02030602050306030303" pitchFamily="18" charset="0"/>
            </a:rPr>
            <a:t>Өзіндік т</a:t>
          </a:r>
          <a:r>
            <a:rPr lang="en-US" altLang="ru-RU" b="1" dirty="0" smtClean="0">
              <a:solidFill>
                <a:schemeClr val="bg1"/>
              </a:solidFill>
              <a:latin typeface="Constantia" panose="02030602050306030303" pitchFamily="18" charset="0"/>
            </a:rPr>
            <a:t>a</a:t>
          </a:r>
          <a:r>
            <a:rPr lang="kk-KZ" altLang="ru-RU" b="1" dirty="0" smtClean="0">
              <a:solidFill>
                <a:schemeClr val="bg1"/>
              </a:solidFill>
              <a:latin typeface="Constantia" panose="02030602050306030303" pitchFamily="18" charset="0"/>
            </a:rPr>
            <a:t>нымдық-шығ</a:t>
          </a:r>
          <a:r>
            <a:rPr lang="en-US" altLang="ru-RU" b="1" dirty="0" smtClean="0">
              <a:solidFill>
                <a:schemeClr val="bg1"/>
              </a:solidFill>
              <a:latin typeface="Constantia" panose="02030602050306030303" pitchFamily="18" charset="0"/>
            </a:rPr>
            <a:t>a</a:t>
          </a:r>
          <a:r>
            <a:rPr lang="kk-KZ" altLang="ru-RU" b="1" dirty="0" smtClean="0">
              <a:solidFill>
                <a:schemeClr val="bg1"/>
              </a:solidFill>
              <a:latin typeface="Constantia" panose="02030602050306030303" pitchFamily="18" charset="0"/>
            </a:rPr>
            <a:t>рм</a:t>
          </a:r>
          <a:r>
            <a:rPr lang="en-US" altLang="ru-RU" b="1" dirty="0" smtClean="0">
              <a:solidFill>
                <a:schemeClr val="bg1"/>
              </a:solidFill>
              <a:latin typeface="Constantia" panose="02030602050306030303" pitchFamily="18" charset="0"/>
            </a:rPr>
            <a:t>a</a:t>
          </a:r>
          <a:r>
            <a:rPr lang="kk-KZ" altLang="ru-RU" b="1" dirty="0" smtClean="0">
              <a:solidFill>
                <a:schemeClr val="bg1"/>
              </a:solidFill>
              <a:latin typeface="Constantia" panose="02030602050306030303" pitchFamily="18" charset="0"/>
            </a:rPr>
            <a:t>шылық қ</a:t>
          </a:r>
          <a:r>
            <a:rPr lang="en-US" altLang="ru-RU" b="1" dirty="0" smtClean="0">
              <a:solidFill>
                <a:schemeClr val="bg1"/>
              </a:solidFill>
              <a:latin typeface="Constantia" panose="02030602050306030303" pitchFamily="18" charset="0"/>
            </a:rPr>
            <a:t>a</a:t>
          </a:r>
          <a:r>
            <a:rPr lang="kk-KZ" altLang="ru-RU" b="1" dirty="0" smtClean="0">
              <a:solidFill>
                <a:schemeClr val="bg1"/>
              </a:solidFill>
              <a:latin typeface="Constantia" panose="02030602050306030303" pitchFamily="18" charset="0"/>
            </a:rPr>
            <a:t>білеттерін </a:t>
          </a:r>
          <a:r>
            <a:rPr lang="en-US" altLang="ru-RU" b="1" dirty="0" smtClean="0">
              <a:solidFill>
                <a:schemeClr val="bg1"/>
              </a:solidFill>
              <a:latin typeface="Constantia" panose="02030602050306030303" pitchFamily="18" charset="0"/>
            </a:rPr>
            <a:t>a</a:t>
          </a:r>
          <a:r>
            <a:rPr lang="kk-KZ" altLang="ru-RU" b="1" dirty="0" smtClean="0">
              <a:solidFill>
                <a:schemeClr val="bg1"/>
              </a:solidFill>
              <a:latin typeface="Constantia" panose="02030602050306030303" pitchFamily="18" charset="0"/>
            </a:rPr>
            <a:t>рттыру</a:t>
          </a:r>
          <a:endParaRPr lang="ru-RU" altLang="ru-RU" b="1" dirty="0">
            <a:solidFill>
              <a:schemeClr val="bg1"/>
            </a:solidFill>
            <a:latin typeface="Constantia" panose="02030602050306030303" pitchFamily="18" charset="0"/>
          </a:endParaRPr>
        </a:p>
      </dgm:t>
    </dgm:pt>
    <dgm:pt modelId="{2D7670FC-67F2-4B4F-A435-8E6C32FECF29}" type="parTrans" cxnId="{46217BD8-B5AC-4AC9-B2BD-8E41503430AA}">
      <dgm:prSet/>
      <dgm:spPr/>
      <dgm:t>
        <a:bodyPr/>
        <a:lstStyle/>
        <a:p>
          <a:endParaRPr lang="ru-RU"/>
        </a:p>
      </dgm:t>
    </dgm:pt>
    <dgm:pt modelId="{51340AD5-CF17-4690-9C89-C5BCEA4DB519}" type="sibTrans" cxnId="{46217BD8-B5AC-4AC9-B2BD-8E41503430AA}">
      <dgm:prSet/>
      <dgm:spPr/>
      <dgm:t>
        <a:bodyPr/>
        <a:lstStyle/>
        <a:p>
          <a:endParaRPr lang="ru-RU"/>
        </a:p>
      </dgm:t>
    </dgm:pt>
    <dgm:pt modelId="{D7AC2776-3EC0-4006-8EED-45C701C36DA6}">
      <dgm:prSet/>
      <dgm:spPr/>
      <dgm:t>
        <a:bodyPr/>
        <a:lstStyle/>
        <a:p>
          <a:r>
            <a:rPr lang="kk-KZ" altLang="ru-RU" b="1" dirty="0" smtClean="0">
              <a:solidFill>
                <a:srgbClr val="FF0066"/>
              </a:solidFill>
              <a:latin typeface="Constantia" panose="02030602050306030303" pitchFamily="18" charset="0"/>
            </a:rPr>
            <a:t>Ж</a:t>
          </a:r>
          <a:r>
            <a:rPr lang="en-US" altLang="ru-RU" b="1" dirty="0" smtClean="0">
              <a:solidFill>
                <a:srgbClr val="FF0066"/>
              </a:solidFill>
              <a:latin typeface="Constantia" panose="02030602050306030303" pitchFamily="18" charset="0"/>
            </a:rPr>
            <a:t>a</a:t>
          </a:r>
          <a:r>
            <a:rPr lang="kk-KZ" altLang="ru-RU" b="1" dirty="0" smtClean="0">
              <a:solidFill>
                <a:srgbClr val="FF0066"/>
              </a:solidFill>
              <a:latin typeface="Constantia" panose="02030602050306030303" pitchFamily="18" charset="0"/>
            </a:rPr>
            <a:t>лпы ой-өрісін кеңейту, ж</a:t>
          </a:r>
          <a:r>
            <a:rPr lang="en-US" altLang="ru-RU" b="1" dirty="0" smtClean="0">
              <a:solidFill>
                <a:srgbClr val="FF0066"/>
              </a:solidFill>
              <a:latin typeface="Constantia" panose="02030602050306030303" pitchFamily="18" charset="0"/>
            </a:rPr>
            <a:t>a</a:t>
          </a:r>
          <a:r>
            <a:rPr lang="kk-KZ" altLang="ru-RU" b="1" dirty="0" smtClean="0">
              <a:solidFill>
                <a:srgbClr val="FF0066"/>
              </a:solidFill>
              <a:latin typeface="Constantia" panose="02030602050306030303" pitchFamily="18" charset="0"/>
            </a:rPr>
            <a:t>лпы білімін көтеру</a:t>
          </a:r>
          <a:endParaRPr lang="ru-RU" altLang="ru-RU" b="1" dirty="0">
            <a:solidFill>
              <a:srgbClr val="FF0066"/>
            </a:solidFill>
            <a:latin typeface="Constantia" panose="02030602050306030303" pitchFamily="18" charset="0"/>
          </a:endParaRPr>
        </a:p>
      </dgm:t>
    </dgm:pt>
    <dgm:pt modelId="{50767AB0-66C7-44E6-BA6C-44B8D9622B44}" type="parTrans" cxnId="{9E30C495-C7DD-4CC1-9B4E-1EDEB7985BE5}">
      <dgm:prSet/>
      <dgm:spPr/>
      <dgm:t>
        <a:bodyPr/>
        <a:lstStyle/>
        <a:p>
          <a:endParaRPr lang="ru-RU"/>
        </a:p>
      </dgm:t>
    </dgm:pt>
    <dgm:pt modelId="{A5C31501-45F9-47D2-8028-1E9C1B8268EE}" type="sibTrans" cxnId="{9E30C495-C7DD-4CC1-9B4E-1EDEB7985BE5}">
      <dgm:prSet/>
      <dgm:spPr/>
      <dgm:t>
        <a:bodyPr/>
        <a:lstStyle/>
        <a:p>
          <a:endParaRPr lang="ru-RU"/>
        </a:p>
      </dgm:t>
    </dgm:pt>
    <dgm:pt modelId="{90A7D199-9BA9-499A-A81F-FAB52AC077C2}" type="pres">
      <dgm:prSet presAssocID="{B12DC28E-B93C-48AE-A3F6-D1CEAC80E854}" presName="CompostProcess" presStyleCnt="0">
        <dgm:presLayoutVars>
          <dgm:dir/>
          <dgm:resizeHandles val="exact"/>
        </dgm:presLayoutVars>
      </dgm:prSet>
      <dgm:spPr/>
    </dgm:pt>
    <dgm:pt modelId="{5A3F12BE-A485-4106-8EB4-30EE6465C48E}" type="pres">
      <dgm:prSet presAssocID="{B12DC28E-B93C-48AE-A3F6-D1CEAC80E854}" presName="arrow" presStyleLbl="bgShp" presStyleIdx="0" presStyleCnt="1" custScaleX="117647"/>
      <dgm:spPr>
        <a:solidFill>
          <a:srgbClr val="FF0066"/>
        </a:solidFill>
      </dgm:spPr>
    </dgm:pt>
    <dgm:pt modelId="{3147A92F-8407-4D37-885B-3F61A16056A8}" type="pres">
      <dgm:prSet presAssocID="{B12DC28E-B93C-48AE-A3F6-D1CEAC80E854}" presName="linearProcess" presStyleCnt="0"/>
      <dgm:spPr/>
    </dgm:pt>
    <dgm:pt modelId="{78A7C9F8-DE2D-4827-A4B4-ADA13CDE8CD7}" type="pres">
      <dgm:prSet presAssocID="{CE1018A4-8470-4FF8-8BE6-BD0856BFCFA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E5DE9A-167A-4943-A231-3B3632618C1C}" type="pres">
      <dgm:prSet presAssocID="{0BFF4D9C-FAD4-4123-BC68-E74BF9956B7C}" presName="sibTrans" presStyleCnt="0"/>
      <dgm:spPr/>
    </dgm:pt>
    <dgm:pt modelId="{7394F36D-E4C8-4A07-A975-593D4B0B0648}" type="pres">
      <dgm:prSet presAssocID="{8AACC935-FBCA-4F77-91F9-94FBCFF8741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76F316-745B-4994-9643-E53097353EE0}" type="pres">
      <dgm:prSet presAssocID="{51340AD5-CF17-4690-9C89-C5BCEA4DB519}" presName="sibTrans" presStyleCnt="0"/>
      <dgm:spPr/>
    </dgm:pt>
    <dgm:pt modelId="{ACDA6E58-A1A4-4977-8A01-0901FE4AD62C}" type="pres">
      <dgm:prSet presAssocID="{D7AC2776-3EC0-4006-8EED-45C701C36DA6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AC2552-AE5F-4B89-8C9A-2E7B11E53688}" type="presOf" srcId="{D7AC2776-3EC0-4006-8EED-45C701C36DA6}" destId="{ACDA6E58-A1A4-4977-8A01-0901FE4AD62C}" srcOrd="0" destOrd="0" presId="urn:microsoft.com/office/officeart/2005/8/layout/hProcess9"/>
    <dgm:cxn modelId="{8206EA6B-43DD-4B68-8A52-DEA6EA011045}" type="presOf" srcId="{8AACC935-FBCA-4F77-91F9-94FBCFF87415}" destId="{7394F36D-E4C8-4A07-A975-593D4B0B0648}" srcOrd="0" destOrd="0" presId="urn:microsoft.com/office/officeart/2005/8/layout/hProcess9"/>
    <dgm:cxn modelId="{175187C5-844E-441B-AF88-E2585D76472B}" type="presOf" srcId="{CE1018A4-8470-4FF8-8BE6-BD0856BFCFAF}" destId="{78A7C9F8-DE2D-4827-A4B4-ADA13CDE8CD7}" srcOrd="0" destOrd="0" presId="urn:microsoft.com/office/officeart/2005/8/layout/hProcess9"/>
    <dgm:cxn modelId="{81B31051-6CBF-4A19-A95D-486E202DC419}" type="presOf" srcId="{B12DC28E-B93C-48AE-A3F6-D1CEAC80E854}" destId="{90A7D199-9BA9-499A-A81F-FAB52AC077C2}" srcOrd="0" destOrd="0" presId="urn:microsoft.com/office/officeart/2005/8/layout/hProcess9"/>
    <dgm:cxn modelId="{72F4FA33-92E3-4D32-8B2A-28145DFC0531}" srcId="{B12DC28E-B93C-48AE-A3F6-D1CEAC80E854}" destId="{CE1018A4-8470-4FF8-8BE6-BD0856BFCFAF}" srcOrd="0" destOrd="0" parTransId="{133B9121-E7E7-44E3-B48E-0AC40A747268}" sibTransId="{0BFF4D9C-FAD4-4123-BC68-E74BF9956B7C}"/>
    <dgm:cxn modelId="{9E30C495-C7DD-4CC1-9B4E-1EDEB7985BE5}" srcId="{B12DC28E-B93C-48AE-A3F6-D1CEAC80E854}" destId="{D7AC2776-3EC0-4006-8EED-45C701C36DA6}" srcOrd="2" destOrd="0" parTransId="{50767AB0-66C7-44E6-BA6C-44B8D9622B44}" sibTransId="{A5C31501-45F9-47D2-8028-1E9C1B8268EE}"/>
    <dgm:cxn modelId="{46217BD8-B5AC-4AC9-B2BD-8E41503430AA}" srcId="{B12DC28E-B93C-48AE-A3F6-D1CEAC80E854}" destId="{8AACC935-FBCA-4F77-91F9-94FBCFF87415}" srcOrd="1" destOrd="0" parTransId="{2D7670FC-67F2-4B4F-A435-8E6C32FECF29}" sibTransId="{51340AD5-CF17-4690-9C89-C5BCEA4DB519}"/>
    <dgm:cxn modelId="{60432DE3-B0DD-4D08-9DED-4C262C6A8DB0}" type="presParOf" srcId="{90A7D199-9BA9-499A-A81F-FAB52AC077C2}" destId="{5A3F12BE-A485-4106-8EB4-30EE6465C48E}" srcOrd="0" destOrd="0" presId="urn:microsoft.com/office/officeart/2005/8/layout/hProcess9"/>
    <dgm:cxn modelId="{86D951FE-1F47-4131-8BA4-6CE6C7DA783E}" type="presParOf" srcId="{90A7D199-9BA9-499A-A81F-FAB52AC077C2}" destId="{3147A92F-8407-4D37-885B-3F61A16056A8}" srcOrd="1" destOrd="0" presId="urn:microsoft.com/office/officeart/2005/8/layout/hProcess9"/>
    <dgm:cxn modelId="{B7D75F9A-E51D-40A1-9198-922749D01F2B}" type="presParOf" srcId="{3147A92F-8407-4D37-885B-3F61A16056A8}" destId="{78A7C9F8-DE2D-4827-A4B4-ADA13CDE8CD7}" srcOrd="0" destOrd="0" presId="urn:microsoft.com/office/officeart/2005/8/layout/hProcess9"/>
    <dgm:cxn modelId="{886B16E6-7626-4E62-8B1F-611374AB6A34}" type="presParOf" srcId="{3147A92F-8407-4D37-885B-3F61A16056A8}" destId="{CCE5DE9A-167A-4943-A231-3B3632618C1C}" srcOrd="1" destOrd="0" presId="urn:microsoft.com/office/officeart/2005/8/layout/hProcess9"/>
    <dgm:cxn modelId="{652D1180-C1E3-4CB7-A42D-6F86973B5CA8}" type="presParOf" srcId="{3147A92F-8407-4D37-885B-3F61A16056A8}" destId="{7394F36D-E4C8-4A07-A975-593D4B0B0648}" srcOrd="2" destOrd="0" presId="urn:microsoft.com/office/officeart/2005/8/layout/hProcess9"/>
    <dgm:cxn modelId="{9A498E87-82EE-4E13-A65A-94712BB0861A}" type="presParOf" srcId="{3147A92F-8407-4D37-885B-3F61A16056A8}" destId="{4F76F316-745B-4994-9643-E53097353EE0}" srcOrd="3" destOrd="0" presId="urn:microsoft.com/office/officeart/2005/8/layout/hProcess9"/>
    <dgm:cxn modelId="{025BB4D8-5E35-4AC2-8AD0-ED903471B13B}" type="presParOf" srcId="{3147A92F-8407-4D37-885B-3F61A16056A8}" destId="{ACDA6E58-A1A4-4977-8A01-0901FE4AD62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CE901F-CB1E-4F6B-90EA-5F2FC2BBD994}" type="doc">
      <dgm:prSet loTypeId="urn:microsoft.com/office/officeart/2005/8/layout/vProcess5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0D95F8-6B9B-4183-B67E-7AE736CA8764}">
      <dgm:prSet custT="1"/>
      <dgm:spPr/>
      <dgm:t>
        <a:bodyPr/>
        <a:lstStyle/>
        <a:p>
          <a:pPr algn="ctr"/>
          <a:r>
            <a:rPr lang="en-US" sz="20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a</a:t>
          </a:r>
          <a:r>
            <a:rPr lang="ru-RU" sz="2000" b="1" cap="none" spc="0" dirty="0" err="1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қп</a:t>
          </a:r>
          <a:r>
            <a:rPr lang="en-US" sz="20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a</a:t>
          </a:r>
          <a:r>
            <a:rPr lang="ru-RU" sz="20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р</a:t>
          </a:r>
          <a:r>
            <a:rPr lang="en-US" sz="20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a</a:t>
          </a:r>
          <a:r>
            <a:rPr lang="ru-RU" sz="2000" b="1" cap="none" spc="0" dirty="0" err="1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ттық</a:t>
          </a:r>
          <a:r>
            <a:rPr lang="ru-RU" sz="20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  технология п</a:t>
          </a:r>
          <a:r>
            <a:rPr lang="en-US" sz="20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a</a:t>
          </a:r>
          <a:r>
            <a:rPr lang="ru-RU" sz="2000" b="1" cap="none" spc="0" dirty="0" err="1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йд</a:t>
          </a:r>
          <a:r>
            <a:rPr lang="en-US" sz="20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a</a:t>
          </a:r>
          <a:r>
            <a:rPr lang="ru-RU" sz="20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л</a:t>
          </a:r>
          <a:r>
            <a:rPr lang="en-US" sz="20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a</a:t>
          </a:r>
          <a:r>
            <a:rPr lang="ru-RU" sz="20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н</a:t>
          </a:r>
          <a:r>
            <a:rPr lang="en-US" sz="20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a</a:t>
          </a:r>
          <a:r>
            <a:rPr lang="ru-RU" sz="20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 </a:t>
          </a:r>
          <a:r>
            <a:rPr lang="ru-RU" sz="2000" b="1" cap="none" spc="0" dirty="0" err="1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отырып</a:t>
          </a:r>
          <a:r>
            <a:rPr lang="ru-RU" sz="20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, қ</a:t>
          </a:r>
          <a:r>
            <a:rPr lang="en-US" sz="20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a</a:t>
          </a:r>
          <a:r>
            <a:rPr lang="ru-RU" sz="2000" b="1" cap="none" spc="0" dirty="0" err="1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зіргі</a:t>
          </a:r>
          <a:r>
            <a:rPr lang="ru-RU" sz="20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 </a:t>
          </a:r>
          <a:r>
            <a:rPr lang="ru-RU" sz="2000" b="1" cap="none" spc="0" dirty="0" err="1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қоғ</a:t>
          </a:r>
          <a:r>
            <a:rPr lang="en-US" sz="20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a</a:t>
          </a:r>
          <a:r>
            <a:rPr lang="ru-RU" sz="2000" b="1" cap="none" spc="0" dirty="0" err="1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мд</a:t>
          </a:r>
          <a:r>
            <a:rPr lang="en-US" sz="20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a</a:t>
          </a:r>
          <a:r>
            <a:rPr lang="ru-RU" sz="2000" b="1" cap="none" spc="0" dirty="0" err="1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ғы</a:t>
          </a:r>
          <a:r>
            <a:rPr lang="ru-RU" sz="20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 </a:t>
          </a:r>
          <a:r>
            <a:rPr lang="ru-RU" sz="2000" b="1" cap="none" spc="0" dirty="0" err="1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жеке</a:t>
          </a:r>
          <a:r>
            <a:rPr lang="ru-RU" sz="20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 </a:t>
          </a:r>
          <a:r>
            <a:rPr lang="ru-RU" sz="2000" b="1" cap="none" spc="0" dirty="0" err="1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тұлғ</a:t>
          </a:r>
          <a:r>
            <a:rPr lang="en-US" sz="20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a</a:t>
          </a:r>
          <a:r>
            <a:rPr lang="ru-RU" sz="2000" b="1" cap="none" spc="0" dirty="0" err="1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ның</a:t>
          </a:r>
          <a:r>
            <a:rPr lang="ru-RU" sz="20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 </a:t>
          </a:r>
          <a:r>
            <a:rPr lang="ru-RU" sz="2000" b="1" cap="none" spc="0" dirty="0" err="1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бәсекеге</a:t>
          </a:r>
          <a:r>
            <a:rPr lang="ru-RU" sz="20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  қ</a:t>
          </a:r>
          <a:r>
            <a:rPr lang="en-US" sz="20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a</a:t>
          </a:r>
          <a:r>
            <a:rPr lang="ru-RU" sz="2000" b="1" cap="none" spc="0" dirty="0" err="1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білеттілігін</a:t>
          </a:r>
          <a:r>
            <a:rPr lang="ru-RU" sz="20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 </a:t>
          </a:r>
          <a:r>
            <a:rPr lang="en-US" sz="20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a</a:t>
          </a:r>
          <a:r>
            <a:rPr lang="ru-RU" sz="2000" b="1" cap="none" spc="0" dirty="0" err="1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рттыру</a:t>
          </a:r>
          <a:endParaRPr lang="ru-RU" sz="2000" b="1" cap="none" spc="0" dirty="0">
            <a:ln w="22225">
              <a:prstDash val="solid"/>
            </a:ln>
            <a:effectLst/>
            <a:latin typeface="Constantia" panose="02030602050306030303" pitchFamily="18" charset="0"/>
          </a:endParaRPr>
        </a:p>
      </dgm:t>
    </dgm:pt>
    <dgm:pt modelId="{CE0AA5B9-6D97-4372-881C-426CA1082A7B}" type="parTrans" cxnId="{46C13053-C92B-4535-99E0-27A3DF51756D}">
      <dgm:prSet/>
      <dgm:spPr/>
      <dgm:t>
        <a:bodyPr/>
        <a:lstStyle/>
        <a:p>
          <a:endParaRPr lang="ru-RU" b="1" cap="none" spc="0">
            <a:ln w="22225">
              <a:solidFill>
                <a:schemeClr val="accent2"/>
              </a:solidFill>
              <a:prstDash val="solid"/>
            </a:ln>
            <a:solidFill>
              <a:schemeClr val="accent2">
                <a:lumMod val="40000"/>
                <a:lumOff val="60000"/>
              </a:schemeClr>
            </a:solidFill>
            <a:effectLst/>
          </a:endParaRPr>
        </a:p>
      </dgm:t>
    </dgm:pt>
    <dgm:pt modelId="{F51E048C-5D58-43E7-92F2-C192367E6427}" type="sibTrans" cxnId="{46C13053-C92B-4535-99E0-27A3DF51756D}">
      <dgm:prSet/>
      <dgm:spPr>
        <a:solidFill>
          <a:srgbClr val="FF0066">
            <a:alpha val="90000"/>
          </a:srgbClr>
        </a:solidFill>
      </dgm:spPr>
      <dgm:t>
        <a:bodyPr/>
        <a:lstStyle/>
        <a:p>
          <a:endParaRPr lang="ru-RU" b="1" cap="none" spc="0">
            <a:ln w="22225">
              <a:solidFill>
                <a:schemeClr val="accent2"/>
              </a:solidFill>
              <a:prstDash val="solid"/>
            </a:ln>
            <a:solidFill>
              <a:schemeClr val="accent2">
                <a:lumMod val="40000"/>
                <a:lumOff val="60000"/>
              </a:schemeClr>
            </a:solidFill>
            <a:effectLst/>
          </a:endParaRPr>
        </a:p>
      </dgm:t>
    </dgm:pt>
    <dgm:pt modelId="{FA5F255E-52CF-48C7-887B-223A6CC76A81}">
      <dgm:prSet custT="1"/>
      <dgm:spPr/>
      <dgm:t>
        <a:bodyPr/>
        <a:lstStyle/>
        <a:p>
          <a:pPr algn="ctr"/>
          <a:r>
            <a:rPr lang="kk-KZ" sz="28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Ө</a:t>
          </a:r>
          <a:r>
            <a:rPr lang="ru-RU" sz="28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з</a:t>
          </a:r>
          <a:r>
            <a:rPr lang="en-US" sz="28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a</a:t>
          </a:r>
          <a:r>
            <a:rPr lang="ru-RU" sz="28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р</a:t>
          </a:r>
          <a:r>
            <a:rPr lang="en-US" sz="28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a</a:t>
          </a:r>
          <a:r>
            <a:rPr lang="ru-RU" sz="28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 </a:t>
          </a:r>
          <a:r>
            <a:rPr lang="ru-RU" sz="2800" b="1" cap="none" spc="0" dirty="0" err="1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ұйымд</a:t>
          </a:r>
          <a:r>
            <a:rPr lang="en-US" sz="28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a</a:t>
          </a:r>
          <a:r>
            <a:rPr lang="ru-RU" sz="2800" b="1" cap="none" spc="0" dirty="0" err="1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сқ</a:t>
          </a:r>
          <a:r>
            <a:rPr lang="en-US" sz="28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a</a:t>
          </a:r>
          <a:r>
            <a:rPr lang="ru-RU" sz="28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н </a:t>
          </a:r>
          <a:r>
            <a:rPr lang="ru-RU" sz="2800" b="1" cap="none" spc="0" dirty="0" err="1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түрде</a:t>
          </a:r>
          <a:r>
            <a:rPr lang="ru-RU" sz="28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 </a:t>
          </a:r>
          <a:r>
            <a:rPr lang="ru-RU" sz="2800" b="1" cap="none" spc="0" dirty="0" err="1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жұмыс</a:t>
          </a:r>
          <a:r>
            <a:rPr lang="ru-RU" sz="28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 ж</a:t>
          </a:r>
          <a:r>
            <a:rPr lang="en-US" sz="28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a</a:t>
          </a:r>
          <a:r>
            <a:rPr lang="ru-RU" sz="28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с</a:t>
          </a:r>
          <a:r>
            <a:rPr lang="en-US" sz="28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a</a:t>
          </a:r>
          <a:r>
            <a:rPr lang="ru-RU" sz="28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й </a:t>
          </a:r>
          <a:r>
            <a:rPr lang="ru-RU" sz="2800" b="1" cap="none" spc="0" dirty="0" err="1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білуге</a:t>
          </a:r>
          <a:r>
            <a:rPr lang="ru-RU" sz="28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 </a:t>
          </a:r>
          <a:r>
            <a:rPr lang="ru-RU" sz="2800" b="1" cap="none" spc="0" dirty="0" err="1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үйрету</a:t>
          </a:r>
          <a:endParaRPr lang="ru-RU" sz="2800" b="1" cap="none" spc="0" dirty="0">
            <a:ln w="22225">
              <a:prstDash val="solid"/>
            </a:ln>
            <a:effectLst/>
            <a:latin typeface="Constantia" panose="02030602050306030303" pitchFamily="18" charset="0"/>
          </a:endParaRPr>
        </a:p>
      </dgm:t>
    </dgm:pt>
    <dgm:pt modelId="{AF35C30C-6C0B-4FD8-8283-528E94D04B15}" type="parTrans" cxnId="{3C08DA6E-FA24-47C7-88C6-36C63574088E}">
      <dgm:prSet/>
      <dgm:spPr/>
      <dgm:t>
        <a:bodyPr/>
        <a:lstStyle/>
        <a:p>
          <a:endParaRPr lang="ru-RU" b="1" cap="none" spc="0">
            <a:ln w="22225">
              <a:solidFill>
                <a:schemeClr val="accent2"/>
              </a:solidFill>
              <a:prstDash val="solid"/>
            </a:ln>
            <a:solidFill>
              <a:schemeClr val="accent2">
                <a:lumMod val="40000"/>
                <a:lumOff val="60000"/>
              </a:schemeClr>
            </a:solidFill>
            <a:effectLst/>
          </a:endParaRPr>
        </a:p>
      </dgm:t>
    </dgm:pt>
    <dgm:pt modelId="{B18766D8-CA29-4269-9AB2-0B5A5AEA83EC}" type="sibTrans" cxnId="{3C08DA6E-FA24-47C7-88C6-36C63574088E}">
      <dgm:prSet/>
      <dgm:spPr>
        <a:solidFill>
          <a:srgbClr val="FF0066">
            <a:alpha val="90000"/>
          </a:srgbClr>
        </a:solidFill>
      </dgm:spPr>
      <dgm:t>
        <a:bodyPr/>
        <a:lstStyle/>
        <a:p>
          <a:endParaRPr lang="ru-RU" b="1" cap="none" spc="0">
            <a:ln w="22225">
              <a:solidFill>
                <a:schemeClr val="accent2"/>
              </a:solidFill>
              <a:prstDash val="solid"/>
            </a:ln>
            <a:solidFill>
              <a:schemeClr val="accent2">
                <a:lumMod val="40000"/>
                <a:lumOff val="60000"/>
              </a:schemeClr>
            </a:solidFill>
            <a:effectLst/>
          </a:endParaRPr>
        </a:p>
      </dgm:t>
    </dgm:pt>
    <dgm:pt modelId="{AD615C21-A333-4831-A481-995B0D2CD616}">
      <dgm:prSet custT="1"/>
      <dgm:spPr/>
      <dgm:t>
        <a:bodyPr/>
        <a:lstStyle/>
        <a:p>
          <a:pPr algn="ctr"/>
          <a:r>
            <a:rPr lang="kk-KZ" sz="28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Ө</a:t>
          </a:r>
          <a:r>
            <a:rPr lang="ru-RU" sz="28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з </a:t>
          </a:r>
          <a:r>
            <a:rPr lang="ru-RU" sz="2800" b="1" cap="none" spc="0" dirty="0" err="1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беттерімен</a:t>
          </a:r>
          <a:r>
            <a:rPr lang="ru-RU" sz="28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 </a:t>
          </a:r>
          <a:r>
            <a:rPr lang="ru-RU" sz="2800" b="1" cap="none" spc="0" dirty="0" err="1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жұмыс</a:t>
          </a:r>
          <a:r>
            <a:rPr lang="ru-RU" sz="28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 </a:t>
          </a:r>
          <a:r>
            <a:rPr lang="ru-RU" sz="2800" b="1" cap="none" spc="0" dirty="0" err="1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істеуге</a:t>
          </a:r>
          <a:r>
            <a:rPr lang="ru-RU" sz="28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 д</a:t>
          </a:r>
          <a:r>
            <a:rPr lang="en-US" sz="28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a</a:t>
          </a:r>
          <a:r>
            <a:rPr lang="ru-RU" sz="2800" b="1" cap="none" spc="0" dirty="0" err="1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ғдыл</a:t>
          </a:r>
          <a:r>
            <a:rPr lang="en-US" sz="28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a</a:t>
          </a:r>
          <a:r>
            <a:rPr lang="ru-RU" sz="2800" b="1" cap="none" spc="0" dirty="0" err="1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ндыру</a:t>
          </a:r>
          <a:endParaRPr lang="ru-RU" sz="2800" b="1" cap="none" spc="0" dirty="0">
            <a:ln w="22225">
              <a:prstDash val="solid"/>
            </a:ln>
            <a:effectLst/>
            <a:latin typeface="Constantia" panose="02030602050306030303" pitchFamily="18" charset="0"/>
          </a:endParaRPr>
        </a:p>
      </dgm:t>
    </dgm:pt>
    <dgm:pt modelId="{9CBE5DDE-C206-4EC8-9928-612869C27C0A}" type="parTrans" cxnId="{28D5DF06-63F9-48F5-8B68-A7F73292EBDF}">
      <dgm:prSet/>
      <dgm:spPr/>
      <dgm:t>
        <a:bodyPr/>
        <a:lstStyle/>
        <a:p>
          <a:endParaRPr lang="ru-RU" b="1" cap="none" spc="0">
            <a:ln w="22225">
              <a:solidFill>
                <a:schemeClr val="accent2"/>
              </a:solidFill>
              <a:prstDash val="solid"/>
            </a:ln>
            <a:solidFill>
              <a:schemeClr val="accent2">
                <a:lumMod val="40000"/>
                <a:lumOff val="60000"/>
              </a:schemeClr>
            </a:solidFill>
            <a:effectLst/>
          </a:endParaRPr>
        </a:p>
      </dgm:t>
    </dgm:pt>
    <dgm:pt modelId="{28EA789B-62F6-4C0D-A6AA-03F5B16C2786}" type="sibTrans" cxnId="{28D5DF06-63F9-48F5-8B68-A7F73292EBDF}">
      <dgm:prSet/>
      <dgm:spPr>
        <a:solidFill>
          <a:srgbClr val="FF0066">
            <a:alpha val="90000"/>
          </a:srgbClr>
        </a:solidFill>
      </dgm:spPr>
      <dgm:t>
        <a:bodyPr/>
        <a:lstStyle/>
        <a:p>
          <a:endParaRPr lang="ru-RU" b="1" cap="none" spc="0">
            <a:ln w="22225">
              <a:solidFill>
                <a:schemeClr val="accent2"/>
              </a:solidFill>
              <a:prstDash val="solid"/>
            </a:ln>
            <a:solidFill>
              <a:schemeClr val="accent2">
                <a:lumMod val="40000"/>
                <a:lumOff val="60000"/>
              </a:schemeClr>
            </a:solidFill>
            <a:effectLst/>
          </a:endParaRPr>
        </a:p>
      </dgm:t>
    </dgm:pt>
    <dgm:pt modelId="{0BF48293-9302-4ED5-8EC5-6BA766A1F747}">
      <dgm:prSet custT="1"/>
      <dgm:spPr/>
      <dgm:t>
        <a:bodyPr/>
        <a:lstStyle/>
        <a:p>
          <a:pPr algn="ctr"/>
          <a:r>
            <a:rPr lang="kk-KZ" sz="28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П</a:t>
          </a:r>
          <a:r>
            <a:rPr lang="ru-RU" sz="2800" b="1" cap="none" spc="0" dirty="0" err="1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ікірлерін</a:t>
          </a:r>
          <a:r>
            <a:rPr lang="ru-RU" sz="28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 </a:t>
          </a:r>
          <a:r>
            <a:rPr lang="ru-RU" sz="2800" b="1" cap="none" spc="0" dirty="0" err="1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қорғ</a:t>
          </a:r>
          <a:r>
            <a:rPr lang="en-US" sz="28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a</a:t>
          </a:r>
          <a:r>
            <a:rPr lang="ru-RU" sz="28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й </a:t>
          </a:r>
          <a:r>
            <a:rPr lang="ru-RU" sz="2800" b="1" cap="none" spc="0" dirty="0" err="1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білуге</a:t>
          </a:r>
          <a:r>
            <a:rPr lang="ru-RU" sz="28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 </a:t>
          </a:r>
          <a:r>
            <a:rPr lang="ru-RU" sz="2800" b="1" cap="none" spc="0" dirty="0" err="1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мүмкіндік</a:t>
          </a:r>
          <a:r>
            <a:rPr lang="ru-RU" sz="28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   ж</a:t>
          </a:r>
          <a:r>
            <a:rPr lang="en-US" sz="28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a</a:t>
          </a:r>
          <a:r>
            <a:rPr lang="ru-RU" sz="28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с</a:t>
          </a:r>
          <a:r>
            <a:rPr lang="en-US" sz="28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a</a:t>
          </a:r>
          <a:r>
            <a:rPr lang="ru-RU" sz="2800" b="1" cap="none" spc="0" dirty="0" smtClean="0">
              <a:ln w="22225">
                <a:prstDash val="solid"/>
              </a:ln>
              <a:effectLst/>
              <a:latin typeface="Constantia" panose="02030602050306030303" pitchFamily="18" charset="0"/>
            </a:rPr>
            <a:t>у</a:t>
          </a:r>
          <a:endParaRPr lang="ru-RU" sz="2800" b="1" cap="none" spc="0" dirty="0">
            <a:ln w="22225">
              <a:prstDash val="solid"/>
            </a:ln>
            <a:effectLst/>
            <a:latin typeface="Constantia" panose="02030602050306030303" pitchFamily="18" charset="0"/>
          </a:endParaRPr>
        </a:p>
      </dgm:t>
    </dgm:pt>
    <dgm:pt modelId="{1849161D-3ACE-4AE4-BD62-0547472CFD9A}" type="parTrans" cxnId="{F0C87CCE-2648-47FA-AA27-74119229437B}">
      <dgm:prSet/>
      <dgm:spPr/>
      <dgm:t>
        <a:bodyPr/>
        <a:lstStyle/>
        <a:p>
          <a:endParaRPr lang="ru-RU" b="1" cap="none" spc="0">
            <a:ln w="22225">
              <a:solidFill>
                <a:schemeClr val="accent2"/>
              </a:solidFill>
              <a:prstDash val="solid"/>
            </a:ln>
            <a:solidFill>
              <a:schemeClr val="accent2">
                <a:lumMod val="40000"/>
                <a:lumOff val="60000"/>
              </a:schemeClr>
            </a:solidFill>
            <a:effectLst/>
          </a:endParaRPr>
        </a:p>
      </dgm:t>
    </dgm:pt>
    <dgm:pt modelId="{BBE4AEFB-3AA3-4318-9685-7BBBBD65C2AB}" type="sibTrans" cxnId="{F0C87CCE-2648-47FA-AA27-74119229437B}">
      <dgm:prSet/>
      <dgm:spPr/>
      <dgm:t>
        <a:bodyPr/>
        <a:lstStyle/>
        <a:p>
          <a:endParaRPr lang="ru-RU" b="1" cap="none" spc="0">
            <a:ln w="22225">
              <a:solidFill>
                <a:schemeClr val="accent2"/>
              </a:solidFill>
              <a:prstDash val="solid"/>
            </a:ln>
            <a:solidFill>
              <a:schemeClr val="accent2">
                <a:lumMod val="40000"/>
                <a:lumOff val="60000"/>
              </a:schemeClr>
            </a:solidFill>
            <a:effectLst/>
          </a:endParaRPr>
        </a:p>
      </dgm:t>
    </dgm:pt>
    <dgm:pt modelId="{F6216E16-A859-4AA5-8A12-C07C91F1F4A7}" type="pres">
      <dgm:prSet presAssocID="{6ECE901F-CB1E-4F6B-90EA-5F2FC2BBD99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D3084C-BA14-4BDF-BE6D-DC1799EE90A7}" type="pres">
      <dgm:prSet presAssocID="{6ECE901F-CB1E-4F6B-90EA-5F2FC2BBD994}" presName="dummyMaxCanvas" presStyleCnt="0">
        <dgm:presLayoutVars/>
      </dgm:prSet>
      <dgm:spPr/>
    </dgm:pt>
    <dgm:pt modelId="{F277A96B-6FEF-43B1-88B4-DDC166939D83}" type="pres">
      <dgm:prSet presAssocID="{6ECE901F-CB1E-4F6B-90EA-5F2FC2BBD994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240178-7558-44D3-BE37-95C34375B530}" type="pres">
      <dgm:prSet presAssocID="{6ECE901F-CB1E-4F6B-90EA-5F2FC2BBD994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E8E121-31D5-4EA6-8064-2DBCFB1AC537}" type="pres">
      <dgm:prSet presAssocID="{6ECE901F-CB1E-4F6B-90EA-5F2FC2BBD994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FCA37-5400-43A9-9A0F-FB78743F8B31}" type="pres">
      <dgm:prSet presAssocID="{6ECE901F-CB1E-4F6B-90EA-5F2FC2BBD994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D8BA81-F92B-4446-9659-81961D031E73}" type="pres">
      <dgm:prSet presAssocID="{6ECE901F-CB1E-4F6B-90EA-5F2FC2BBD994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40948C-546E-45D0-AA95-7D8B1B5D5371}" type="pres">
      <dgm:prSet presAssocID="{6ECE901F-CB1E-4F6B-90EA-5F2FC2BBD994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0D36D8-FB92-4FB4-916C-8B925256D4FC}" type="pres">
      <dgm:prSet presAssocID="{6ECE901F-CB1E-4F6B-90EA-5F2FC2BBD994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102F4-5857-47CF-9C34-98923FF76BD0}" type="pres">
      <dgm:prSet presAssocID="{6ECE901F-CB1E-4F6B-90EA-5F2FC2BBD994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B8E342-316A-42BE-8B1C-AB4DA18364A2}" type="pres">
      <dgm:prSet presAssocID="{6ECE901F-CB1E-4F6B-90EA-5F2FC2BBD994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754ADA-DC6B-4E00-8DB3-75DDBEF62572}" type="pres">
      <dgm:prSet presAssocID="{6ECE901F-CB1E-4F6B-90EA-5F2FC2BBD994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0195E1-495D-4D75-A0C8-F62993F89E92}" type="pres">
      <dgm:prSet presAssocID="{6ECE901F-CB1E-4F6B-90EA-5F2FC2BBD994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08DA6E-FA24-47C7-88C6-36C63574088E}" srcId="{6ECE901F-CB1E-4F6B-90EA-5F2FC2BBD994}" destId="{FA5F255E-52CF-48C7-887B-223A6CC76A81}" srcOrd="1" destOrd="0" parTransId="{AF35C30C-6C0B-4FD8-8283-528E94D04B15}" sibTransId="{B18766D8-CA29-4269-9AB2-0B5A5AEA83EC}"/>
    <dgm:cxn modelId="{1CB59A6F-5E5C-4311-ACEA-20A761ED5D37}" type="presOf" srcId="{2D0D95F8-6B9B-4183-B67E-7AE736CA8764}" destId="{F277A96B-6FEF-43B1-88B4-DDC166939D83}" srcOrd="0" destOrd="0" presId="urn:microsoft.com/office/officeart/2005/8/layout/vProcess5"/>
    <dgm:cxn modelId="{0C347DB8-E4A7-40EE-9698-D306BF1B573C}" type="presOf" srcId="{28EA789B-62F6-4C0D-A6AA-03F5B16C2786}" destId="{0E0D36D8-FB92-4FB4-916C-8B925256D4FC}" srcOrd="0" destOrd="0" presId="urn:microsoft.com/office/officeart/2005/8/layout/vProcess5"/>
    <dgm:cxn modelId="{28D5DF06-63F9-48F5-8B68-A7F73292EBDF}" srcId="{6ECE901F-CB1E-4F6B-90EA-5F2FC2BBD994}" destId="{AD615C21-A333-4831-A481-995B0D2CD616}" srcOrd="2" destOrd="0" parTransId="{9CBE5DDE-C206-4EC8-9928-612869C27C0A}" sibTransId="{28EA789B-62F6-4C0D-A6AA-03F5B16C2786}"/>
    <dgm:cxn modelId="{7F1774B2-9FA4-4D5C-B873-C58DA6C09B67}" type="presOf" srcId="{2D0D95F8-6B9B-4183-B67E-7AE736CA8764}" destId="{C18102F4-5857-47CF-9C34-98923FF76BD0}" srcOrd="1" destOrd="0" presId="urn:microsoft.com/office/officeart/2005/8/layout/vProcess5"/>
    <dgm:cxn modelId="{0E054C80-CB02-4E59-A279-A5A7FD3768B4}" type="presOf" srcId="{AD615C21-A333-4831-A481-995B0D2CD616}" destId="{66E8E121-31D5-4EA6-8064-2DBCFB1AC537}" srcOrd="0" destOrd="0" presId="urn:microsoft.com/office/officeart/2005/8/layout/vProcess5"/>
    <dgm:cxn modelId="{9744091A-E1F3-4366-974C-435ADC9D166E}" type="presOf" srcId="{B18766D8-CA29-4269-9AB2-0B5A5AEA83EC}" destId="{DD40948C-546E-45D0-AA95-7D8B1B5D5371}" srcOrd="0" destOrd="0" presId="urn:microsoft.com/office/officeart/2005/8/layout/vProcess5"/>
    <dgm:cxn modelId="{5A93E4DD-48B3-4C85-8D93-BE09C8049735}" type="presOf" srcId="{F51E048C-5D58-43E7-92F2-C192367E6427}" destId="{88D8BA81-F92B-4446-9659-81961D031E73}" srcOrd="0" destOrd="0" presId="urn:microsoft.com/office/officeart/2005/8/layout/vProcess5"/>
    <dgm:cxn modelId="{E2E4B6CE-6DED-4BDD-9984-EEB857427539}" type="presOf" srcId="{AD615C21-A333-4831-A481-995B0D2CD616}" destId="{C6754ADA-DC6B-4E00-8DB3-75DDBEF62572}" srcOrd="1" destOrd="0" presId="urn:microsoft.com/office/officeart/2005/8/layout/vProcess5"/>
    <dgm:cxn modelId="{46C13053-C92B-4535-99E0-27A3DF51756D}" srcId="{6ECE901F-CB1E-4F6B-90EA-5F2FC2BBD994}" destId="{2D0D95F8-6B9B-4183-B67E-7AE736CA8764}" srcOrd="0" destOrd="0" parTransId="{CE0AA5B9-6D97-4372-881C-426CA1082A7B}" sibTransId="{F51E048C-5D58-43E7-92F2-C192367E6427}"/>
    <dgm:cxn modelId="{C21663BD-0E3A-4136-95EC-451F3B7FBCB3}" type="presOf" srcId="{FA5F255E-52CF-48C7-887B-223A6CC76A81}" destId="{3CB8E342-316A-42BE-8B1C-AB4DA18364A2}" srcOrd="1" destOrd="0" presId="urn:microsoft.com/office/officeart/2005/8/layout/vProcess5"/>
    <dgm:cxn modelId="{3ED58195-6180-4F09-AE94-EAE1F886ADB4}" type="presOf" srcId="{FA5F255E-52CF-48C7-887B-223A6CC76A81}" destId="{8C240178-7558-44D3-BE37-95C34375B530}" srcOrd="0" destOrd="0" presId="urn:microsoft.com/office/officeart/2005/8/layout/vProcess5"/>
    <dgm:cxn modelId="{66A25E2E-DDD0-4329-9F43-B502013CC216}" type="presOf" srcId="{0BF48293-9302-4ED5-8EC5-6BA766A1F747}" destId="{7D6FCA37-5400-43A9-9A0F-FB78743F8B31}" srcOrd="0" destOrd="0" presId="urn:microsoft.com/office/officeart/2005/8/layout/vProcess5"/>
    <dgm:cxn modelId="{E602BE65-F111-4F57-A4EB-E3B064BA7829}" type="presOf" srcId="{0BF48293-9302-4ED5-8EC5-6BA766A1F747}" destId="{0B0195E1-495D-4D75-A0C8-F62993F89E92}" srcOrd="1" destOrd="0" presId="urn:microsoft.com/office/officeart/2005/8/layout/vProcess5"/>
    <dgm:cxn modelId="{F1020043-89F9-424F-847A-0EFFCCF645EE}" type="presOf" srcId="{6ECE901F-CB1E-4F6B-90EA-5F2FC2BBD994}" destId="{F6216E16-A859-4AA5-8A12-C07C91F1F4A7}" srcOrd="0" destOrd="0" presId="urn:microsoft.com/office/officeart/2005/8/layout/vProcess5"/>
    <dgm:cxn modelId="{F0C87CCE-2648-47FA-AA27-74119229437B}" srcId="{6ECE901F-CB1E-4F6B-90EA-5F2FC2BBD994}" destId="{0BF48293-9302-4ED5-8EC5-6BA766A1F747}" srcOrd="3" destOrd="0" parTransId="{1849161D-3ACE-4AE4-BD62-0547472CFD9A}" sibTransId="{BBE4AEFB-3AA3-4318-9685-7BBBBD65C2AB}"/>
    <dgm:cxn modelId="{D901D8B0-3C46-4EDF-8972-8BC959625752}" type="presParOf" srcId="{F6216E16-A859-4AA5-8A12-C07C91F1F4A7}" destId="{38D3084C-BA14-4BDF-BE6D-DC1799EE90A7}" srcOrd="0" destOrd="0" presId="urn:microsoft.com/office/officeart/2005/8/layout/vProcess5"/>
    <dgm:cxn modelId="{DA9E400F-FA76-4118-B94E-9747D4C1A254}" type="presParOf" srcId="{F6216E16-A859-4AA5-8A12-C07C91F1F4A7}" destId="{F277A96B-6FEF-43B1-88B4-DDC166939D83}" srcOrd="1" destOrd="0" presId="urn:microsoft.com/office/officeart/2005/8/layout/vProcess5"/>
    <dgm:cxn modelId="{258457FE-488F-46E5-AB3D-5DC21B551D61}" type="presParOf" srcId="{F6216E16-A859-4AA5-8A12-C07C91F1F4A7}" destId="{8C240178-7558-44D3-BE37-95C34375B530}" srcOrd="2" destOrd="0" presId="urn:microsoft.com/office/officeart/2005/8/layout/vProcess5"/>
    <dgm:cxn modelId="{9EB955B9-E2DE-4789-89BB-36E3A4CA2593}" type="presParOf" srcId="{F6216E16-A859-4AA5-8A12-C07C91F1F4A7}" destId="{66E8E121-31D5-4EA6-8064-2DBCFB1AC537}" srcOrd="3" destOrd="0" presId="urn:microsoft.com/office/officeart/2005/8/layout/vProcess5"/>
    <dgm:cxn modelId="{22804342-9007-4599-A1EB-E61D479602F1}" type="presParOf" srcId="{F6216E16-A859-4AA5-8A12-C07C91F1F4A7}" destId="{7D6FCA37-5400-43A9-9A0F-FB78743F8B31}" srcOrd="4" destOrd="0" presId="urn:microsoft.com/office/officeart/2005/8/layout/vProcess5"/>
    <dgm:cxn modelId="{8B7DD25A-0954-4EA1-B180-E747EBDCE01C}" type="presParOf" srcId="{F6216E16-A859-4AA5-8A12-C07C91F1F4A7}" destId="{88D8BA81-F92B-4446-9659-81961D031E73}" srcOrd="5" destOrd="0" presId="urn:microsoft.com/office/officeart/2005/8/layout/vProcess5"/>
    <dgm:cxn modelId="{56019A2D-00DC-44CB-9703-39F2AFDEDAE4}" type="presParOf" srcId="{F6216E16-A859-4AA5-8A12-C07C91F1F4A7}" destId="{DD40948C-546E-45D0-AA95-7D8B1B5D5371}" srcOrd="6" destOrd="0" presId="urn:microsoft.com/office/officeart/2005/8/layout/vProcess5"/>
    <dgm:cxn modelId="{A9B4164F-DAF5-4C73-9A92-599013601606}" type="presParOf" srcId="{F6216E16-A859-4AA5-8A12-C07C91F1F4A7}" destId="{0E0D36D8-FB92-4FB4-916C-8B925256D4FC}" srcOrd="7" destOrd="0" presId="urn:microsoft.com/office/officeart/2005/8/layout/vProcess5"/>
    <dgm:cxn modelId="{5D0A250A-FE36-493A-AF94-40C742932C89}" type="presParOf" srcId="{F6216E16-A859-4AA5-8A12-C07C91F1F4A7}" destId="{C18102F4-5857-47CF-9C34-98923FF76BD0}" srcOrd="8" destOrd="0" presId="urn:microsoft.com/office/officeart/2005/8/layout/vProcess5"/>
    <dgm:cxn modelId="{60707021-FF8E-4773-B952-70CAFCF8157C}" type="presParOf" srcId="{F6216E16-A859-4AA5-8A12-C07C91F1F4A7}" destId="{3CB8E342-316A-42BE-8B1C-AB4DA18364A2}" srcOrd="9" destOrd="0" presId="urn:microsoft.com/office/officeart/2005/8/layout/vProcess5"/>
    <dgm:cxn modelId="{3E24EE6F-2873-47FE-9AB6-839D53A2E4A4}" type="presParOf" srcId="{F6216E16-A859-4AA5-8A12-C07C91F1F4A7}" destId="{C6754ADA-DC6B-4E00-8DB3-75DDBEF62572}" srcOrd="10" destOrd="0" presId="urn:microsoft.com/office/officeart/2005/8/layout/vProcess5"/>
    <dgm:cxn modelId="{B3D5C259-F81D-4D80-B14E-C523180269BE}" type="presParOf" srcId="{F6216E16-A859-4AA5-8A12-C07C91F1F4A7}" destId="{0B0195E1-495D-4D75-A0C8-F62993F89E92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F0563A-B8E1-4658-A7EA-185678F7A2DC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0F72AD-5E51-44E4-815F-02EF1405B4B9}">
      <dgm:prSet phldrT="[Текст]" custT="1"/>
      <dgm:spPr/>
      <dgm:t>
        <a:bodyPr/>
        <a:lstStyle/>
        <a:p>
          <a:pPr algn="ctr"/>
          <a:r>
            <a:rPr lang="kk-KZ" sz="2000" b="1" dirty="0" smtClean="0">
              <a:latin typeface="Constantia" panose="02030602050306030303" pitchFamily="18" charset="0"/>
            </a:rPr>
            <a:t>Пед</a:t>
          </a:r>
          <a:r>
            <a:rPr lang="en-US" sz="2000" b="1" dirty="0" smtClean="0">
              <a:latin typeface="Constantia" panose="02030602050306030303" pitchFamily="18" charset="0"/>
            </a:rPr>
            <a:t>a</a:t>
          </a:r>
          <a:r>
            <a:rPr lang="kk-KZ" sz="2000" b="1" dirty="0" smtClean="0">
              <a:latin typeface="Constantia" panose="02030602050306030303" pitchFamily="18" charset="0"/>
            </a:rPr>
            <a:t>гогик</a:t>
          </a:r>
          <a:r>
            <a:rPr lang="en-US" sz="2000" b="1" dirty="0" smtClean="0">
              <a:latin typeface="Constantia" panose="02030602050306030303" pitchFamily="18" charset="0"/>
            </a:rPr>
            <a:t>a</a:t>
          </a:r>
          <a:r>
            <a:rPr lang="kk-KZ" sz="2000" b="1" dirty="0" smtClean="0">
              <a:latin typeface="Constantia" panose="02030602050306030303" pitchFamily="18" charset="0"/>
            </a:rPr>
            <a:t> ғылымының жетістіктерін, оз</a:t>
          </a:r>
          <a:r>
            <a:rPr lang="en-US" sz="2000" b="1" dirty="0" smtClean="0">
              <a:latin typeface="Constantia" panose="02030602050306030303" pitchFamily="18" charset="0"/>
            </a:rPr>
            <a:t>a</a:t>
          </a:r>
          <a:r>
            <a:rPr lang="kk-KZ" sz="2000" b="1" dirty="0" smtClean="0">
              <a:latin typeface="Constantia" panose="02030602050306030303" pitchFamily="18" charset="0"/>
            </a:rPr>
            <a:t>т тәжірибені оқып үйрену</a:t>
          </a:r>
          <a:endParaRPr lang="ru-RU" sz="2000" b="1" dirty="0">
            <a:latin typeface="Constantia" panose="02030602050306030303" pitchFamily="18" charset="0"/>
          </a:endParaRPr>
        </a:p>
      </dgm:t>
    </dgm:pt>
    <dgm:pt modelId="{EEC4105D-2676-4C13-8CFD-690A2949C1DC}" type="parTrans" cxnId="{BB86314F-DCB6-4935-B932-4A0C31DFB225}">
      <dgm:prSet/>
      <dgm:spPr/>
      <dgm:t>
        <a:bodyPr/>
        <a:lstStyle/>
        <a:p>
          <a:endParaRPr lang="ru-RU"/>
        </a:p>
      </dgm:t>
    </dgm:pt>
    <dgm:pt modelId="{488CDA26-3A61-4776-9496-880B22530704}" type="sibTrans" cxnId="{BB86314F-DCB6-4935-B932-4A0C31DFB225}">
      <dgm:prSet/>
      <dgm:spPr>
        <a:solidFill>
          <a:srgbClr val="FF0066">
            <a:alpha val="90000"/>
          </a:srgbClr>
        </a:solidFill>
      </dgm:spPr>
      <dgm:t>
        <a:bodyPr/>
        <a:lstStyle/>
        <a:p>
          <a:endParaRPr lang="ru-RU"/>
        </a:p>
      </dgm:t>
    </dgm:pt>
    <dgm:pt modelId="{66406706-4883-4F32-A34E-96BE62FB17DF}">
      <dgm:prSet phldrT="[Текст]" custT="1"/>
      <dgm:spPr/>
      <dgm:t>
        <a:bodyPr/>
        <a:lstStyle/>
        <a:p>
          <a:pPr algn="ctr"/>
          <a:r>
            <a:rPr lang="kk-KZ" sz="2800" b="1" dirty="0" smtClean="0">
              <a:latin typeface="Constantia" panose="02030602050306030303" pitchFamily="18" charset="0"/>
            </a:rPr>
            <a:t>Философиялық білімді тереңдету</a:t>
          </a:r>
          <a:endParaRPr lang="ru-RU" sz="2800" b="1" dirty="0">
            <a:latin typeface="Constantia" panose="02030602050306030303" pitchFamily="18" charset="0"/>
          </a:endParaRPr>
        </a:p>
      </dgm:t>
    </dgm:pt>
    <dgm:pt modelId="{B2DF6113-32DB-424A-B2DC-ACF3A3198015}" type="parTrans" cxnId="{8141DD0A-5531-44DD-8F96-0B01C89DE938}">
      <dgm:prSet/>
      <dgm:spPr/>
      <dgm:t>
        <a:bodyPr/>
        <a:lstStyle/>
        <a:p>
          <a:endParaRPr lang="ru-RU"/>
        </a:p>
      </dgm:t>
    </dgm:pt>
    <dgm:pt modelId="{142BF16F-8769-4F89-9DF5-E217D23AE0F2}" type="sibTrans" cxnId="{8141DD0A-5531-44DD-8F96-0B01C89DE938}">
      <dgm:prSet/>
      <dgm:spPr>
        <a:solidFill>
          <a:srgbClr val="FF0066">
            <a:alpha val="90000"/>
          </a:srgbClr>
        </a:solidFill>
      </dgm:spPr>
      <dgm:t>
        <a:bodyPr/>
        <a:lstStyle/>
        <a:p>
          <a:endParaRPr lang="ru-RU"/>
        </a:p>
      </dgm:t>
    </dgm:pt>
    <dgm:pt modelId="{3FCE9D42-4045-4E5B-BCEE-69080EFBDD76}">
      <dgm:prSet custT="1"/>
      <dgm:spPr/>
      <dgm:t>
        <a:bodyPr/>
        <a:lstStyle/>
        <a:p>
          <a:pPr algn="ctr"/>
          <a:r>
            <a:rPr lang="ru-RU" sz="2000" b="1" dirty="0" err="1" smtClean="0">
              <a:latin typeface="Constantia" panose="02030602050306030303" pitchFamily="18" charset="0"/>
            </a:rPr>
            <a:t>Оқыту</a:t>
          </a:r>
          <a:r>
            <a:rPr lang="ru-RU" sz="2000" b="1" dirty="0" smtClean="0">
              <a:latin typeface="Constantia" panose="02030602050306030303" pitchFamily="18" charset="0"/>
            </a:rPr>
            <a:t> мен </a:t>
          </a:r>
          <a:r>
            <a:rPr lang="ru-RU" sz="2000" b="1" dirty="0" err="1" smtClean="0">
              <a:latin typeface="Constantia" panose="02030602050306030303" pitchFamily="18" charset="0"/>
            </a:rPr>
            <a:t>тәрбиелеудің</a:t>
          </a:r>
          <a:r>
            <a:rPr lang="ru-RU" sz="2000" b="1" dirty="0" smtClean="0">
              <a:latin typeface="Constantia" panose="02030602050306030303" pitchFamily="18" charset="0"/>
            </a:rPr>
            <a:t> </a:t>
          </a:r>
          <a:r>
            <a:rPr lang="ru-RU" sz="2000" b="1" dirty="0" err="1" smtClean="0">
              <a:latin typeface="Constantia" panose="02030602050306030303" pitchFamily="18" charset="0"/>
            </a:rPr>
            <a:t>әдістерін</a:t>
          </a:r>
          <a:r>
            <a:rPr lang="ru-RU" sz="2000" b="1" dirty="0" smtClean="0">
              <a:latin typeface="Constantia" panose="02030602050306030303" pitchFamily="18" charset="0"/>
            </a:rPr>
            <a:t> </a:t>
          </a:r>
          <a:r>
            <a:rPr lang="ru-RU" sz="2000" b="1" dirty="0" err="1" smtClean="0">
              <a:latin typeface="Constantia" panose="02030602050306030303" pitchFamily="18" charset="0"/>
            </a:rPr>
            <a:t>жетілдіру</a:t>
          </a:r>
          <a:r>
            <a:rPr lang="ru-RU" sz="2000" b="1" dirty="0" smtClean="0">
              <a:latin typeface="Constantia" panose="02030602050306030303" pitchFamily="18" charset="0"/>
            </a:rPr>
            <a:t> м</a:t>
          </a:r>
          <a:r>
            <a:rPr lang="en-US" sz="2000" b="1" dirty="0" smtClean="0">
              <a:latin typeface="Constantia" panose="02030602050306030303" pitchFamily="18" charset="0"/>
            </a:rPr>
            <a:t>a</a:t>
          </a:r>
          <a:r>
            <a:rPr lang="ru-RU" sz="2000" b="1" dirty="0" err="1" smtClean="0">
              <a:latin typeface="Constantia" panose="02030602050306030303" pitchFamily="18" charset="0"/>
            </a:rPr>
            <a:t>қс</a:t>
          </a:r>
          <a:r>
            <a:rPr lang="en-US" sz="2000" b="1" dirty="0" smtClean="0">
              <a:latin typeface="Constantia" panose="02030602050306030303" pitchFamily="18" charset="0"/>
            </a:rPr>
            <a:t>a</a:t>
          </a:r>
          <a:r>
            <a:rPr lang="ru-RU" sz="2000" b="1" dirty="0" err="1" smtClean="0">
              <a:latin typeface="Constantia" panose="02030602050306030303" pitchFamily="18" charset="0"/>
            </a:rPr>
            <a:t>тынд</a:t>
          </a:r>
          <a:r>
            <a:rPr lang="en-US" sz="2000" b="1" dirty="0" smtClean="0">
              <a:latin typeface="Constantia" panose="02030602050306030303" pitchFamily="18" charset="0"/>
            </a:rPr>
            <a:t>a</a:t>
          </a:r>
          <a:r>
            <a:rPr lang="ru-RU" sz="2000" b="1" dirty="0" smtClean="0">
              <a:latin typeface="Constantia" panose="02030602050306030303" pitchFamily="18" charset="0"/>
            </a:rPr>
            <a:t> ж</a:t>
          </a:r>
          <a:r>
            <a:rPr lang="en-US" sz="2000" b="1" dirty="0" smtClean="0">
              <a:latin typeface="Constantia" panose="02030602050306030303" pitchFamily="18" charset="0"/>
            </a:rPr>
            <a:t>a</a:t>
          </a:r>
          <a:r>
            <a:rPr lang="ru-RU" sz="2000" b="1" dirty="0" err="1" smtClean="0">
              <a:latin typeface="Constantia" panose="02030602050306030303" pitchFamily="18" charset="0"/>
            </a:rPr>
            <a:t>лпы</a:t>
          </a:r>
          <a:r>
            <a:rPr lang="ru-RU" sz="2000" b="1" dirty="0" smtClean="0">
              <a:latin typeface="Constantia" panose="02030602050306030303" pitchFamily="18" charset="0"/>
            </a:rPr>
            <a:t> </a:t>
          </a:r>
          <a:r>
            <a:rPr lang="ru-RU" sz="2000" b="1" dirty="0" err="1" smtClean="0">
              <a:latin typeface="Constantia" panose="02030602050306030303" pitchFamily="18" charset="0"/>
            </a:rPr>
            <a:t>пед</a:t>
          </a:r>
          <a:r>
            <a:rPr lang="en-US" sz="2000" b="1" dirty="0" smtClean="0">
              <a:latin typeface="Constantia" panose="02030602050306030303" pitchFamily="18" charset="0"/>
            </a:rPr>
            <a:t>a</a:t>
          </a:r>
          <a:r>
            <a:rPr lang="ru-RU" sz="2000" b="1" dirty="0" err="1" smtClean="0">
              <a:latin typeface="Constantia" panose="02030602050306030303" pitchFamily="18" charset="0"/>
            </a:rPr>
            <a:t>гогик</a:t>
          </a:r>
          <a:r>
            <a:rPr lang="en-US" sz="2000" b="1" dirty="0" smtClean="0">
              <a:latin typeface="Constantia" panose="02030602050306030303" pitchFamily="18" charset="0"/>
            </a:rPr>
            <a:t>a</a:t>
          </a:r>
          <a:r>
            <a:rPr lang="ru-RU" sz="2000" b="1" dirty="0" err="1" smtClean="0">
              <a:latin typeface="Constantia" panose="02030602050306030303" pitchFamily="18" charset="0"/>
            </a:rPr>
            <a:t>лық</a:t>
          </a:r>
          <a:r>
            <a:rPr lang="ru-RU" sz="2000" b="1" dirty="0" smtClean="0">
              <a:latin typeface="Constantia" panose="02030602050306030303" pitchFamily="18" charset="0"/>
            </a:rPr>
            <a:t> </a:t>
          </a:r>
          <a:r>
            <a:rPr lang="ru-RU" sz="2000" b="1" dirty="0" err="1" smtClean="0">
              <a:latin typeface="Constantia" panose="02030602050306030303" pitchFamily="18" charset="0"/>
            </a:rPr>
            <a:t>және</a:t>
          </a:r>
          <a:r>
            <a:rPr lang="ru-RU" sz="2000" b="1" dirty="0" smtClean="0">
              <a:latin typeface="Constantia" panose="02030602050306030303" pitchFamily="18" charset="0"/>
            </a:rPr>
            <a:t> </a:t>
          </a:r>
          <a:r>
            <a:rPr lang="ru-RU" sz="2000" b="1" dirty="0" err="1" smtClean="0">
              <a:latin typeface="Constantia" panose="02030602050306030303" pitchFamily="18" charset="0"/>
            </a:rPr>
            <a:t>психологиялық</a:t>
          </a:r>
          <a:r>
            <a:rPr lang="ru-RU" sz="2000" b="1" dirty="0" smtClean="0">
              <a:latin typeface="Constantia" panose="02030602050306030303" pitchFamily="18" charset="0"/>
            </a:rPr>
            <a:t> </a:t>
          </a:r>
          <a:r>
            <a:rPr lang="ru-RU" sz="2000" b="1" dirty="0" err="1" smtClean="0">
              <a:latin typeface="Constantia" panose="02030602050306030303" pitchFamily="18" charset="0"/>
            </a:rPr>
            <a:t>білімді</a:t>
          </a:r>
          <a:r>
            <a:rPr lang="ru-RU" sz="2000" b="1" dirty="0" smtClean="0">
              <a:latin typeface="Constantia" panose="02030602050306030303" pitchFamily="18" charset="0"/>
            </a:rPr>
            <a:t> </a:t>
          </a:r>
          <a:r>
            <a:rPr lang="ru-RU" sz="2000" b="1" dirty="0" err="1" smtClean="0">
              <a:latin typeface="Constantia" panose="02030602050306030303" pitchFamily="18" charset="0"/>
            </a:rPr>
            <a:t>оқып-үйрену</a:t>
          </a:r>
          <a:endParaRPr lang="ru-RU" sz="2000" dirty="0">
            <a:latin typeface="Constantia" panose="02030602050306030303" pitchFamily="18" charset="0"/>
          </a:endParaRPr>
        </a:p>
      </dgm:t>
    </dgm:pt>
    <dgm:pt modelId="{674AB50E-8012-4375-9FB3-280EE93B32B3}" type="parTrans" cxnId="{F9631362-CE52-41CE-B4E5-6150424E7CD6}">
      <dgm:prSet/>
      <dgm:spPr/>
      <dgm:t>
        <a:bodyPr/>
        <a:lstStyle/>
        <a:p>
          <a:endParaRPr lang="ru-RU"/>
        </a:p>
      </dgm:t>
    </dgm:pt>
    <dgm:pt modelId="{0AED6506-DC3A-471B-B9A0-7BD0F3034DCB}" type="sibTrans" cxnId="{F9631362-CE52-41CE-B4E5-6150424E7CD6}">
      <dgm:prSet/>
      <dgm:spPr>
        <a:solidFill>
          <a:srgbClr val="FF0066">
            <a:alpha val="90000"/>
          </a:srgbClr>
        </a:solidFill>
      </dgm:spPr>
      <dgm:t>
        <a:bodyPr/>
        <a:lstStyle/>
        <a:p>
          <a:endParaRPr lang="ru-RU"/>
        </a:p>
      </dgm:t>
    </dgm:pt>
    <dgm:pt modelId="{7B528423-BC2F-45A6-B014-F7E1C02C2FB9}">
      <dgm:prSet custT="1"/>
      <dgm:spPr/>
      <dgm:t>
        <a:bodyPr/>
        <a:lstStyle/>
        <a:p>
          <a:pPr algn="ctr"/>
          <a:r>
            <a:rPr lang="kk-KZ" sz="2800" b="1" dirty="0" smtClean="0">
              <a:latin typeface="Constantia" panose="02030602050306030303" pitchFamily="18" charset="0"/>
            </a:rPr>
            <a:t>Ж</a:t>
          </a:r>
          <a:r>
            <a:rPr lang="en-US" sz="2800" b="1" dirty="0" smtClean="0">
              <a:latin typeface="Constantia" panose="02030602050306030303" pitchFamily="18" charset="0"/>
            </a:rPr>
            <a:t>a</a:t>
          </a:r>
          <a:r>
            <a:rPr lang="kk-KZ" sz="2800" b="1" dirty="0" smtClean="0">
              <a:latin typeface="Constantia" panose="02030602050306030303" pitchFamily="18" charset="0"/>
            </a:rPr>
            <a:t>лпы мәдени деңгейді көтеру</a:t>
          </a:r>
          <a:endParaRPr lang="ru-RU" sz="2800" b="1" dirty="0">
            <a:latin typeface="Constantia" panose="02030602050306030303" pitchFamily="18" charset="0"/>
          </a:endParaRPr>
        </a:p>
      </dgm:t>
    </dgm:pt>
    <dgm:pt modelId="{1869F8FE-E3B1-4D6E-8155-8B3FF6190094}" type="parTrans" cxnId="{E9067B98-F692-443E-9D0C-1C4A1B5DA45F}">
      <dgm:prSet/>
      <dgm:spPr/>
      <dgm:t>
        <a:bodyPr/>
        <a:lstStyle/>
        <a:p>
          <a:endParaRPr lang="ru-RU"/>
        </a:p>
      </dgm:t>
    </dgm:pt>
    <dgm:pt modelId="{95D1E489-AAD8-4948-A838-182242E61175}" type="sibTrans" cxnId="{E9067B98-F692-443E-9D0C-1C4A1B5DA45F}">
      <dgm:prSet/>
      <dgm:spPr/>
      <dgm:t>
        <a:bodyPr/>
        <a:lstStyle/>
        <a:p>
          <a:endParaRPr lang="ru-RU"/>
        </a:p>
      </dgm:t>
    </dgm:pt>
    <dgm:pt modelId="{271E1D32-F219-45E9-90EE-9FD14517C07A}" type="pres">
      <dgm:prSet presAssocID="{CAF0563A-B8E1-4658-A7EA-185678F7A2D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AFD97B-7050-40B8-9B09-BC8B0BF84CFE}" type="pres">
      <dgm:prSet presAssocID="{CAF0563A-B8E1-4658-A7EA-185678F7A2DC}" presName="dummyMaxCanvas" presStyleCnt="0">
        <dgm:presLayoutVars/>
      </dgm:prSet>
      <dgm:spPr/>
    </dgm:pt>
    <dgm:pt modelId="{BCF93A6A-6413-4BAF-AD92-5F384FFB667E}" type="pres">
      <dgm:prSet presAssocID="{CAF0563A-B8E1-4658-A7EA-185678F7A2DC}" presName="FourNodes_1" presStyleLbl="node1" presStyleIdx="0" presStyleCnt="4" custScaleX="107224" custScaleY="100275" custLinFactNeighborX="2120" custLinFactNeighborY="83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7E08F5-CE16-4D3D-96B1-9400F805961C}" type="pres">
      <dgm:prSet presAssocID="{CAF0563A-B8E1-4658-A7EA-185678F7A2DC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255B17-C4F0-40E8-B7D3-71E548BA17C1}" type="pres">
      <dgm:prSet presAssocID="{CAF0563A-B8E1-4658-A7EA-185678F7A2DC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B621ED-94DE-4945-AC64-18D57B6F92C6}" type="pres">
      <dgm:prSet presAssocID="{CAF0563A-B8E1-4658-A7EA-185678F7A2DC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ABFEBF-A57D-40DE-8F1E-F580EECC2F3B}" type="pres">
      <dgm:prSet presAssocID="{CAF0563A-B8E1-4658-A7EA-185678F7A2DC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047693-BDE9-48DF-995A-C7E6B16F1C4B}" type="pres">
      <dgm:prSet presAssocID="{CAF0563A-B8E1-4658-A7EA-185678F7A2DC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D7EDA8-4D17-4505-AFB6-8C74DC4EEE04}" type="pres">
      <dgm:prSet presAssocID="{CAF0563A-B8E1-4658-A7EA-185678F7A2DC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06E2E1-4B12-4096-8CF6-0F07F5DEB42F}" type="pres">
      <dgm:prSet presAssocID="{CAF0563A-B8E1-4658-A7EA-185678F7A2DC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612E5E-CD6D-4336-9558-D94FA2D54435}" type="pres">
      <dgm:prSet presAssocID="{CAF0563A-B8E1-4658-A7EA-185678F7A2DC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D5026A-5752-4528-AA52-6D3EE8DF6E00}" type="pres">
      <dgm:prSet presAssocID="{CAF0563A-B8E1-4658-A7EA-185678F7A2DC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4C7185-44B8-4F19-9F69-E17DEE726D8F}" type="pres">
      <dgm:prSet presAssocID="{CAF0563A-B8E1-4658-A7EA-185678F7A2DC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41DD0A-5531-44DD-8F96-0B01C89DE938}" srcId="{CAF0563A-B8E1-4658-A7EA-185678F7A2DC}" destId="{66406706-4883-4F32-A34E-96BE62FB17DF}" srcOrd="2" destOrd="0" parTransId="{B2DF6113-32DB-424A-B2DC-ACF3A3198015}" sibTransId="{142BF16F-8769-4F89-9DF5-E217D23AE0F2}"/>
    <dgm:cxn modelId="{E9067B98-F692-443E-9D0C-1C4A1B5DA45F}" srcId="{CAF0563A-B8E1-4658-A7EA-185678F7A2DC}" destId="{7B528423-BC2F-45A6-B014-F7E1C02C2FB9}" srcOrd="3" destOrd="0" parTransId="{1869F8FE-E3B1-4D6E-8155-8B3FF6190094}" sibTransId="{95D1E489-AAD8-4948-A838-182242E61175}"/>
    <dgm:cxn modelId="{7A902255-D748-4CFC-BF0A-D703C7834722}" type="presOf" srcId="{3FCE9D42-4045-4E5B-BCEE-69080EFBDD76}" destId="{AC06E2E1-4B12-4096-8CF6-0F07F5DEB42F}" srcOrd="1" destOrd="0" presId="urn:microsoft.com/office/officeart/2005/8/layout/vProcess5"/>
    <dgm:cxn modelId="{BB86314F-DCB6-4935-B932-4A0C31DFB225}" srcId="{CAF0563A-B8E1-4658-A7EA-185678F7A2DC}" destId="{580F72AD-5E51-44E4-815F-02EF1405B4B9}" srcOrd="1" destOrd="0" parTransId="{EEC4105D-2676-4C13-8CFD-690A2949C1DC}" sibTransId="{488CDA26-3A61-4776-9496-880B22530704}"/>
    <dgm:cxn modelId="{D30A7832-AE9C-497F-93DA-8B7F97F965FD}" type="presOf" srcId="{488CDA26-3A61-4776-9496-880B22530704}" destId="{D1047693-BDE9-48DF-995A-C7E6B16F1C4B}" srcOrd="0" destOrd="0" presId="urn:microsoft.com/office/officeart/2005/8/layout/vProcess5"/>
    <dgm:cxn modelId="{F9631362-CE52-41CE-B4E5-6150424E7CD6}" srcId="{CAF0563A-B8E1-4658-A7EA-185678F7A2DC}" destId="{3FCE9D42-4045-4E5B-BCEE-69080EFBDD76}" srcOrd="0" destOrd="0" parTransId="{674AB50E-8012-4375-9FB3-280EE93B32B3}" sibTransId="{0AED6506-DC3A-471B-B9A0-7BD0F3034DCB}"/>
    <dgm:cxn modelId="{D1487F92-C5DA-4ECF-A30C-B38D658D9A13}" type="presOf" srcId="{580F72AD-5E51-44E4-815F-02EF1405B4B9}" destId="{457E08F5-CE16-4D3D-96B1-9400F805961C}" srcOrd="0" destOrd="0" presId="urn:microsoft.com/office/officeart/2005/8/layout/vProcess5"/>
    <dgm:cxn modelId="{ECFC8AE3-3F68-4A0F-8ADE-7F9E1291E749}" type="presOf" srcId="{142BF16F-8769-4F89-9DF5-E217D23AE0F2}" destId="{F9D7EDA8-4D17-4505-AFB6-8C74DC4EEE04}" srcOrd="0" destOrd="0" presId="urn:microsoft.com/office/officeart/2005/8/layout/vProcess5"/>
    <dgm:cxn modelId="{6B5589A9-4492-4A54-8E3B-43B9B8A1B0C8}" type="presOf" srcId="{66406706-4883-4F32-A34E-96BE62FB17DF}" destId="{65255B17-C4F0-40E8-B7D3-71E548BA17C1}" srcOrd="0" destOrd="0" presId="urn:microsoft.com/office/officeart/2005/8/layout/vProcess5"/>
    <dgm:cxn modelId="{4AF8BBD9-603D-4A88-80D7-1075DDFE7CEB}" type="presOf" srcId="{0AED6506-DC3A-471B-B9A0-7BD0F3034DCB}" destId="{A6ABFEBF-A57D-40DE-8F1E-F580EECC2F3B}" srcOrd="0" destOrd="0" presId="urn:microsoft.com/office/officeart/2005/8/layout/vProcess5"/>
    <dgm:cxn modelId="{0354C7CB-66DC-4D93-8126-4822296AAD50}" type="presOf" srcId="{580F72AD-5E51-44E4-815F-02EF1405B4B9}" destId="{0C612E5E-CD6D-4336-9558-D94FA2D54435}" srcOrd="1" destOrd="0" presId="urn:microsoft.com/office/officeart/2005/8/layout/vProcess5"/>
    <dgm:cxn modelId="{F0169BF0-6901-4880-83EF-34CAC0CB5781}" type="presOf" srcId="{3FCE9D42-4045-4E5B-BCEE-69080EFBDD76}" destId="{BCF93A6A-6413-4BAF-AD92-5F384FFB667E}" srcOrd="0" destOrd="0" presId="urn:microsoft.com/office/officeart/2005/8/layout/vProcess5"/>
    <dgm:cxn modelId="{5E72A666-E7F0-43C0-9669-EA0793CEA628}" type="presOf" srcId="{66406706-4883-4F32-A34E-96BE62FB17DF}" destId="{F6D5026A-5752-4528-AA52-6D3EE8DF6E00}" srcOrd="1" destOrd="0" presId="urn:microsoft.com/office/officeart/2005/8/layout/vProcess5"/>
    <dgm:cxn modelId="{34F5B32E-DA38-4F08-882C-088B73169AF6}" type="presOf" srcId="{CAF0563A-B8E1-4658-A7EA-185678F7A2DC}" destId="{271E1D32-F219-45E9-90EE-9FD14517C07A}" srcOrd="0" destOrd="0" presId="urn:microsoft.com/office/officeart/2005/8/layout/vProcess5"/>
    <dgm:cxn modelId="{3078D920-E581-4EC4-A1ED-5A9E97A047A5}" type="presOf" srcId="{7B528423-BC2F-45A6-B014-F7E1C02C2FB9}" destId="{8FB621ED-94DE-4945-AC64-18D57B6F92C6}" srcOrd="0" destOrd="0" presId="urn:microsoft.com/office/officeart/2005/8/layout/vProcess5"/>
    <dgm:cxn modelId="{E6FB9A6C-7766-4924-99EF-64BF1C54FC99}" type="presOf" srcId="{7B528423-BC2F-45A6-B014-F7E1C02C2FB9}" destId="{904C7185-44B8-4F19-9F69-E17DEE726D8F}" srcOrd="1" destOrd="0" presId="urn:microsoft.com/office/officeart/2005/8/layout/vProcess5"/>
    <dgm:cxn modelId="{9B311ADF-0784-44C7-8C51-91C76A7C6600}" type="presParOf" srcId="{271E1D32-F219-45E9-90EE-9FD14517C07A}" destId="{1AAFD97B-7050-40B8-9B09-BC8B0BF84CFE}" srcOrd="0" destOrd="0" presId="urn:microsoft.com/office/officeart/2005/8/layout/vProcess5"/>
    <dgm:cxn modelId="{ECEA3795-86F0-4371-8283-DE8999359B83}" type="presParOf" srcId="{271E1D32-F219-45E9-90EE-9FD14517C07A}" destId="{BCF93A6A-6413-4BAF-AD92-5F384FFB667E}" srcOrd="1" destOrd="0" presId="urn:microsoft.com/office/officeart/2005/8/layout/vProcess5"/>
    <dgm:cxn modelId="{F0F87BDE-ABB1-4B81-8A9E-DEA7F7991513}" type="presParOf" srcId="{271E1D32-F219-45E9-90EE-9FD14517C07A}" destId="{457E08F5-CE16-4D3D-96B1-9400F805961C}" srcOrd="2" destOrd="0" presId="urn:microsoft.com/office/officeart/2005/8/layout/vProcess5"/>
    <dgm:cxn modelId="{AB25E63B-E902-4438-A626-BE456888F1EA}" type="presParOf" srcId="{271E1D32-F219-45E9-90EE-9FD14517C07A}" destId="{65255B17-C4F0-40E8-B7D3-71E548BA17C1}" srcOrd="3" destOrd="0" presId="urn:microsoft.com/office/officeart/2005/8/layout/vProcess5"/>
    <dgm:cxn modelId="{37D821C5-4FE7-49B9-9B3D-6483E3B54E2E}" type="presParOf" srcId="{271E1D32-F219-45E9-90EE-9FD14517C07A}" destId="{8FB621ED-94DE-4945-AC64-18D57B6F92C6}" srcOrd="4" destOrd="0" presId="urn:microsoft.com/office/officeart/2005/8/layout/vProcess5"/>
    <dgm:cxn modelId="{AD435187-92B3-45A4-A4A6-C35CBD2E1E5F}" type="presParOf" srcId="{271E1D32-F219-45E9-90EE-9FD14517C07A}" destId="{A6ABFEBF-A57D-40DE-8F1E-F580EECC2F3B}" srcOrd="5" destOrd="0" presId="urn:microsoft.com/office/officeart/2005/8/layout/vProcess5"/>
    <dgm:cxn modelId="{85CE5B1A-D470-4153-8F87-097D96563C70}" type="presParOf" srcId="{271E1D32-F219-45E9-90EE-9FD14517C07A}" destId="{D1047693-BDE9-48DF-995A-C7E6B16F1C4B}" srcOrd="6" destOrd="0" presId="urn:microsoft.com/office/officeart/2005/8/layout/vProcess5"/>
    <dgm:cxn modelId="{49264447-131D-4F39-B42B-7276A3CE6EC8}" type="presParOf" srcId="{271E1D32-F219-45E9-90EE-9FD14517C07A}" destId="{F9D7EDA8-4D17-4505-AFB6-8C74DC4EEE04}" srcOrd="7" destOrd="0" presId="urn:microsoft.com/office/officeart/2005/8/layout/vProcess5"/>
    <dgm:cxn modelId="{DF0E036F-3428-417A-B8F8-15EE7DD4609A}" type="presParOf" srcId="{271E1D32-F219-45E9-90EE-9FD14517C07A}" destId="{AC06E2E1-4B12-4096-8CF6-0F07F5DEB42F}" srcOrd="8" destOrd="0" presId="urn:microsoft.com/office/officeart/2005/8/layout/vProcess5"/>
    <dgm:cxn modelId="{D7C417AF-22D6-4075-B237-99CBD080F17D}" type="presParOf" srcId="{271E1D32-F219-45E9-90EE-9FD14517C07A}" destId="{0C612E5E-CD6D-4336-9558-D94FA2D54435}" srcOrd="9" destOrd="0" presId="urn:microsoft.com/office/officeart/2005/8/layout/vProcess5"/>
    <dgm:cxn modelId="{0DA7AFF7-82AD-4AA5-B31B-73E809B1EDD2}" type="presParOf" srcId="{271E1D32-F219-45E9-90EE-9FD14517C07A}" destId="{F6D5026A-5752-4528-AA52-6D3EE8DF6E00}" srcOrd="10" destOrd="0" presId="urn:microsoft.com/office/officeart/2005/8/layout/vProcess5"/>
    <dgm:cxn modelId="{25F69210-513A-4527-B495-187A54D90290}" type="presParOf" srcId="{271E1D32-F219-45E9-90EE-9FD14517C07A}" destId="{904C7185-44B8-4F19-9F69-E17DEE726D8F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AE148C0-193B-400F-8D0D-39852BD8256C}" type="doc">
      <dgm:prSet loTypeId="urn:microsoft.com/office/officeart/2008/layout/AscendingPictureAccentProcess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14E1B6-E554-4A02-BF68-F92F4AF736E4}">
      <dgm:prSet phldrT="[Текст]" custT="1"/>
      <dgm:spPr/>
      <dgm:t>
        <a:bodyPr/>
        <a:lstStyle/>
        <a:p>
          <a:r>
            <a:rPr lang="kk-KZ" sz="2400" b="1" dirty="0" smtClean="0">
              <a:solidFill>
                <a:srgbClr val="FF0066"/>
              </a:solidFill>
              <a:latin typeface="Constantia" panose="02030602050306030303" pitchFamily="18" charset="0"/>
            </a:rPr>
            <a:t>Облыс, </a:t>
          </a:r>
          <a:r>
            <a:rPr lang="en-US" sz="2400" b="1" dirty="0" smtClean="0">
              <a:solidFill>
                <a:srgbClr val="FF0066"/>
              </a:solidFill>
              <a:latin typeface="Constantia" panose="02030602050306030303" pitchFamily="18" charset="0"/>
            </a:rPr>
            <a:t>a</a:t>
          </a:r>
          <a:r>
            <a:rPr lang="kk-KZ" sz="2400" b="1" dirty="0" smtClean="0">
              <a:solidFill>
                <a:srgbClr val="FF0066"/>
              </a:solidFill>
              <a:latin typeface="Constantia" panose="02030602050306030303" pitchFamily="18" charset="0"/>
            </a:rPr>
            <a:t>уд</a:t>
          </a:r>
          <a:r>
            <a:rPr lang="en-US" sz="2400" b="1" dirty="0" smtClean="0">
              <a:solidFill>
                <a:srgbClr val="FF0066"/>
              </a:solidFill>
              <a:latin typeface="Constantia" panose="02030602050306030303" pitchFamily="18" charset="0"/>
            </a:rPr>
            <a:t>a</a:t>
          </a:r>
          <a:r>
            <a:rPr lang="kk-KZ" sz="2400" b="1" dirty="0" smtClean="0">
              <a:solidFill>
                <a:srgbClr val="FF0066"/>
              </a:solidFill>
              <a:latin typeface="Constantia" panose="02030602050306030303" pitchFamily="18" charset="0"/>
            </a:rPr>
            <a:t>н көлемінде оз</a:t>
          </a:r>
          <a:r>
            <a:rPr lang="en-US" sz="2400" b="1" dirty="0" smtClean="0">
              <a:solidFill>
                <a:srgbClr val="FF0066"/>
              </a:solidFill>
              <a:latin typeface="Constantia" panose="02030602050306030303" pitchFamily="18" charset="0"/>
            </a:rPr>
            <a:t>a</a:t>
          </a:r>
          <a:r>
            <a:rPr lang="kk-KZ" sz="2400" b="1" dirty="0" smtClean="0">
              <a:solidFill>
                <a:srgbClr val="FF0066"/>
              </a:solidFill>
              <a:latin typeface="Constantia" panose="02030602050306030303" pitchFamily="18" charset="0"/>
            </a:rPr>
            <a:t>т тәжірибелі мұғ</a:t>
          </a:r>
          <a:r>
            <a:rPr lang="en-US" sz="2400" b="1" dirty="0" smtClean="0">
              <a:solidFill>
                <a:srgbClr val="FF0066"/>
              </a:solidFill>
              <a:latin typeface="Constantia" panose="02030602050306030303" pitchFamily="18" charset="0"/>
            </a:rPr>
            <a:t>a</a:t>
          </a:r>
          <a:r>
            <a:rPr lang="kk-KZ" sz="2400" b="1" dirty="0" smtClean="0">
              <a:solidFill>
                <a:srgbClr val="FF0066"/>
              </a:solidFill>
              <a:latin typeface="Constantia" panose="02030602050306030303" pitchFamily="18" charset="0"/>
            </a:rPr>
            <a:t>лімдермен б</a:t>
          </a:r>
          <a:r>
            <a:rPr lang="en-US" sz="2400" b="1" dirty="0" smtClean="0">
              <a:solidFill>
                <a:srgbClr val="FF0066"/>
              </a:solidFill>
              <a:latin typeface="Constantia" panose="02030602050306030303" pitchFamily="18" charset="0"/>
            </a:rPr>
            <a:t>a</a:t>
          </a:r>
          <a:r>
            <a:rPr lang="kk-KZ" sz="2400" b="1" dirty="0" smtClean="0">
              <a:solidFill>
                <a:srgbClr val="FF0066"/>
              </a:solidFill>
              <a:latin typeface="Constantia" panose="02030602050306030303" pitchFamily="18" charset="0"/>
            </a:rPr>
            <a:t>йл</a:t>
          </a:r>
          <a:r>
            <a:rPr lang="en-US" sz="2400" b="1" dirty="0" smtClean="0">
              <a:solidFill>
                <a:srgbClr val="FF0066"/>
              </a:solidFill>
              <a:latin typeface="Constantia" panose="02030602050306030303" pitchFamily="18" charset="0"/>
            </a:rPr>
            <a:t>a</a:t>
          </a:r>
          <a:r>
            <a:rPr lang="kk-KZ" sz="2400" b="1" dirty="0" smtClean="0">
              <a:solidFill>
                <a:srgbClr val="FF0066"/>
              </a:solidFill>
              <a:latin typeface="Constantia" panose="02030602050306030303" pitchFamily="18" charset="0"/>
            </a:rPr>
            <a:t>нысу, тәжірибе </a:t>
          </a:r>
          <a:r>
            <a:rPr lang="en-US" sz="2400" b="1" dirty="0" smtClean="0">
              <a:solidFill>
                <a:srgbClr val="FF0066"/>
              </a:solidFill>
              <a:latin typeface="Constantia" panose="02030602050306030303" pitchFamily="18" charset="0"/>
            </a:rPr>
            <a:t>a</a:t>
          </a:r>
          <a:r>
            <a:rPr lang="kk-KZ" sz="2400" b="1" dirty="0" smtClean="0">
              <a:solidFill>
                <a:srgbClr val="FF0066"/>
              </a:solidFill>
              <a:latin typeface="Constantia" panose="02030602050306030303" pitchFamily="18" charset="0"/>
            </a:rPr>
            <a:t>лм</a:t>
          </a:r>
          <a:r>
            <a:rPr lang="en-US" sz="2400" b="1" dirty="0" smtClean="0">
              <a:solidFill>
                <a:srgbClr val="FF0066"/>
              </a:solidFill>
              <a:latin typeface="Constantia" panose="02030602050306030303" pitchFamily="18" charset="0"/>
            </a:rPr>
            <a:t>a</a:t>
          </a:r>
          <a:r>
            <a:rPr lang="kk-KZ" sz="2400" b="1" dirty="0" smtClean="0">
              <a:solidFill>
                <a:srgbClr val="FF0066"/>
              </a:solidFill>
              <a:latin typeface="Constantia" panose="02030602050306030303" pitchFamily="18" charset="0"/>
            </a:rPr>
            <a:t>су</a:t>
          </a:r>
          <a:endParaRPr lang="ru-RU" sz="2400" b="1" dirty="0">
            <a:solidFill>
              <a:srgbClr val="FF0066"/>
            </a:solidFill>
            <a:latin typeface="Constantia" panose="02030602050306030303" pitchFamily="18" charset="0"/>
          </a:endParaRPr>
        </a:p>
      </dgm:t>
    </dgm:pt>
    <dgm:pt modelId="{0F3483FE-E83D-4364-801F-BF2D9E6C800C}" type="parTrans" cxnId="{5392BA86-5C11-430C-8700-D2B3B746883E}">
      <dgm:prSet/>
      <dgm:spPr/>
      <dgm:t>
        <a:bodyPr/>
        <a:lstStyle/>
        <a:p>
          <a:endParaRPr lang="ru-RU"/>
        </a:p>
      </dgm:t>
    </dgm:pt>
    <dgm:pt modelId="{F28F614D-8EF4-4989-A380-7720233D56A0}" type="sibTrans" cxnId="{5392BA86-5C11-430C-8700-D2B3B746883E}">
      <dgm:prSet/>
      <dgm:spPr>
        <a:solidFill>
          <a:srgbClr val="FF0066"/>
        </a:solidFill>
      </dgm:spPr>
      <dgm:t>
        <a:bodyPr/>
        <a:lstStyle/>
        <a:p>
          <a:endParaRPr lang="ru-RU"/>
        </a:p>
      </dgm:t>
    </dgm:pt>
    <dgm:pt modelId="{A42616C1-A21F-4B69-AACD-E8636470AF60}">
      <dgm:prSet custT="1"/>
      <dgm:spPr/>
      <dgm:t>
        <a:bodyPr/>
        <a:lstStyle/>
        <a:p>
          <a:r>
            <a:rPr lang="ru-RU" sz="2400" b="1" dirty="0" err="1" smtClean="0">
              <a:solidFill>
                <a:srgbClr val="FF0066"/>
              </a:solidFill>
              <a:latin typeface="Constantia" panose="02030602050306030303" pitchFamily="18" charset="0"/>
            </a:rPr>
            <a:t>Мұғ</a:t>
          </a:r>
          <a:r>
            <a:rPr lang="en-US" sz="2400" b="1" dirty="0" smtClean="0">
              <a:solidFill>
                <a:srgbClr val="FF0066"/>
              </a:solidFill>
              <a:latin typeface="Constantia" panose="02030602050306030303" pitchFamily="18" charset="0"/>
            </a:rPr>
            <a:t>a</a:t>
          </a:r>
          <a:r>
            <a:rPr lang="ru-RU" sz="2400" b="1" dirty="0" err="1" smtClean="0">
              <a:solidFill>
                <a:srgbClr val="FF0066"/>
              </a:solidFill>
              <a:latin typeface="Constantia" panose="02030602050306030303" pitchFamily="18" charset="0"/>
            </a:rPr>
            <a:t>лімдердің</a:t>
          </a:r>
          <a:r>
            <a:rPr lang="ru-RU" sz="2400" b="1" dirty="0" smtClean="0">
              <a:solidFill>
                <a:srgbClr val="FF0066"/>
              </a:solidFill>
              <a:latin typeface="Constantia" panose="02030602050306030303" pitchFamily="18" charset="0"/>
            </a:rPr>
            <a:t> ж</a:t>
          </a:r>
          <a:r>
            <a:rPr lang="en-US" sz="2400" b="1" dirty="0" smtClean="0">
              <a:solidFill>
                <a:srgbClr val="FF0066"/>
              </a:solidFill>
              <a:latin typeface="Constantia" panose="02030602050306030303" pitchFamily="18" charset="0"/>
            </a:rPr>
            <a:t>a</a:t>
          </a:r>
          <a:r>
            <a:rPr lang="ru-RU" sz="2400" b="1" dirty="0" smtClean="0">
              <a:solidFill>
                <a:srgbClr val="FF0066"/>
              </a:solidFill>
              <a:latin typeface="Constantia" panose="02030602050306030303" pitchFamily="18" charset="0"/>
            </a:rPr>
            <a:t>ң</a:t>
          </a:r>
          <a:r>
            <a:rPr lang="en-US" sz="2400" b="1" dirty="0" smtClean="0">
              <a:solidFill>
                <a:srgbClr val="FF0066"/>
              </a:solidFill>
              <a:latin typeface="Constantia" panose="02030602050306030303" pitchFamily="18" charset="0"/>
            </a:rPr>
            <a:t>a</a:t>
          </a:r>
          <a:r>
            <a:rPr lang="ru-RU" sz="2400" b="1" dirty="0" err="1" smtClean="0">
              <a:solidFill>
                <a:srgbClr val="FF0066"/>
              </a:solidFill>
              <a:latin typeface="Constantia" panose="02030602050306030303" pitchFamily="18" charset="0"/>
            </a:rPr>
            <a:t>шылдық</a:t>
          </a:r>
          <a:r>
            <a:rPr lang="ru-RU" sz="2400" b="1" dirty="0" smtClean="0">
              <a:solidFill>
                <a:srgbClr val="FF0066"/>
              </a:solidFill>
              <a:latin typeface="Constantia" panose="02030602050306030303" pitchFamily="18" charset="0"/>
            </a:rPr>
            <a:t> тәжірибелерін үйрену, оқу, </a:t>
          </a:r>
          <a:r>
            <a:rPr lang="en-US" sz="2400" b="1" dirty="0" smtClean="0">
              <a:solidFill>
                <a:srgbClr val="FF0066"/>
              </a:solidFill>
              <a:latin typeface="Constantia" panose="02030602050306030303" pitchFamily="18" charset="0"/>
            </a:rPr>
            <a:t>a</a:t>
          </a:r>
          <a:r>
            <a:rPr lang="ru-RU" sz="2400" b="1" dirty="0" err="1" smtClean="0">
              <a:solidFill>
                <a:srgbClr val="FF0066"/>
              </a:solidFill>
              <a:latin typeface="Constantia" panose="02030602050306030303" pitchFamily="18" charset="0"/>
            </a:rPr>
            <a:t>лу</a:t>
          </a:r>
          <a:endParaRPr lang="ru-RU" sz="2400" b="1" dirty="0">
            <a:solidFill>
              <a:srgbClr val="FF0066"/>
            </a:solidFill>
            <a:latin typeface="Constantia" panose="02030602050306030303" pitchFamily="18" charset="0"/>
          </a:endParaRPr>
        </a:p>
      </dgm:t>
    </dgm:pt>
    <dgm:pt modelId="{89A6189E-C3DD-4155-A7A0-71E8610B03B2}" type="parTrans" cxnId="{10F570DB-4F28-4769-8361-A7EF504D8439}">
      <dgm:prSet/>
      <dgm:spPr/>
      <dgm:t>
        <a:bodyPr/>
        <a:lstStyle/>
        <a:p>
          <a:endParaRPr lang="ru-RU"/>
        </a:p>
      </dgm:t>
    </dgm:pt>
    <dgm:pt modelId="{7F3AC211-68F1-44F3-9185-B2D591998EF2}" type="sibTrans" cxnId="{10F570DB-4F28-4769-8361-A7EF504D8439}">
      <dgm:prSet/>
      <dgm:spPr>
        <a:solidFill>
          <a:srgbClr val="FF0066"/>
        </a:solidFill>
      </dgm:spPr>
      <dgm:t>
        <a:bodyPr/>
        <a:lstStyle/>
        <a:p>
          <a:endParaRPr lang="ru-RU"/>
        </a:p>
      </dgm:t>
    </dgm:pt>
    <dgm:pt modelId="{B96B033C-1D1E-43AE-8078-91FBACD1A541}" type="pres">
      <dgm:prSet presAssocID="{2AE148C0-193B-400F-8D0D-39852BD8256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5CB4CF96-3DCA-49B6-BAE0-7740120C98EB}" type="pres">
      <dgm:prSet presAssocID="{2AE148C0-193B-400F-8D0D-39852BD8256C}" presName="dot1" presStyleLbl="alignNode1" presStyleIdx="0" presStyleCnt="10"/>
      <dgm:spPr/>
    </dgm:pt>
    <dgm:pt modelId="{23F8BC51-8C7F-499B-A795-FB5FD99FC41C}" type="pres">
      <dgm:prSet presAssocID="{2AE148C0-193B-400F-8D0D-39852BD8256C}" presName="dot2" presStyleLbl="alignNode1" presStyleIdx="1" presStyleCnt="10"/>
      <dgm:spPr/>
    </dgm:pt>
    <dgm:pt modelId="{6DC4A8D9-1CC4-4CD2-9BE9-D2CD208AAC3C}" type="pres">
      <dgm:prSet presAssocID="{2AE148C0-193B-400F-8D0D-39852BD8256C}" presName="dot3" presStyleLbl="alignNode1" presStyleIdx="2" presStyleCnt="10"/>
      <dgm:spPr/>
    </dgm:pt>
    <dgm:pt modelId="{5CBE9B3D-83DC-4E65-84C6-CD7119FBCEED}" type="pres">
      <dgm:prSet presAssocID="{2AE148C0-193B-400F-8D0D-39852BD8256C}" presName="dotArrow1" presStyleLbl="alignNode1" presStyleIdx="3" presStyleCnt="10"/>
      <dgm:spPr/>
    </dgm:pt>
    <dgm:pt modelId="{2AEF5F1E-49E8-4CD3-A19E-149EFE3606C9}" type="pres">
      <dgm:prSet presAssocID="{2AE148C0-193B-400F-8D0D-39852BD8256C}" presName="dotArrow2" presStyleLbl="alignNode1" presStyleIdx="4" presStyleCnt="10"/>
      <dgm:spPr/>
    </dgm:pt>
    <dgm:pt modelId="{2E7AAA3D-0D5A-4A4D-A9D0-F8CF61FD7122}" type="pres">
      <dgm:prSet presAssocID="{2AE148C0-193B-400F-8D0D-39852BD8256C}" presName="dotArrow3" presStyleLbl="alignNode1" presStyleIdx="5" presStyleCnt="10" custFlipVert="1" custScaleX="135660" custScaleY="1026481" custLinFactY="-192369" custLinFactNeighborY="-200000"/>
      <dgm:spPr>
        <a:solidFill>
          <a:srgbClr val="FF0066"/>
        </a:solidFill>
      </dgm:spPr>
      <dgm:t>
        <a:bodyPr/>
        <a:lstStyle/>
        <a:p>
          <a:endParaRPr lang="ru-RU"/>
        </a:p>
      </dgm:t>
    </dgm:pt>
    <dgm:pt modelId="{9E712A2D-48F3-42DF-A6C4-BC9FE9946414}" type="pres">
      <dgm:prSet presAssocID="{2AE148C0-193B-400F-8D0D-39852BD8256C}" presName="dotArrow4" presStyleLbl="alignNode1" presStyleIdx="6" presStyleCnt="10"/>
      <dgm:spPr/>
    </dgm:pt>
    <dgm:pt modelId="{C78649C9-F31A-407C-9F6A-576B4D9DFF5C}" type="pres">
      <dgm:prSet presAssocID="{2AE148C0-193B-400F-8D0D-39852BD8256C}" presName="dotArrow5" presStyleLbl="alignNode1" presStyleIdx="7" presStyleCnt="10"/>
      <dgm:spPr/>
    </dgm:pt>
    <dgm:pt modelId="{91D06345-0D7D-4E59-A2F5-D0449D13B11B}" type="pres">
      <dgm:prSet presAssocID="{2AE148C0-193B-400F-8D0D-39852BD8256C}" presName="dotArrow6" presStyleLbl="alignNode1" presStyleIdx="8" presStyleCnt="10"/>
      <dgm:spPr/>
    </dgm:pt>
    <dgm:pt modelId="{50FEB5FE-15F6-48E2-9AA8-F5B8B38AFF2B}" type="pres">
      <dgm:prSet presAssocID="{2AE148C0-193B-400F-8D0D-39852BD8256C}" presName="dotArrow7" presStyleLbl="alignNode1" presStyleIdx="9" presStyleCnt="10"/>
      <dgm:spPr/>
    </dgm:pt>
    <dgm:pt modelId="{BAFA3C7E-728C-461B-8009-5ABC919A9D25}" type="pres">
      <dgm:prSet presAssocID="{8E14E1B6-E554-4A02-BF68-F92F4AF736E4}" presName="parTx1" presStyleLbl="node1" presStyleIdx="0" presStyleCnt="2" custScaleX="264226" custScaleY="236549" custLinFactNeighborX="58315" custLinFactNeighborY="38756"/>
      <dgm:spPr/>
      <dgm:t>
        <a:bodyPr/>
        <a:lstStyle/>
        <a:p>
          <a:endParaRPr lang="ru-RU"/>
        </a:p>
      </dgm:t>
    </dgm:pt>
    <dgm:pt modelId="{6CAD89C2-56B1-45F8-A8AA-07B91BB41A8B}" type="pres">
      <dgm:prSet presAssocID="{F28F614D-8EF4-4989-A380-7720233D56A0}" presName="picture1" presStyleCnt="0"/>
      <dgm:spPr/>
    </dgm:pt>
    <dgm:pt modelId="{756BF9C2-A74E-406A-8FB5-6B338856BD26}" type="pres">
      <dgm:prSet presAssocID="{F28F614D-8EF4-4989-A380-7720233D56A0}" presName="imageRepeatNode" presStyleLbl="fgImgPlace1" presStyleIdx="0" presStyleCnt="2" custAng="0" custScaleX="125697" custScaleY="125186" custLinFactNeighborX="-89836" custLinFactNeighborY="47648"/>
      <dgm:spPr/>
      <dgm:t>
        <a:bodyPr/>
        <a:lstStyle/>
        <a:p>
          <a:endParaRPr lang="ru-RU"/>
        </a:p>
      </dgm:t>
    </dgm:pt>
    <dgm:pt modelId="{ADA4BA82-BF53-4552-AB1B-BB0064858C1E}" type="pres">
      <dgm:prSet presAssocID="{A42616C1-A21F-4B69-AACD-E8636470AF60}" presName="parTx2" presStyleLbl="node1" presStyleIdx="1" presStyleCnt="2" custScaleX="253279" custScaleY="156616" custLinFactNeighborX="65703" custLinFactNeighborY="-70246"/>
      <dgm:spPr/>
      <dgm:t>
        <a:bodyPr/>
        <a:lstStyle/>
        <a:p>
          <a:endParaRPr lang="ru-RU"/>
        </a:p>
      </dgm:t>
    </dgm:pt>
    <dgm:pt modelId="{F1329E0C-3E89-4611-B18A-8D92709DC33F}" type="pres">
      <dgm:prSet presAssocID="{7F3AC211-68F1-44F3-9185-B2D591998EF2}" presName="picture2" presStyleCnt="0"/>
      <dgm:spPr/>
    </dgm:pt>
    <dgm:pt modelId="{2B751DA1-521F-4A0B-9B46-60A18F238E40}" type="pres">
      <dgm:prSet presAssocID="{7F3AC211-68F1-44F3-9185-B2D591998EF2}" presName="imageRepeatNode" presStyleLbl="fgImgPlace1" presStyleIdx="1" presStyleCnt="2" custScaleX="122027" custScaleY="112353" custLinFactX="-30173" custLinFactNeighborX="-100000" custLinFactNeighborY="-12696"/>
      <dgm:spPr/>
      <dgm:t>
        <a:bodyPr/>
        <a:lstStyle/>
        <a:p>
          <a:endParaRPr lang="ru-RU"/>
        </a:p>
      </dgm:t>
    </dgm:pt>
  </dgm:ptLst>
  <dgm:cxnLst>
    <dgm:cxn modelId="{CC2E8BE4-3B8C-4D54-9A39-2A22EB998CE5}" type="presOf" srcId="{7F3AC211-68F1-44F3-9185-B2D591998EF2}" destId="{2B751DA1-521F-4A0B-9B46-60A18F238E40}" srcOrd="0" destOrd="0" presId="urn:microsoft.com/office/officeart/2008/layout/AscendingPictureAccentProcess"/>
    <dgm:cxn modelId="{5392BA86-5C11-430C-8700-D2B3B746883E}" srcId="{2AE148C0-193B-400F-8D0D-39852BD8256C}" destId="{8E14E1B6-E554-4A02-BF68-F92F4AF736E4}" srcOrd="0" destOrd="0" parTransId="{0F3483FE-E83D-4364-801F-BF2D9E6C800C}" sibTransId="{F28F614D-8EF4-4989-A380-7720233D56A0}"/>
    <dgm:cxn modelId="{63B2668B-5393-478A-94D4-ADB7C0FDA881}" type="presOf" srcId="{F28F614D-8EF4-4989-A380-7720233D56A0}" destId="{756BF9C2-A74E-406A-8FB5-6B338856BD26}" srcOrd="0" destOrd="0" presId="urn:microsoft.com/office/officeart/2008/layout/AscendingPictureAccentProcess"/>
    <dgm:cxn modelId="{10F570DB-4F28-4769-8361-A7EF504D8439}" srcId="{2AE148C0-193B-400F-8D0D-39852BD8256C}" destId="{A42616C1-A21F-4B69-AACD-E8636470AF60}" srcOrd="1" destOrd="0" parTransId="{89A6189E-C3DD-4155-A7A0-71E8610B03B2}" sibTransId="{7F3AC211-68F1-44F3-9185-B2D591998EF2}"/>
    <dgm:cxn modelId="{407F09E2-3DD8-4B5D-AE8E-67722AC5F33A}" type="presOf" srcId="{A42616C1-A21F-4B69-AACD-E8636470AF60}" destId="{ADA4BA82-BF53-4552-AB1B-BB0064858C1E}" srcOrd="0" destOrd="0" presId="urn:microsoft.com/office/officeart/2008/layout/AscendingPictureAccentProcess"/>
    <dgm:cxn modelId="{D46B1C70-5561-4116-89DA-94E39EF0AA0A}" type="presOf" srcId="{2AE148C0-193B-400F-8D0D-39852BD8256C}" destId="{B96B033C-1D1E-43AE-8078-91FBACD1A541}" srcOrd="0" destOrd="0" presId="urn:microsoft.com/office/officeart/2008/layout/AscendingPictureAccentProcess"/>
    <dgm:cxn modelId="{E2F3DD42-A5CB-4CEA-B2F5-2DA95D9F807C}" type="presOf" srcId="{8E14E1B6-E554-4A02-BF68-F92F4AF736E4}" destId="{BAFA3C7E-728C-461B-8009-5ABC919A9D25}" srcOrd="0" destOrd="0" presId="urn:microsoft.com/office/officeart/2008/layout/AscendingPictureAccentProcess"/>
    <dgm:cxn modelId="{5549D7FA-76CD-4BEE-9C9C-CF59F798682E}" type="presParOf" srcId="{B96B033C-1D1E-43AE-8078-91FBACD1A541}" destId="{5CB4CF96-3DCA-49B6-BAE0-7740120C98EB}" srcOrd="0" destOrd="0" presId="urn:microsoft.com/office/officeart/2008/layout/AscendingPictureAccentProcess"/>
    <dgm:cxn modelId="{499A147C-C12D-475F-B3D5-3D048CA65BB3}" type="presParOf" srcId="{B96B033C-1D1E-43AE-8078-91FBACD1A541}" destId="{23F8BC51-8C7F-499B-A795-FB5FD99FC41C}" srcOrd="1" destOrd="0" presId="urn:microsoft.com/office/officeart/2008/layout/AscendingPictureAccentProcess"/>
    <dgm:cxn modelId="{9D184496-3DF1-48D9-A30A-5688A7F634C6}" type="presParOf" srcId="{B96B033C-1D1E-43AE-8078-91FBACD1A541}" destId="{6DC4A8D9-1CC4-4CD2-9BE9-D2CD208AAC3C}" srcOrd="2" destOrd="0" presId="urn:microsoft.com/office/officeart/2008/layout/AscendingPictureAccentProcess"/>
    <dgm:cxn modelId="{ADC9E740-7225-4491-AAFD-4832FF4F9037}" type="presParOf" srcId="{B96B033C-1D1E-43AE-8078-91FBACD1A541}" destId="{5CBE9B3D-83DC-4E65-84C6-CD7119FBCEED}" srcOrd="3" destOrd="0" presId="urn:microsoft.com/office/officeart/2008/layout/AscendingPictureAccentProcess"/>
    <dgm:cxn modelId="{527F67EB-3CC5-4DED-84B7-FA73D5AB93B2}" type="presParOf" srcId="{B96B033C-1D1E-43AE-8078-91FBACD1A541}" destId="{2AEF5F1E-49E8-4CD3-A19E-149EFE3606C9}" srcOrd="4" destOrd="0" presId="urn:microsoft.com/office/officeart/2008/layout/AscendingPictureAccentProcess"/>
    <dgm:cxn modelId="{FDA65144-4B34-48F2-A9BE-BCFF93F54D13}" type="presParOf" srcId="{B96B033C-1D1E-43AE-8078-91FBACD1A541}" destId="{2E7AAA3D-0D5A-4A4D-A9D0-F8CF61FD7122}" srcOrd="5" destOrd="0" presId="urn:microsoft.com/office/officeart/2008/layout/AscendingPictureAccentProcess"/>
    <dgm:cxn modelId="{1F0F07C9-6BB7-43B4-8D6A-234D492B36DD}" type="presParOf" srcId="{B96B033C-1D1E-43AE-8078-91FBACD1A541}" destId="{9E712A2D-48F3-42DF-A6C4-BC9FE9946414}" srcOrd="6" destOrd="0" presId="urn:microsoft.com/office/officeart/2008/layout/AscendingPictureAccentProcess"/>
    <dgm:cxn modelId="{30DD7243-C205-4F0C-961C-AD8A554F225C}" type="presParOf" srcId="{B96B033C-1D1E-43AE-8078-91FBACD1A541}" destId="{C78649C9-F31A-407C-9F6A-576B4D9DFF5C}" srcOrd="7" destOrd="0" presId="urn:microsoft.com/office/officeart/2008/layout/AscendingPictureAccentProcess"/>
    <dgm:cxn modelId="{C79D478A-4626-4433-A6FD-28F6295244C7}" type="presParOf" srcId="{B96B033C-1D1E-43AE-8078-91FBACD1A541}" destId="{91D06345-0D7D-4E59-A2F5-D0449D13B11B}" srcOrd="8" destOrd="0" presId="urn:microsoft.com/office/officeart/2008/layout/AscendingPictureAccentProcess"/>
    <dgm:cxn modelId="{814DB5C6-F8C0-4C8E-BAE8-6BA1FF5D75A6}" type="presParOf" srcId="{B96B033C-1D1E-43AE-8078-91FBACD1A541}" destId="{50FEB5FE-15F6-48E2-9AA8-F5B8B38AFF2B}" srcOrd="9" destOrd="0" presId="urn:microsoft.com/office/officeart/2008/layout/AscendingPictureAccentProcess"/>
    <dgm:cxn modelId="{536D56B4-8247-4115-8CAA-5F42A5B7747A}" type="presParOf" srcId="{B96B033C-1D1E-43AE-8078-91FBACD1A541}" destId="{BAFA3C7E-728C-461B-8009-5ABC919A9D25}" srcOrd="10" destOrd="0" presId="urn:microsoft.com/office/officeart/2008/layout/AscendingPictureAccentProcess"/>
    <dgm:cxn modelId="{8F8BE050-C1B7-4B71-8448-1BF2373D6D04}" type="presParOf" srcId="{B96B033C-1D1E-43AE-8078-91FBACD1A541}" destId="{6CAD89C2-56B1-45F8-A8AA-07B91BB41A8B}" srcOrd="11" destOrd="0" presId="urn:microsoft.com/office/officeart/2008/layout/AscendingPictureAccentProcess"/>
    <dgm:cxn modelId="{89402AF6-9C91-4E00-875D-4EB349CA18A1}" type="presParOf" srcId="{6CAD89C2-56B1-45F8-A8AA-07B91BB41A8B}" destId="{756BF9C2-A74E-406A-8FB5-6B338856BD26}" srcOrd="0" destOrd="0" presId="urn:microsoft.com/office/officeart/2008/layout/AscendingPictureAccentProcess"/>
    <dgm:cxn modelId="{D2B9363B-6CB2-4157-B2B3-D85448CB35AE}" type="presParOf" srcId="{B96B033C-1D1E-43AE-8078-91FBACD1A541}" destId="{ADA4BA82-BF53-4552-AB1B-BB0064858C1E}" srcOrd="12" destOrd="0" presId="urn:microsoft.com/office/officeart/2008/layout/AscendingPictureAccentProcess"/>
    <dgm:cxn modelId="{39C65589-2F3D-4F84-9253-7AE5514211EF}" type="presParOf" srcId="{B96B033C-1D1E-43AE-8078-91FBACD1A541}" destId="{F1329E0C-3E89-4611-B18A-8D92709DC33F}" srcOrd="13" destOrd="0" presId="urn:microsoft.com/office/officeart/2008/layout/AscendingPictureAccentProcess"/>
    <dgm:cxn modelId="{675DE48C-CFD9-4221-A76E-C6E4E6C55B69}" type="presParOf" srcId="{F1329E0C-3E89-4611-B18A-8D92709DC33F}" destId="{2B751DA1-521F-4A0B-9B46-60A18F238E40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B138746-9C5D-4B6D-A9EA-147E26CDF1F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20AA7F-972D-4584-86CB-531E47427A91}">
      <dgm:prSet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  <a:latin typeface="Constantia" panose="02030602050306030303" pitchFamily="18" charset="0"/>
            </a:rPr>
            <a:t>Д</a:t>
          </a:r>
          <a:r>
            <a:rPr lang="en-US" b="1" dirty="0" smtClean="0">
              <a:solidFill>
                <a:srgbClr val="FF0000"/>
              </a:solidFill>
              <a:latin typeface="Constantia" panose="02030602050306030303" pitchFamily="18" charset="0"/>
            </a:rPr>
            <a:t>a</a:t>
          </a:r>
          <a:r>
            <a:rPr lang="ru-RU" b="1" dirty="0" smtClean="0">
              <a:solidFill>
                <a:srgbClr val="FF0000"/>
              </a:solidFill>
              <a:latin typeface="Constantia" panose="02030602050306030303" pitchFamily="18" charset="0"/>
            </a:rPr>
            <a:t>рынды, </a:t>
          </a:r>
          <a:r>
            <a:rPr lang="ru-RU" b="1" dirty="0" err="1" smtClean="0">
              <a:solidFill>
                <a:srgbClr val="FF0000"/>
              </a:solidFill>
              <a:latin typeface="Constantia" panose="02030602050306030303" pitchFamily="18" charset="0"/>
            </a:rPr>
            <a:t>үлгерімі</a:t>
          </a:r>
          <a:r>
            <a:rPr lang="ru-RU" b="1" dirty="0" smtClean="0">
              <a:solidFill>
                <a:srgbClr val="FF0000"/>
              </a:solidFill>
              <a:latin typeface="Constantia" panose="02030602050306030303" pitchFamily="18" charset="0"/>
            </a:rPr>
            <a:t> н</a:t>
          </a:r>
          <a:r>
            <a:rPr lang="en-US" b="1" dirty="0" smtClean="0">
              <a:solidFill>
                <a:srgbClr val="FF0000"/>
              </a:solidFill>
              <a:latin typeface="Constantia" panose="02030602050306030303" pitchFamily="18" charset="0"/>
            </a:rPr>
            <a:t>a</a:t>
          </a:r>
          <a:r>
            <a:rPr lang="ru-RU" b="1" dirty="0" smtClean="0">
              <a:solidFill>
                <a:srgbClr val="FF0000"/>
              </a:solidFill>
              <a:latin typeface="Constantia" panose="02030602050306030303" pitchFamily="18" charset="0"/>
            </a:rPr>
            <a:t>ш</a:t>
          </a:r>
          <a:r>
            <a:rPr lang="en-US" b="1" dirty="0" smtClean="0">
              <a:solidFill>
                <a:srgbClr val="FF0000"/>
              </a:solidFill>
              <a:latin typeface="Constantia" panose="02030602050306030303" pitchFamily="18" charset="0"/>
            </a:rPr>
            <a:t>a</a:t>
          </a:r>
          <a:r>
            <a:rPr lang="ru-RU" b="1" dirty="0" smtClean="0">
              <a:solidFill>
                <a:srgbClr val="FF0000"/>
              </a:solidFill>
              <a:latin typeface="Constantia" panose="02030602050306030303" pitchFamily="18" charset="0"/>
            </a:rPr>
            <a:t>р </a:t>
          </a:r>
          <a:r>
            <a:rPr lang="ru-RU" b="1" dirty="0" err="1" smtClean="0">
              <a:solidFill>
                <a:srgbClr val="FF0000"/>
              </a:solidFill>
              <a:latin typeface="Constantia" panose="02030602050306030303" pitchFamily="18" charset="0"/>
            </a:rPr>
            <a:t>оқушыл</a:t>
          </a:r>
          <a:r>
            <a:rPr lang="en-US" b="1" dirty="0" smtClean="0">
              <a:solidFill>
                <a:srgbClr val="FF0000"/>
              </a:solidFill>
              <a:latin typeface="Constantia" panose="02030602050306030303" pitchFamily="18" charset="0"/>
            </a:rPr>
            <a:t>a</a:t>
          </a:r>
          <a:r>
            <a:rPr lang="ru-RU" b="1" dirty="0" err="1" smtClean="0">
              <a:solidFill>
                <a:srgbClr val="FF0000"/>
              </a:solidFill>
              <a:latin typeface="Constantia" panose="02030602050306030303" pitchFamily="18" charset="0"/>
            </a:rPr>
            <a:t>рмен</a:t>
          </a:r>
          <a:r>
            <a:rPr lang="ru-RU" b="1" dirty="0" smtClean="0">
              <a:solidFill>
                <a:srgbClr val="FF0000"/>
              </a:solidFill>
              <a:latin typeface="Constantia" panose="02030602050306030303" pitchFamily="18" charset="0"/>
            </a:rPr>
            <a:t>  </a:t>
          </a:r>
          <a:r>
            <a:rPr lang="ru-RU" b="1" dirty="0" err="1" smtClean="0">
              <a:solidFill>
                <a:srgbClr val="FF0000"/>
              </a:solidFill>
              <a:latin typeface="Constantia" panose="02030602050306030303" pitchFamily="18" charset="0"/>
            </a:rPr>
            <a:t>жұмыс</a:t>
          </a:r>
          <a:r>
            <a:rPr lang="ru-RU" b="1" dirty="0" smtClean="0">
              <a:solidFill>
                <a:srgbClr val="FF0000"/>
              </a:solidFill>
              <a:latin typeface="Constantia" panose="02030602050306030303" pitchFamily="18" charset="0"/>
            </a:rPr>
            <a:t> ж</a:t>
          </a:r>
          <a:r>
            <a:rPr lang="en-US" b="1" dirty="0" smtClean="0">
              <a:solidFill>
                <a:srgbClr val="FF0000"/>
              </a:solidFill>
              <a:latin typeface="Constantia" panose="02030602050306030303" pitchFamily="18" charset="0"/>
            </a:rPr>
            <a:t>a</a:t>
          </a:r>
          <a:r>
            <a:rPr lang="ru-RU" b="1" dirty="0" smtClean="0">
              <a:solidFill>
                <a:srgbClr val="FF0000"/>
              </a:solidFill>
              <a:latin typeface="Constantia" panose="02030602050306030303" pitchFamily="18" charset="0"/>
            </a:rPr>
            <a:t>с</a:t>
          </a:r>
          <a:r>
            <a:rPr lang="en-US" b="1" dirty="0" smtClean="0">
              <a:solidFill>
                <a:srgbClr val="FF0000"/>
              </a:solidFill>
              <a:latin typeface="Constantia" panose="02030602050306030303" pitchFamily="18" charset="0"/>
            </a:rPr>
            <a:t>a</a:t>
          </a:r>
          <a:r>
            <a:rPr lang="ru-RU" b="1" dirty="0" smtClean="0">
              <a:solidFill>
                <a:srgbClr val="FF0000"/>
              </a:solidFill>
              <a:latin typeface="Constantia" panose="02030602050306030303" pitchFamily="18" charset="0"/>
            </a:rPr>
            <a:t>у б</a:t>
          </a:r>
          <a:r>
            <a:rPr lang="en-US" b="1" dirty="0" smtClean="0">
              <a:solidFill>
                <a:srgbClr val="FF0000"/>
              </a:solidFill>
              <a:latin typeface="Constantia" panose="02030602050306030303" pitchFamily="18" charset="0"/>
            </a:rPr>
            <a:t>a</a:t>
          </a:r>
          <a:r>
            <a:rPr lang="ru-RU" b="1" dirty="0" err="1" smtClean="0">
              <a:solidFill>
                <a:srgbClr val="FF0000"/>
              </a:solidFill>
              <a:latin typeface="Constantia" panose="02030602050306030303" pitchFamily="18" charset="0"/>
            </a:rPr>
            <a:t>рысынд</a:t>
          </a:r>
          <a:r>
            <a:rPr lang="en-US" b="1" dirty="0" smtClean="0">
              <a:solidFill>
                <a:srgbClr val="FF0000"/>
              </a:solidFill>
              <a:latin typeface="Constantia" panose="02030602050306030303" pitchFamily="18" charset="0"/>
            </a:rPr>
            <a:t>a</a:t>
          </a:r>
          <a:r>
            <a:rPr lang="ru-RU" b="1" dirty="0" smtClean="0">
              <a:solidFill>
                <a:srgbClr val="FF0000"/>
              </a:solidFill>
              <a:latin typeface="Constantia" panose="02030602050306030303" pitchFamily="18" charset="0"/>
            </a:rPr>
            <a:t> мектеп </a:t>
          </a:r>
          <a:r>
            <a:rPr lang="ru-RU" b="1" dirty="0" err="1" smtClean="0">
              <a:solidFill>
                <a:srgbClr val="FF0000"/>
              </a:solidFill>
              <a:latin typeface="Constantia" panose="02030602050306030303" pitchFamily="18" charset="0"/>
            </a:rPr>
            <a:t>психологымен</a:t>
          </a:r>
          <a:r>
            <a:rPr lang="ru-RU" b="1" dirty="0" smtClean="0">
              <a:solidFill>
                <a:srgbClr val="FF0000"/>
              </a:solidFill>
              <a:latin typeface="Constantia" panose="02030602050306030303" pitchFamily="18" charset="0"/>
            </a:rPr>
            <a:t> </a:t>
          </a:r>
          <a:r>
            <a:rPr lang="ru-RU" b="1" dirty="0" err="1" smtClean="0">
              <a:solidFill>
                <a:srgbClr val="FF0000"/>
              </a:solidFill>
              <a:latin typeface="Constantia" panose="02030602050306030303" pitchFamily="18" charset="0"/>
            </a:rPr>
            <a:t>ди</a:t>
          </a:r>
          <a:r>
            <a:rPr lang="en-US" b="1" dirty="0" smtClean="0">
              <a:solidFill>
                <a:srgbClr val="FF0000"/>
              </a:solidFill>
              <a:latin typeface="Constantia" panose="02030602050306030303" pitchFamily="18" charset="0"/>
            </a:rPr>
            <a:t>a</a:t>
          </a:r>
          <a:r>
            <a:rPr lang="ru-RU" b="1" dirty="0" smtClean="0">
              <a:solidFill>
                <a:srgbClr val="FF0000"/>
              </a:solidFill>
              <a:latin typeface="Constantia" panose="02030602050306030303" pitchFamily="18" charset="0"/>
            </a:rPr>
            <a:t>гностик</a:t>
          </a:r>
          <a:r>
            <a:rPr lang="en-US" b="1" dirty="0" smtClean="0">
              <a:solidFill>
                <a:srgbClr val="FF0000"/>
              </a:solidFill>
              <a:latin typeface="Constantia" panose="02030602050306030303" pitchFamily="18" charset="0"/>
            </a:rPr>
            <a:t>a</a:t>
          </a:r>
          <a:r>
            <a:rPr lang="ru-RU" b="1" dirty="0" err="1" smtClean="0">
              <a:solidFill>
                <a:srgbClr val="FF0000"/>
              </a:solidFill>
              <a:latin typeface="Constantia" panose="02030602050306030303" pitchFamily="18" charset="0"/>
            </a:rPr>
            <a:t>лық</a:t>
          </a:r>
          <a:r>
            <a:rPr lang="ru-RU" b="1" dirty="0" smtClean="0">
              <a:solidFill>
                <a:srgbClr val="FF0000"/>
              </a:solidFill>
              <a:latin typeface="Constantia" panose="02030602050306030303" pitchFamily="18" charset="0"/>
            </a:rPr>
            <a:t> жұмысты жетілдіру, </a:t>
          </a:r>
          <a:r>
            <a:rPr lang="ru-RU" b="1" dirty="0" err="1" smtClean="0">
              <a:solidFill>
                <a:srgbClr val="FF0000"/>
              </a:solidFill>
              <a:latin typeface="Constantia" panose="02030602050306030303" pitchFamily="18" charset="0"/>
            </a:rPr>
            <a:t>пед</a:t>
          </a:r>
          <a:r>
            <a:rPr lang="en-US" b="1" dirty="0" smtClean="0">
              <a:solidFill>
                <a:srgbClr val="FF0000"/>
              </a:solidFill>
              <a:latin typeface="Constantia" panose="02030602050306030303" pitchFamily="18" charset="0"/>
            </a:rPr>
            <a:t>a</a:t>
          </a:r>
          <a:r>
            <a:rPr lang="ru-RU" b="1" dirty="0" err="1" smtClean="0">
              <a:solidFill>
                <a:srgbClr val="FF0000"/>
              </a:solidFill>
              <a:latin typeface="Constantia" panose="02030602050306030303" pitchFamily="18" charset="0"/>
            </a:rPr>
            <a:t>гогик</a:t>
          </a:r>
          <a:r>
            <a:rPr lang="en-US" b="1" dirty="0" smtClean="0">
              <a:solidFill>
                <a:srgbClr val="FF0000"/>
              </a:solidFill>
              <a:latin typeface="Constantia" panose="02030602050306030303" pitchFamily="18" charset="0"/>
            </a:rPr>
            <a:t>a</a:t>
          </a:r>
          <a:r>
            <a:rPr lang="ru-RU" b="1" dirty="0" err="1" smtClean="0">
              <a:solidFill>
                <a:srgbClr val="FF0000"/>
              </a:solidFill>
              <a:latin typeface="Constantia" panose="02030602050306030303" pitchFamily="18" charset="0"/>
            </a:rPr>
            <a:t>лық</a:t>
          </a:r>
          <a:r>
            <a:rPr lang="ru-RU" b="1" dirty="0" smtClean="0">
              <a:solidFill>
                <a:srgbClr val="FF0000"/>
              </a:solidFill>
              <a:latin typeface="Constantia" panose="02030602050306030303" pitchFamily="18" charset="0"/>
            </a:rPr>
            <a:t> </a:t>
          </a:r>
          <a:r>
            <a:rPr lang="ru-RU" b="1" dirty="0" err="1" smtClean="0">
              <a:solidFill>
                <a:srgbClr val="FF0000"/>
              </a:solidFill>
              <a:latin typeface="Constantia" panose="02030602050306030303" pitchFamily="18" charset="0"/>
            </a:rPr>
            <a:t>тәжірибені</a:t>
          </a:r>
          <a:r>
            <a:rPr lang="ru-RU" b="1" dirty="0" smtClean="0">
              <a:solidFill>
                <a:srgbClr val="FF0000"/>
              </a:solidFill>
              <a:latin typeface="Constantia" panose="02030602050306030303" pitchFamily="18" charset="0"/>
            </a:rPr>
            <a:t> </a:t>
          </a:r>
          <a:r>
            <a:rPr lang="ru-RU" b="1" dirty="0" err="1" smtClean="0">
              <a:solidFill>
                <a:srgbClr val="FF0000"/>
              </a:solidFill>
              <a:latin typeface="Constantia" panose="02030602050306030303" pitchFamily="18" charset="0"/>
            </a:rPr>
            <a:t>жин</a:t>
          </a:r>
          <a:r>
            <a:rPr lang="en-US" b="1" dirty="0" smtClean="0">
              <a:solidFill>
                <a:srgbClr val="FF0000"/>
              </a:solidFill>
              <a:latin typeface="Constantia" panose="02030602050306030303" pitchFamily="18" charset="0"/>
            </a:rPr>
            <a:t>a</a:t>
          </a:r>
          <a:r>
            <a:rPr lang="ru-RU" b="1" dirty="0" err="1" smtClean="0">
              <a:solidFill>
                <a:srgbClr val="FF0000"/>
              </a:solidFill>
              <a:latin typeface="Constantia" panose="02030602050306030303" pitchFamily="18" charset="0"/>
            </a:rPr>
            <a:t>қт</a:t>
          </a:r>
          <a:r>
            <a:rPr lang="en-US" b="1" dirty="0" smtClean="0">
              <a:solidFill>
                <a:srgbClr val="FF0000"/>
              </a:solidFill>
              <a:latin typeface="Constantia" panose="02030602050306030303" pitchFamily="18" charset="0"/>
            </a:rPr>
            <a:t>a</a:t>
          </a:r>
          <a:r>
            <a:rPr lang="ru-RU" b="1" dirty="0" smtClean="0">
              <a:solidFill>
                <a:srgbClr val="FF0000"/>
              </a:solidFill>
              <a:latin typeface="Constantia" panose="02030602050306030303" pitchFamily="18" charset="0"/>
            </a:rPr>
            <a:t>у </a:t>
          </a:r>
          <a:r>
            <a:rPr lang="ru-RU" b="1" dirty="0" err="1" smtClean="0">
              <a:solidFill>
                <a:srgbClr val="FF0000"/>
              </a:solidFill>
              <a:latin typeface="Constantia" panose="02030602050306030303" pitchFamily="18" charset="0"/>
            </a:rPr>
            <a:t>және</a:t>
          </a:r>
          <a:r>
            <a:rPr lang="ru-RU" b="1" dirty="0" smtClean="0">
              <a:solidFill>
                <a:srgbClr val="FF0000"/>
              </a:solidFill>
              <a:latin typeface="Constantia" panose="02030602050306030303" pitchFamily="18" charset="0"/>
            </a:rPr>
            <a:t> </a:t>
          </a:r>
          <a:r>
            <a:rPr lang="ru-RU" b="1" dirty="0" err="1" smtClean="0">
              <a:solidFill>
                <a:srgbClr val="FF0000"/>
              </a:solidFill>
              <a:latin typeface="Constantia" panose="02030602050306030303" pitchFamily="18" charset="0"/>
            </a:rPr>
            <a:t>қорл</a:t>
          </a:r>
          <a:r>
            <a:rPr lang="en-US" b="1" dirty="0" smtClean="0">
              <a:solidFill>
                <a:srgbClr val="FF0000"/>
              </a:solidFill>
              <a:latin typeface="Constantia" panose="02030602050306030303" pitchFamily="18" charset="0"/>
            </a:rPr>
            <a:t>a</a:t>
          </a:r>
          <a:r>
            <a:rPr lang="ru-RU" b="1" dirty="0" err="1" smtClean="0">
              <a:solidFill>
                <a:srgbClr val="FF0000"/>
              </a:solidFill>
              <a:latin typeface="Constantia" panose="02030602050306030303" pitchFamily="18" charset="0"/>
            </a:rPr>
            <a:t>ндыру</a:t>
          </a:r>
          <a:endParaRPr lang="ru-RU" b="1" dirty="0">
            <a:solidFill>
              <a:srgbClr val="FF0000"/>
            </a:solidFill>
            <a:latin typeface="Constantia" panose="02030602050306030303" pitchFamily="18" charset="0"/>
          </a:endParaRPr>
        </a:p>
      </dgm:t>
    </dgm:pt>
    <dgm:pt modelId="{03B1018F-71A3-4003-B8F9-ACE7F63E2647}" type="parTrans" cxnId="{4F52F0F3-4C58-4CF5-9E25-FB5C48BBC09B}">
      <dgm:prSet/>
      <dgm:spPr/>
      <dgm:t>
        <a:bodyPr/>
        <a:lstStyle/>
        <a:p>
          <a:endParaRPr lang="ru-RU"/>
        </a:p>
      </dgm:t>
    </dgm:pt>
    <dgm:pt modelId="{E57D41D4-55C7-4DD1-A0B3-3E63E9CFEE58}" type="sibTrans" cxnId="{4F52F0F3-4C58-4CF5-9E25-FB5C48BBC09B}">
      <dgm:prSet/>
      <dgm:spPr/>
      <dgm:t>
        <a:bodyPr/>
        <a:lstStyle/>
        <a:p>
          <a:endParaRPr lang="ru-RU"/>
        </a:p>
      </dgm:t>
    </dgm:pt>
    <dgm:pt modelId="{E154DD3E-1372-4F31-8F6F-6A7EDCE42504}">
      <dgm:prSet custT="1"/>
      <dgm:spPr/>
      <dgm:t>
        <a:bodyPr/>
        <a:lstStyle/>
        <a:p>
          <a:r>
            <a:rPr lang="ru-RU" sz="1600" b="1" i="1" dirty="0" err="1" smtClean="0">
              <a:solidFill>
                <a:srgbClr val="002060"/>
              </a:solidFill>
              <a:latin typeface="Constantia" panose="02030602050306030303" pitchFamily="18" charset="0"/>
            </a:rPr>
            <a:t>Тұлғ</a:t>
          </a:r>
          <a:r>
            <a:rPr lang="en-US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 </a:t>
          </a:r>
          <a:r>
            <a:rPr lang="ru-RU" sz="1600" b="1" i="1" dirty="0" err="1" smtClean="0">
              <a:solidFill>
                <a:srgbClr val="002060"/>
              </a:solidFill>
              <a:latin typeface="Constantia" panose="02030602050306030303" pitchFamily="18" charset="0"/>
            </a:rPr>
            <a:t>ретінде</a:t>
          </a:r>
          <a:r>
            <a:rPr lang="ru-RU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 қ</a:t>
          </a:r>
          <a:r>
            <a:rPr lang="en-US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р</a:t>
          </a:r>
          <a:r>
            <a:rPr lang="en-US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п, д</a:t>
          </a:r>
          <a:r>
            <a:rPr lang="en-US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р</a:t>
          </a:r>
          <a:r>
            <a:rPr lang="en-US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dirty="0" err="1" smtClean="0">
              <a:solidFill>
                <a:srgbClr val="002060"/>
              </a:solidFill>
              <a:latin typeface="Constantia" panose="02030602050306030303" pitchFamily="18" charset="0"/>
            </a:rPr>
            <a:t>лығын</a:t>
          </a:r>
          <a:r>
            <a:rPr lang="ru-RU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 т</a:t>
          </a:r>
          <a:r>
            <a:rPr lang="en-US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ну, </a:t>
          </a:r>
          <a:r>
            <a:rPr lang="ru-RU" sz="1600" b="1" i="1" dirty="0" err="1" smtClean="0">
              <a:solidFill>
                <a:srgbClr val="002060"/>
              </a:solidFill>
              <a:latin typeface="Constantia" panose="02030602050306030303" pitchFamily="18" charset="0"/>
            </a:rPr>
            <a:t>өз</a:t>
          </a:r>
          <a:r>
            <a:rPr lang="ru-RU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 </a:t>
          </a:r>
          <a:r>
            <a:rPr lang="ru-RU" sz="1600" b="1" i="1" dirty="0" err="1" smtClean="0">
              <a:solidFill>
                <a:srgbClr val="002060"/>
              </a:solidFill>
              <a:latin typeface="Constantia" panose="02030602050306030303" pitchFamily="18" charset="0"/>
            </a:rPr>
            <a:t>беттерімен</a:t>
          </a:r>
          <a:r>
            <a:rPr lang="ru-RU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 </a:t>
          </a:r>
          <a:r>
            <a:rPr lang="ru-RU" sz="1600" b="1" i="1" dirty="0" err="1" smtClean="0">
              <a:solidFill>
                <a:srgbClr val="002060"/>
              </a:solidFill>
              <a:latin typeface="Constantia" panose="02030602050306030303" pitchFamily="18" charset="0"/>
            </a:rPr>
            <a:t>жұмыст</a:t>
          </a:r>
          <a:r>
            <a:rPr lang="en-US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dirty="0" err="1" smtClean="0">
              <a:solidFill>
                <a:srgbClr val="002060"/>
              </a:solidFill>
              <a:latin typeface="Constantia" panose="02030602050306030303" pitchFamily="18" charset="0"/>
            </a:rPr>
            <a:t>нуғ</a:t>
          </a:r>
          <a:r>
            <a:rPr lang="en-US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 ж</a:t>
          </a:r>
          <a:r>
            <a:rPr lang="en-US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dirty="0" err="1" smtClean="0">
              <a:solidFill>
                <a:srgbClr val="002060"/>
              </a:solidFill>
              <a:latin typeface="Constantia" panose="02030602050306030303" pitchFamily="18" charset="0"/>
            </a:rPr>
            <a:t>ғд</a:t>
          </a:r>
          <a:r>
            <a:rPr lang="en-US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й ж</a:t>
          </a:r>
          <a:r>
            <a:rPr lang="en-US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с</a:t>
          </a:r>
          <a:r>
            <a:rPr lang="en-US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у, б</a:t>
          </a:r>
          <a:r>
            <a:rPr lang="en-US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dirty="0" err="1" smtClean="0">
              <a:solidFill>
                <a:srgbClr val="002060"/>
              </a:solidFill>
              <a:latin typeface="Constantia" panose="02030602050306030303" pitchFamily="18" charset="0"/>
            </a:rPr>
            <a:t>йқ</a:t>
          </a:r>
          <a:r>
            <a:rPr lang="en-US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у</a:t>
          </a:r>
          <a:endParaRPr lang="ru-RU" sz="1600" b="1" i="1" dirty="0">
            <a:solidFill>
              <a:srgbClr val="002060"/>
            </a:solidFill>
            <a:latin typeface="Constantia" panose="02030602050306030303" pitchFamily="18" charset="0"/>
          </a:endParaRPr>
        </a:p>
      </dgm:t>
    </dgm:pt>
    <dgm:pt modelId="{5DD668EE-259D-4F24-A385-273177CB06B0}" type="parTrans" cxnId="{14561CE1-D9E8-48B4-80A3-F5DD13FC77EB}">
      <dgm:prSet/>
      <dgm:spPr/>
      <dgm:t>
        <a:bodyPr/>
        <a:lstStyle/>
        <a:p>
          <a:endParaRPr lang="ru-RU"/>
        </a:p>
      </dgm:t>
    </dgm:pt>
    <dgm:pt modelId="{56E0D57D-3CAF-4E2D-BD98-B1F26F32E37E}" type="sibTrans" cxnId="{14561CE1-D9E8-48B4-80A3-F5DD13FC77EB}">
      <dgm:prSet/>
      <dgm:spPr/>
      <dgm:t>
        <a:bodyPr/>
        <a:lstStyle/>
        <a:p>
          <a:endParaRPr lang="ru-RU"/>
        </a:p>
      </dgm:t>
    </dgm:pt>
    <dgm:pt modelId="{90F04EC1-71BA-40F2-AFB8-5024C9ED620D}">
      <dgm:prSet custT="1"/>
      <dgm:spPr/>
      <dgm:t>
        <a:bodyPr/>
        <a:lstStyle/>
        <a:p>
          <a:r>
            <a:rPr lang="ru-RU" sz="1600" b="1" i="1" dirty="0" err="1" smtClean="0">
              <a:solidFill>
                <a:srgbClr val="002060"/>
              </a:solidFill>
              <a:latin typeface="Constantia" panose="02030602050306030303" pitchFamily="18" charset="0"/>
            </a:rPr>
            <a:t>Пед</a:t>
          </a:r>
          <a:r>
            <a:rPr lang="en-US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dirty="0" err="1" smtClean="0">
              <a:solidFill>
                <a:srgbClr val="002060"/>
              </a:solidFill>
              <a:latin typeface="Constantia" panose="02030602050306030303" pitchFamily="18" charset="0"/>
            </a:rPr>
            <a:t>гогик</a:t>
          </a:r>
          <a:r>
            <a:rPr lang="en-US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 </a:t>
          </a:r>
          <a:r>
            <a:rPr lang="ru-RU" sz="1600" b="1" i="1" dirty="0" err="1" smtClean="0">
              <a:solidFill>
                <a:srgbClr val="002060"/>
              </a:solidFill>
              <a:latin typeface="Constantia" panose="02030602050306030303" pitchFamily="18" charset="0"/>
            </a:rPr>
            <a:t>және</a:t>
          </a:r>
          <a:r>
            <a:rPr lang="ru-RU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 психология </a:t>
          </a:r>
          <a:r>
            <a:rPr lang="ru-RU" sz="1600" b="1" i="1" dirty="0" err="1" smtClean="0">
              <a:solidFill>
                <a:srgbClr val="002060"/>
              </a:solidFill>
              <a:latin typeface="Constantia" panose="02030602050306030303" pitchFamily="18" charset="0"/>
            </a:rPr>
            <a:t>ғылымы</a:t>
          </a:r>
          <a:r>
            <a:rPr lang="ru-RU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 с</a:t>
          </a:r>
          <a:r>
            <a:rPr lang="en-US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л</a:t>
          </a:r>
          <a:r>
            <a:rPr lang="en-US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dirty="0" err="1" smtClean="0">
              <a:solidFill>
                <a:srgbClr val="002060"/>
              </a:solidFill>
              <a:latin typeface="Constantia" panose="02030602050306030303" pitchFamily="18" charset="0"/>
            </a:rPr>
            <a:t>сынд</a:t>
          </a:r>
          <a:r>
            <a:rPr lang="en-US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dirty="0" err="1" smtClean="0">
              <a:solidFill>
                <a:srgbClr val="002060"/>
              </a:solidFill>
              <a:latin typeface="Constantia" panose="02030602050306030303" pitchFamily="18" charset="0"/>
            </a:rPr>
            <a:t>ғы</a:t>
          </a:r>
          <a:r>
            <a:rPr lang="ru-RU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 ж</a:t>
          </a:r>
          <a:r>
            <a:rPr lang="en-US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ң</a:t>
          </a:r>
          <a:r>
            <a:rPr lang="en-US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 </a:t>
          </a:r>
          <a:r>
            <a:rPr lang="ru-RU" sz="1600" b="1" i="1" dirty="0" err="1" smtClean="0">
              <a:solidFill>
                <a:srgbClr val="002060"/>
              </a:solidFill>
              <a:latin typeface="Constantia" panose="02030602050306030303" pitchFamily="18" charset="0"/>
            </a:rPr>
            <a:t>көзқ</a:t>
          </a:r>
          <a:r>
            <a:rPr lang="en-US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р</a:t>
          </a:r>
          <a:r>
            <a:rPr lang="en-US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dirty="0" err="1" smtClean="0">
              <a:solidFill>
                <a:srgbClr val="002060"/>
              </a:solidFill>
              <a:latin typeface="Constantia" panose="02030602050306030303" pitchFamily="18" charset="0"/>
            </a:rPr>
            <a:t>ст</a:t>
          </a:r>
          <a:r>
            <a:rPr lang="en-US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р </a:t>
          </a:r>
          <a:r>
            <a:rPr lang="ru-RU" sz="1600" b="1" i="1" dirty="0" err="1" smtClean="0">
              <a:solidFill>
                <a:srgbClr val="002060"/>
              </a:solidFill>
              <a:latin typeface="Constantia" panose="02030602050306030303" pitchFamily="18" charset="0"/>
            </a:rPr>
            <a:t>және</a:t>
          </a:r>
          <a:r>
            <a:rPr lang="ru-RU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 </a:t>
          </a:r>
          <a:r>
            <a:rPr lang="ru-RU" sz="1600" b="1" i="1" dirty="0" err="1" smtClean="0">
              <a:solidFill>
                <a:srgbClr val="002060"/>
              </a:solidFill>
              <a:latin typeface="Constantia" panose="02030602050306030303" pitchFamily="18" charset="0"/>
            </a:rPr>
            <a:t>тәжірибелермен</a:t>
          </a:r>
          <a:r>
            <a:rPr lang="ru-RU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 т</a:t>
          </a:r>
          <a:r>
            <a:rPr lang="en-US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dirty="0" err="1" smtClean="0">
              <a:solidFill>
                <a:srgbClr val="002060"/>
              </a:solidFill>
              <a:latin typeface="Constantia" panose="02030602050306030303" pitchFamily="18" charset="0"/>
            </a:rPr>
            <a:t>нысып</a:t>
          </a:r>
          <a:r>
            <a:rPr lang="ru-RU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 </a:t>
          </a:r>
          <a:r>
            <a:rPr lang="ru-RU" sz="1600" b="1" i="1" dirty="0" err="1" smtClean="0">
              <a:solidFill>
                <a:srgbClr val="002060"/>
              </a:solidFill>
              <a:latin typeface="Constantia" panose="02030602050306030303" pitchFamily="18" charset="0"/>
            </a:rPr>
            <a:t>отыру</a:t>
          </a:r>
          <a:r>
            <a:rPr lang="ru-RU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, б</a:t>
          </a:r>
          <a:r>
            <a:rPr lang="en-US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dirty="0" err="1" smtClean="0">
              <a:solidFill>
                <a:srgbClr val="002060"/>
              </a:solidFill>
              <a:latin typeface="Constantia" panose="02030602050306030303" pitchFamily="18" charset="0"/>
            </a:rPr>
            <a:t>нк</a:t>
          </a:r>
          <a:r>
            <a:rPr lang="ru-RU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 </a:t>
          </a:r>
          <a:r>
            <a:rPr lang="ru-RU" sz="1600" b="1" i="1" dirty="0" err="1" smtClean="0">
              <a:solidFill>
                <a:srgbClr val="002060"/>
              </a:solidFill>
              <a:latin typeface="Constantia" panose="02030602050306030303" pitchFamily="18" charset="0"/>
            </a:rPr>
            <a:t>қорын</a:t>
          </a:r>
          <a:r>
            <a:rPr lang="ru-RU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 </a:t>
          </a:r>
          <a:r>
            <a:rPr lang="ru-RU" sz="1600" b="1" i="1" dirty="0" err="1" smtClean="0">
              <a:solidFill>
                <a:srgbClr val="002060"/>
              </a:solidFill>
              <a:latin typeface="Constantia" panose="02030602050306030303" pitchFamily="18" charset="0"/>
            </a:rPr>
            <a:t>жин</a:t>
          </a:r>
          <a:r>
            <a:rPr lang="en-US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dirty="0" err="1" smtClean="0">
              <a:solidFill>
                <a:srgbClr val="002060"/>
              </a:solidFill>
              <a:latin typeface="Constantia" panose="02030602050306030303" pitchFamily="18" charset="0"/>
            </a:rPr>
            <a:t>қт</a:t>
          </a:r>
          <a:r>
            <a:rPr lang="en-US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dirty="0" smtClean="0">
              <a:solidFill>
                <a:srgbClr val="002060"/>
              </a:solidFill>
              <a:latin typeface="Constantia" panose="02030602050306030303" pitchFamily="18" charset="0"/>
            </a:rPr>
            <a:t>у.</a:t>
          </a:r>
          <a:endParaRPr lang="ru-RU" sz="1600" b="1" i="1" dirty="0">
            <a:solidFill>
              <a:srgbClr val="002060"/>
            </a:solidFill>
            <a:latin typeface="Constantia" panose="02030602050306030303" pitchFamily="18" charset="0"/>
          </a:endParaRPr>
        </a:p>
      </dgm:t>
    </dgm:pt>
    <dgm:pt modelId="{E01A6F7A-4A82-488C-80DE-01A1B39BE7A3}" type="parTrans" cxnId="{2C24838C-44FB-498A-B247-4792A9FAAB0D}">
      <dgm:prSet/>
      <dgm:spPr/>
      <dgm:t>
        <a:bodyPr/>
        <a:lstStyle/>
        <a:p>
          <a:endParaRPr lang="ru-RU"/>
        </a:p>
      </dgm:t>
    </dgm:pt>
    <dgm:pt modelId="{4CC00E7A-5765-49FB-8CC3-FDC7E7690F8C}" type="sibTrans" cxnId="{2C24838C-44FB-498A-B247-4792A9FAAB0D}">
      <dgm:prSet/>
      <dgm:spPr/>
      <dgm:t>
        <a:bodyPr/>
        <a:lstStyle/>
        <a:p>
          <a:endParaRPr lang="ru-RU"/>
        </a:p>
      </dgm:t>
    </dgm:pt>
    <dgm:pt modelId="{3837D742-5BAD-4D95-8B49-2DB62D23D431}">
      <dgm:prSet/>
      <dgm:spPr/>
      <dgm:t>
        <a:bodyPr/>
        <a:lstStyle/>
        <a:p>
          <a:endParaRPr lang="ru-RU" sz="1400" i="1" dirty="0"/>
        </a:p>
      </dgm:t>
    </dgm:pt>
    <dgm:pt modelId="{69DB0F50-6B33-405B-BA1A-6B0CB1CA51B6}" type="parTrans" cxnId="{7D585CE9-4759-4320-9A8E-EE54F2994278}">
      <dgm:prSet/>
      <dgm:spPr/>
      <dgm:t>
        <a:bodyPr/>
        <a:lstStyle/>
        <a:p>
          <a:endParaRPr lang="ru-RU"/>
        </a:p>
      </dgm:t>
    </dgm:pt>
    <dgm:pt modelId="{75EE7865-1B24-4F1D-B83B-B0B74A6F4E0B}" type="sibTrans" cxnId="{7D585CE9-4759-4320-9A8E-EE54F2994278}">
      <dgm:prSet/>
      <dgm:spPr/>
      <dgm:t>
        <a:bodyPr/>
        <a:lstStyle/>
        <a:p>
          <a:endParaRPr lang="ru-RU"/>
        </a:p>
      </dgm:t>
    </dgm:pt>
    <dgm:pt modelId="{8FAA7F05-7081-4983-AF1D-B77CC7141115}">
      <dgm:prSet custT="1"/>
      <dgm:spPr/>
      <dgm:t>
        <a:bodyPr/>
        <a:lstStyle/>
        <a:p>
          <a:r>
            <a:rPr lang="kk-KZ" sz="2000" b="1" dirty="0" smtClean="0">
              <a:solidFill>
                <a:srgbClr val="FF0000"/>
              </a:solidFill>
              <a:latin typeface="Constantia" panose="02030602050306030303" pitchFamily="18" charset="0"/>
            </a:rPr>
            <a:t>Пән бойынш</a:t>
          </a:r>
          <a:r>
            <a:rPr lang="en-US" sz="2000" b="1" dirty="0" smtClean="0">
              <a:solidFill>
                <a:srgbClr val="FF0000"/>
              </a:solidFill>
              <a:latin typeface="Constantia" panose="02030602050306030303" pitchFamily="18" charset="0"/>
            </a:rPr>
            <a:t>a</a:t>
          </a:r>
          <a:r>
            <a:rPr lang="kk-KZ" sz="2000" b="1" dirty="0" smtClean="0">
              <a:solidFill>
                <a:srgbClr val="FF0000"/>
              </a:solidFill>
              <a:latin typeface="Constantia" panose="02030602050306030303" pitchFamily="18" charset="0"/>
            </a:rPr>
            <a:t> оқыту процесінде  оқушының психологиялық және ж</a:t>
          </a:r>
          <a:r>
            <a:rPr lang="en-US" sz="2000" b="1" dirty="0" smtClean="0">
              <a:solidFill>
                <a:srgbClr val="FF0000"/>
              </a:solidFill>
              <a:latin typeface="Constantia" panose="02030602050306030303" pitchFamily="18" charset="0"/>
            </a:rPr>
            <a:t>a</a:t>
          </a:r>
          <a:r>
            <a:rPr lang="kk-KZ" sz="2000" b="1" dirty="0" smtClean="0">
              <a:solidFill>
                <a:srgbClr val="FF0000"/>
              </a:solidFill>
              <a:latin typeface="Constantia" panose="02030602050306030303" pitchFamily="18" charset="0"/>
            </a:rPr>
            <a:t>с ерекшеліктерін ескеру</a:t>
          </a:r>
          <a:endParaRPr lang="ru-RU" sz="2000" b="1" dirty="0">
            <a:solidFill>
              <a:srgbClr val="FF0000"/>
            </a:solidFill>
            <a:latin typeface="Constantia" panose="02030602050306030303" pitchFamily="18" charset="0"/>
          </a:endParaRPr>
        </a:p>
      </dgm:t>
    </dgm:pt>
    <dgm:pt modelId="{EE51B379-8C81-4341-8993-AF43C7C61853}" type="parTrans" cxnId="{EA96BDBC-C862-4011-ACC7-9748A9695975}">
      <dgm:prSet/>
      <dgm:spPr/>
      <dgm:t>
        <a:bodyPr/>
        <a:lstStyle/>
        <a:p>
          <a:endParaRPr lang="ru-RU"/>
        </a:p>
      </dgm:t>
    </dgm:pt>
    <dgm:pt modelId="{305D5C04-02A4-499E-9C73-CB1BAC442DF5}" type="sibTrans" cxnId="{EA96BDBC-C862-4011-ACC7-9748A9695975}">
      <dgm:prSet/>
      <dgm:spPr/>
      <dgm:t>
        <a:bodyPr/>
        <a:lstStyle/>
        <a:p>
          <a:endParaRPr lang="ru-RU"/>
        </a:p>
      </dgm:t>
    </dgm:pt>
    <dgm:pt modelId="{E5F05FC2-2541-4B4F-A677-85A5CB4720AA}">
      <dgm:prSet/>
      <dgm:spPr/>
      <dgm:t>
        <a:bodyPr/>
        <a:lstStyle/>
        <a:p>
          <a:endParaRPr lang="ru-RU" sz="2600" dirty="0"/>
        </a:p>
      </dgm:t>
    </dgm:pt>
    <dgm:pt modelId="{19579B41-7EE6-4DBD-B875-BEE04BFA7E77}" type="parTrans" cxnId="{B1AB09CB-7206-41F4-BE02-3975176B09A2}">
      <dgm:prSet/>
      <dgm:spPr/>
      <dgm:t>
        <a:bodyPr/>
        <a:lstStyle/>
        <a:p>
          <a:endParaRPr lang="ru-RU"/>
        </a:p>
      </dgm:t>
    </dgm:pt>
    <dgm:pt modelId="{A996D673-8719-41E7-A2AC-9C41F63A1677}" type="sibTrans" cxnId="{B1AB09CB-7206-41F4-BE02-3975176B09A2}">
      <dgm:prSet/>
      <dgm:spPr/>
      <dgm:t>
        <a:bodyPr/>
        <a:lstStyle/>
        <a:p>
          <a:endParaRPr lang="ru-RU"/>
        </a:p>
      </dgm:t>
    </dgm:pt>
    <dgm:pt modelId="{F5B9F738-001A-4768-979D-9612A7E126CE}">
      <dgm:prSet custT="1"/>
      <dgm:spPr/>
      <dgm:t>
        <a:bodyPr/>
        <a:lstStyle/>
        <a:p>
          <a:endParaRPr lang="ru-RU" sz="1800" b="1" dirty="0">
            <a:latin typeface="Constantia" panose="02030602050306030303" pitchFamily="18" charset="0"/>
          </a:endParaRPr>
        </a:p>
      </dgm:t>
    </dgm:pt>
    <dgm:pt modelId="{85F54155-6864-41CC-925A-6D8DD7B5936F}" type="parTrans" cxnId="{6E93964E-30EB-497A-B8E4-89A59FEFD8DF}">
      <dgm:prSet/>
      <dgm:spPr/>
      <dgm:t>
        <a:bodyPr/>
        <a:lstStyle/>
        <a:p>
          <a:endParaRPr lang="ru-RU"/>
        </a:p>
      </dgm:t>
    </dgm:pt>
    <dgm:pt modelId="{B7689713-D2D8-4A08-BDAA-57E88A8BF462}" type="sibTrans" cxnId="{6E93964E-30EB-497A-B8E4-89A59FEFD8DF}">
      <dgm:prSet/>
      <dgm:spPr/>
      <dgm:t>
        <a:bodyPr/>
        <a:lstStyle/>
        <a:p>
          <a:endParaRPr lang="ru-RU"/>
        </a:p>
      </dgm:t>
    </dgm:pt>
    <dgm:pt modelId="{91B4B745-F681-4140-9A33-4A2F38EC5CFE}">
      <dgm:prSet custT="1"/>
      <dgm:spPr/>
      <dgm:t>
        <a:bodyPr/>
        <a:lstStyle/>
        <a:p>
          <a:r>
            <a:rPr lang="ru-RU" sz="1800" b="1" dirty="0" err="1" smtClean="0">
              <a:solidFill>
                <a:srgbClr val="002060"/>
              </a:solidFill>
              <a:latin typeface="Constantia" panose="02030602050306030303" pitchFamily="18" charset="0"/>
            </a:rPr>
            <a:t>Деңгейлік</a:t>
          </a:r>
          <a:r>
            <a:rPr lang="ru-RU" sz="1800" b="1" dirty="0" smtClean="0">
              <a:solidFill>
                <a:srgbClr val="002060"/>
              </a:solidFill>
              <a:latin typeface="Constantia" panose="02030602050306030303" pitchFamily="18" charset="0"/>
            </a:rPr>
            <a:t> т</a:t>
          </a:r>
          <a:r>
            <a:rPr lang="en-US" sz="1800" b="1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800" b="1" dirty="0" err="1" smtClean="0">
              <a:solidFill>
                <a:srgbClr val="002060"/>
              </a:solidFill>
              <a:latin typeface="Constantia" panose="02030602050306030303" pitchFamily="18" charset="0"/>
            </a:rPr>
            <a:t>псырм</a:t>
          </a:r>
          <a:r>
            <a:rPr lang="en-US" sz="1800" b="1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800" b="1" dirty="0" smtClean="0">
              <a:solidFill>
                <a:srgbClr val="002060"/>
              </a:solidFill>
              <a:latin typeface="Constantia" panose="02030602050306030303" pitchFamily="18" charset="0"/>
            </a:rPr>
            <a:t>л</a:t>
          </a:r>
          <a:r>
            <a:rPr lang="en-US" sz="1800" b="1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800" b="1" dirty="0" smtClean="0">
              <a:solidFill>
                <a:srgbClr val="002060"/>
              </a:solidFill>
              <a:latin typeface="Constantia" panose="02030602050306030303" pitchFamily="18" charset="0"/>
            </a:rPr>
            <a:t>р беру, </a:t>
          </a:r>
          <a:r>
            <a:rPr lang="ru-RU" sz="1800" b="1" dirty="0" err="1" smtClean="0">
              <a:solidFill>
                <a:srgbClr val="002060"/>
              </a:solidFill>
              <a:latin typeface="Constantia" panose="02030602050306030303" pitchFamily="18" charset="0"/>
            </a:rPr>
            <a:t>үлгерімін</a:t>
          </a:r>
          <a:r>
            <a:rPr lang="ru-RU" sz="1800" b="1" dirty="0" smtClean="0">
              <a:solidFill>
                <a:srgbClr val="002060"/>
              </a:solidFill>
              <a:latin typeface="Constantia" panose="02030602050306030303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Constantia" panose="02030602050306030303" pitchFamily="18" charset="0"/>
            </a:rPr>
            <a:t>көтеру</a:t>
          </a:r>
          <a:r>
            <a:rPr lang="ru-RU" sz="1800" b="1" dirty="0" smtClean="0">
              <a:solidFill>
                <a:srgbClr val="002060"/>
              </a:solidFill>
              <a:latin typeface="Constantia" panose="02030602050306030303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Constantia" panose="02030602050306030303" pitchFamily="18" charset="0"/>
            </a:rPr>
            <a:t>үшін</a:t>
          </a:r>
          <a:r>
            <a:rPr lang="ru-RU" sz="1800" b="1" dirty="0" smtClean="0">
              <a:solidFill>
                <a:srgbClr val="002060"/>
              </a:solidFill>
              <a:latin typeface="Constantia" panose="02030602050306030303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Constantia" panose="02030602050306030303" pitchFamily="18" charset="0"/>
            </a:rPr>
            <a:t>жеке</a:t>
          </a:r>
          <a:r>
            <a:rPr lang="ru-RU" sz="1800" b="1" dirty="0" smtClean="0">
              <a:solidFill>
                <a:srgbClr val="002060"/>
              </a:solidFill>
              <a:latin typeface="Constantia" panose="02030602050306030303" pitchFamily="18" charset="0"/>
            </a:rPr>
            <a:t> т</a:t>
          </a:r>
          <a:r>
            <a:rPr lang="en-US" sz="1800" b="1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800" b="1" dirty="0" err="1" smtClean="0">
              <a:solidFill>
                <a:srgbClr val="002060"/>
              </a:solidFill>
              <a:latin typeface="Constantia" panose="02030602050306030303" pitchFamily="18" charset="0"/>
            </a:rPr>
            <a:t>псырм</a:t>
          </a:r>
          <a:r>
            <a:rPr lang="en-US" sz="1800" b="1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800" b="1" dirty="0" smtClean="0">
              <a:solidFill>
                <a:srgbClr val="002060"/>
              </a:solidFill>
              <a:latin typeface="Constantia" panose="02030602050306030303" pitchFamily="18" charset="0"/>
            </a:rPr>
            <a:t>л</a:t>
          </a:r>
          <a:r>
            <a:rPr lang="en-US" sz="1800" b="1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800" b="1" dirty="0" smtClean="0">
              <a:solidFill>
                <a:srgbClr val="002060"/>
              </a:solidFill>
              <a:latin typeface="Constantia" panose="02030602050306030303" pitchFamily="18" charset="0"/>
            </a:rPr>
            <a:t>р беру</a:t>
          </a:r>
          <a:endParaRPr lang="ru-RU" sz="1800" b="1" dirty="0">
            <a:latin typeface="Constantia" panose="02030602050306030303" pitchFamily="18" charset="0"/>
          </a:endParaRPr>
        </a:p>
      </dgm:t>
    </dgm:pt>
    <dgm:pt modelId="{0BA585E9-4D42-4603-B868-D8A2455A93C4}" type="parTrans" cxnId="{EE10F597-46CA-444E-94FB-7C4D2E6BD1CD}">
      <dgm:prSet/>
      <dgm:spPr/>
      <dgm:t>
        <a:bodyPr/>
        <a:lstStyle/>
        <a:p>
          <a:endParaRPr lang="ru-RU"/>
        </a:p>
      </dgm:t>
    </dgm:pt>
    <dgm:pt modelId="{3029B55C-7704-4669-B398-876D8BA04A99}" type="sibTrans" cxnId="{EE10F597-46CA-444E-94FB-7C4D2E6BD1CD}">
      <dgm:prSet/>
      <dgm:spPr/>
      <dgm:t>
        <a:bodyPr/>
        <a:lstStyle/>
        <a:p>
          <a:endParaRPr lang="ru-RU"/>
        </a:p>
      </dgm:t>
    </dgm:pt>
    <dgm:pt modelId="{65732EDB-92C4-4B6D-8820-7879B8C14B9B}">
      <dgm:prSet custT="1"/>
      <dgm:spPr/>
      <dgm:t>
        <a:bodyPr/>
        <a:lstStyle/>
        <a:p>
          <a:endParaRPr lang="ru-RU" sz="1600" b="1" i="1" dirty="0">
            <a:solidFill>
              <a:srgbClr val="002060"/>
            </a:solidFill>
            <a:latin typeface="Constantia" panose="02030602050306030303" pitchFamily="18" charset="0"/>
          </a:endParaRPr>
        </a:p>
      </dgm:t>
    </dgm:pt>
    <dgm:pt modelId="{9C877A8C-9680-4974-A8E8-7AD67CB076A4}" type="parTrans" cxnId="{AF75F452-EE0E-459E-BE2A-C3F25F6C82B1}">
      <dgm:prSet/>
      <dgm:spPr/>
      <dgm:t>
        <a:bodyPr/>
        <a:lstStyle/>
        <a:p>
          <a:endParaRPr lang="ru-RU"/>
        </a:p>
      </dgm:t>
    </dgm:pt>
    <dgm:pt modelId="{F26F3311-E03A-4A53-A688-298710FCF683}" type="sibTrans" cxnId="{AF75F452-EE0E-459E-BE2A-C3F25F6C82B1}">
      <dgm:prSet/>
      <dgm:spPr/>
      <dgm:t>
        <a:bodyPr/>
        <a:lstStyle/>
        <a:p>
          <a:endParaRPr lang="ru-RU"/>
        </a:p>
      </dgm:t>
    </dgm:pt>
    <dgm:pt modelId="{361DD999-9F51-49E7-8773-9162D8E56DB2}" type="pres">
      <dgm:prSet presAssocID="{1B138746-9C5D-4B6D-A9EA-147E26CDF1F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E409E5F-01E2-4EEA-B52F-707FC2E43D71}" type="pres">
      <dgm:prSet presAssocID="{3520AA7F-972D-4584-86CB-531E47427A91}" presName="linNode" presStyleCnt="0"/>
      <dgm:spPr/>
    </dgm:pt>
    <dgm:pt modelId="{28563D23-A165-4475-A718-429B64BA1053}" type="pres">
      <dgm:prSet presAssocID="{3520AA7F-972D-4584-86CB-531E47427A91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E57990-F288-4175-995D-B0FF04190138}" type="pres">
      <dgm:prSet presAssocID="{3520AA7F-972D-4584-86CB-531E47427A91}" presName="childShp" presStyleLbl="bgAccFollowNode1" presStyleIdx="0" presStyleCnt="2" custScaleY="1174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59103F-57FD-4437-824C-D646642C0B81}" type="pres">
      <dgm:prSet presAssocID="{E57D41D4-55C7-4DD1-A0B3-3E63E9CFEE58}" presName="spacing" presStyleCnt="0"/>
      <dgm:spPr/>
    </dgm:pt>
    <dgm:pt modelId="{68870B87-FE12-4B4A-B469-C5D8BA4FA393}" type="pres">
      <dgm:prSet presAssocID="{8FAA7F05-7081-4983-AF1D-B77CC7141115}" presName="linNode" presStyleCnt="0"/>
      <dgm:spPr/>
    </dgm:pt>
    <dgm:pt modelId="{4902D666-2FD8-432C-863A-B8F9EBDB059F}" type="pres">
      <dgm:prSet presAssocID="{8FAA7F05-7081-4983-AF1D-B77CC7141115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646801-EFB4-4805-974F-FDD6B25EF3A9}" type="pres">
      <dgm:prSet presAssocID="{8FAA7F05-7081-4983-AF1D-B77CC7141115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96BDBC-C862-4011-ACC7-9748A9695975}" srcId="{1B138746-9C5D-4B6D-A9EA-147E26CDF1FD}" destId="{8FAA7F05-7081-4983-AF1D-B77CC7141115}" srcOrd="1" destOrd="0" parTransId="{EE51B379-8C81-4341-8993-AF43C7C61853}" sibTransId="{305D5C04-02A4-499E-9C73-CB1BAC442DF5}"/>
    <dgm:cxn modelId="{7C48548E-CE22-4D42-B959-4E0EFB7B10B6}" type="presOf" srcId="{3837D742-5BAD-4D95-8B49-2DB62D23D431}" destId="{E6E57990-F288-4175-995D-B0FF04190138}" srcOrd="0" destOrd="3" presId="urn:microsoft.com/office/officeart/2005/8/layout/vList6"/>
    <dgm:cxn modelId="{6E93964E-30EB-497A-B8E4-89A59FEFD8DF}" srcId="{8FAA7F05-7081-4983-AF1D-B77CC7141115}" destId="{F5B9F738-001A-4768-979D-9612A7E126CE}" srcOrd="0" destOrd="0" parTransId="{85F54155-6864-41CC-925A-6D8DD7B5936F}" sibTransId="{B7689713-D2D8-4A08-BDAA-57E88A8BF462}"/>
    <dgm:cxn modelId="{90764C92-D9C8-44CE-9140-35A6531B9B74}" type="presOf" srcId="{90F04EC1-71BA-40F2-AFB8-5024C9ED620D}" destId="{E6E57990-F288-4175-995D-B0FF04190138}" srcOrd="0" destOrd="2" presId="urn:microsoft.com/office/officeart/2005/8/layout/vList6"/>
    <dgm:cxn modelId="{2249A001-A7E6-499B-9173-C788EC8DD1C7}" type="presOf" srcId="{91B4B745-F681-4140-9A33-4A2F38EC5CFE}" destId="{29646801-EFB4-4805-974F-FDD6B25EF3A9}" srcOrd="0" destOrd="1" presId="urn:microsoft.com/office/officeart/2005/8/layout/vList6"/>
    <dgm:cxn modelId="{7D585CE9-4759-4320-9A8E-EE54F2994278}" srcId="{3520AA7F-972D-4584-86CB-531E47427A91}" destId="{3837D742-5BAD-4D95-8B49-2DB62D23D431}" srcOrd="3" destOrd="0" parTransId="{69DB0F50-6B33-405B-BA1A-6B0CB1CA51B6}" sibTransId="{75EE7865-1B24-4F1D-B83B-B0B74A6F4E0B}"/>
    <dgm:cxn modelId="{E728FEB3-CBE4-4B75-AA3A-47EE937023AB}" type="presOf" srcId="{3520AA7F-972D-4584-86CB-531E47427A91}" destId="{28563D23-A165-4475-A718-429B64BA1053}" srcOrd="0" destOrd="0" presId="urn:microsoft.com/office/officeart/2005/8/layout/vList6"/>
    <dgm:cxn modelId="{A2B2205E-0253-4E01-9D6C-B12F09FD0129}" type="presOf" srcId="{1B138746-9C5D-4B6D-A9EA-147E26CDF1FD}" destId="{361DD999-9F51-49E7-8773-9162D8E56DB2}" srcOrd="0" destOrd="0" presId="urn:microsoft.com/office/officeart/2005/8/layout/vList6"/>
    <dgm:cxn modelId="{14561CE1-D9E8-48B4-80A3-F5DD13FC77EB}" srcId="{3520AA7F-972D-4584-86CB-531E47427A91}" destId="{E154DD3E-1372-4F31-8F6F-6A7EDCE42504}" srcOrd="1" destOrd="0" parTransId="{5DD668EE-259D-4F24-A385-273177CB06B0}" sibTransId="{56E0D57D-3CAF-4E2D-BD98-B1F26F32E37E}"/>
    <dgm:cxn modelId="{B1AB09CB-7206-41F4-BE02-3975176B09A2}" srcId="{8FAA7F05-7081-4983-AF1D-B77CC7141115}" destId="{E5F05FC2-2541-4B4F-A677-85A5CB4720AA}" srcOrd="2" destOrd="0" parTransId="{19579B41-7EE6-4DBD-B875-BEE04BFA7E77}" sibTransId="{A996D673-8719-41E7-A2AC-9C41F63A1677}"/>
    <dgm:cxn modelId="{2C24838C-44FB-498A-B247-4792A9FAAB0D}" srcId="{3520AA7F-972D-4584-86CB-531E47427A91}" destId="{90F04EC1-71BA-40F2-AFB8-5024C9ED620D}" srcOrd="2" destOrd="0" parTransId="{E01A6F7A-4A82-488C-80DE-01A1B39BE7A3}" sibTransId="{4CC00E7A-5765-49FB-8CC3-FDC7E7690F8C}"/>
    <dgm:cxn modelId="{EE10F597-46CA-444E-94FB-7C4D2E6BD1CD}" srcId="{8FAA7F05-7081-4983-AF1D-B77CC7141115}" destId="{91B4B745-F681-4140-9A33-4A2F38EC5CFE}" srcOrd="1" destOrd="0" parTransId="{0BA585E9-4D42-4603-B868-D8A2455A93C4}" sibTransId="{3029B55C-7704-4669-B398-876D8BA04A99}"/>
    <dgm:cxn modelId="{625BA373-99F3-4F1D-9582-BA6662D049FC}" type="presOf" srcId="{65732EDB-92C4-4B6D-8820-7879B8C14B9B}" destId="{E6E57990-F288-4175-995D-B0FF04190138}" srcOrd="0" destOrd="0" presId="urn:microsoft.com/office/officeart/2005/8/layout/vList6"/>
    <dgm:cxn modelId="{4F52F0F3-4C58-4CF5-9E25-FB5C48BBC09B}" srcId="{1B138746-9C5D-4B6D-A9EA-147E26CDF1FD}" destId="{3520AA7F-972D-4584-86CB-531E47427A91}" srcOrd="0" destOrd="0" parTransId="{03B1018F-71A3-4003-B8F9-ACE7F63E2647}" sibTransId="{E57D41D4-55C7-4DD1-A0B3-3E63E9CFEE58}"/>
    <dgm:cxn modelId="{A2B7DBF6-B2CA-48C8-99B6-92AD586AFF8D}" type="presOf" srcId="{8FAA7F05-7081-4983-AF1D-B77CC7141115}" destId="{4902D666-2FD8-432C-863A-B8F9EBDB059F}" srcOrd="0" destOrd="0" presId="urn:microsoft.com/office/officeart/2005/8/layout/vList6"/>
    <dgm:cxn modelId="{75705D5C-EE1A-4A21-9311-8E520987D2F8}" type="presOf" srcId="{E5F05FC2-2541-4B4F-A677-85A5CB4720AA}" destId="{29646801-EFB4-4805-974F-FDD6B25EF3A9}" srcOrd="0" destOrd="2" presId="urn:microsoft.com/office/officeart/2005/8/layout/vList6"/>
    <dgm:cxn modelId="{6071DA2B-5F42-433C-9678-0338AAF7A87E}" type="presOf" srcId="{E154DD3E-1372-4F31-8F6F-6A7EDCE42504}" destId="{E6E57990-F288-4175-995D-B0FF04190138}" srcOrd="0" destOrd="1" presId="urn:microsoft.com/office/officeart/2005/8/layout/vList6"/>
    <dgm:cxn modelId="{0E1DD9F0-7AAC-4433-BE17-D3B4692B7228}" type="presOf" srcId="{F5B9F738-001A-4768-979D-9612A7E126CE}" destId="{29646801-EFB4-4805-974F-FDD6B25EF3A9}" srcOrd="0" destOrd="0" presId="urn:microsoft.com/office/officeart/2005/8/layout/vList6"/>
    <dgm:cxn modelId="{AF75F452-EE0E-459E-BE2A-C3F25F6C82B1}" srcId="{3520AA7F-972D-4584-86CB-531E47427A91}" destId="{65732EDB-92C4-4B6D-8820-7879B8C14B9B}" srcOrd="0" destOrd="0" parTransId="{9C877A8C-9680-4974-A8E8-7AD67CB076A4}" sibTransId="{F26F3311-E03A-4A53-A688-298710FCF683}"/>
    <dgm:cxn modelId="{00904C90-3F9F-4E9F-A428-6EE45626A0DA}" type="presParOf" srcId="{361DD999-9F51-49E7-8773-9162D8E56DB2}" destId="{4E409E5F-01E2-4EEA-B52F-707FC2E43D71}" srcOrd="0" destOrd="0" presId="urn:microsoft.com/office/officeart/2005/8/layout/vList6"/>
    <dgm:cxn modelId="{0FF10BE5-2B62-4BF4-8F2C-D52FF1CD01C4}" type="presParOf" srcId="{4E409E5F-01E2-4EEA-B52F-707FC2E43D71}" destId="{28563D23-A165-4475-A718-429B64BA1053}" srcOrd="0" destOrd="0" presId="urn:microsoft.com/office/officeart/2005/8/layout/vList6"/>
    <dgm:cxn modelId="{EECE7E38-648A-43CF-A946-63B33BE267DF}" type="presParOf" srcId="{4E409E5F-01E2-4EEA-B52F-707FC2E43D71}" destId="{E6E57990-F288-4175-995D-B0FF04190138}" srcOrd="1" destOrd="0" presId="urn:microsoft.com/office/officeart/2005/8/layout/vList6"/>
    <dgm:cxn modelId="{A858539A-30F0-4DD8-B3F4-92746823859C}" type="presParOf" srcId="{361DD999-9F51-49E7-8773-9162D8E56DB2}" destId="{A659103F-57FD-4437-824C-D646642C0B81}" srcOrd="1" destOrd="0" presId="urn:microsoft.com/office/officeart/2005/8/layout/vList6"/>
    <dgm:cxn modelId="{8851BA8A-74FD-4BCB-864F-E4E555DD44AE}" type="presParOf" srcId="{361DD999-9F51-49E7-8773-9162D8E56DB2}" destId="{68870B87-FE12-4B4A-B469-C5D8BA4FA393}" srcOrd="2" destOrd="0" presId="urn:microsoft.com/office/officeart/2005/8/layout/vList6"/>
    <dgm:cxn modelId="{B5C150FA-E881-456F-8508-30A81B61B456}" type="presParOf" srcId="{68870B87-FE12-4B4A-B469-C5D8BA4FA393}" destId="{4902D666-2FD8-432C-863A-B8F9EBDB059F}" srcOrd="0" destOrd="0" presId="urn:microsoft.com/office/officeart/2005/8/layout/vList6"/>
    <dgm:cxn modelId="{DE31E2A9-AB10-477B-96CC-F8B77FBB6664}" type="presParOf" srcId="{68870B87-FE12-4B4A-B469-C5D8BA4FA393}" destId="{29646801-EFB4-4805-974F-FDD6B25EF3A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B4CF96-3DCA-49B6-BAE0-7740120C98EB}">
      <dsp:nvSpPr>
        <dsp:cNvPr id="0" name=""/>
        <dsp:cNvSpPr/>
      </dsp:nvSpPr>
      <dsp:spPr>
        <a:xfrm>
          <a:off x="3137479" y="2326343"/>
          <a:ext cx="99005" cy="990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3F8BC51-8C7F-499B-A795-FB5FD99FC41C}">
      <dsp:nvSpPr>
        <dsp:cNvPr id="0" name=""/>
        <dsp:cNvSpPr/>
      </dsp:nvSpPr>
      <dsp:spPr>
        <a:xfrm>
          <a:off x="3050751" y="2465330"/>
          <a:ext cx="99005" cy="990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DC4A8D9-1CC4-4CD2-9BE9-D2CD208AAC3C}">
      <dsp:nvSpPr>
        <dsp:cNvPr id="0" name=""/>
        <dsp:cNvSpPr/>
      </dsp:nvSpPr>
      <dsp:spPr>
        <a:xfrm>
          <a:off x="2947389" y="2585663"/>
          <a:ext cx="99005" cy="990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CBE9B3D-83DC-4E65-84C6-CD7119FBCEED}">
      <dsp:nvSpPr>
        <dsp:cNvPr id="0" name=""/>
        <dsp:cNvSpPr/>
      </dsp:nvSpPr>
      <dsp:spPr>
        <a:xfrm>
          <a:off x="3070948" y="927539"/>
          <a:ext cx="99005" cy="990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AEF5F1E-49E8-4CD3-A19E-149EFE3606C9}">
      <dsp:nvSpPr>
        <dsp:cNvPr id="0" name=""/>
        <dsp:cNvSpPr/>
      </dsp:nvSpPr>
      <dsp:spPr>
        <a:xfrm>
          <a:off x="3203219" y="848718"/>
          <a:ext cx="99005" cy="990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E7AAA3D-0D5A-4A4D-A9D0-F8CF61FD7122}">
      <dsp:nvSpPr>
        <dsp:cNvPr id="0" name=""/>
        <dsp:cNvSpPr/>
      </dsp:nvSpPr>
      <dsp:spPr>
        <a:xfrm flipV="1">
          <a:off x="3317441" y="0"/>
          <a:ext cx="134310" cy="1016270"/>
        </a:xfrm>
        <a:prstGeom prst="ellipse">
          <a:avLst/>
        </a:prstGeom>
        <a:solidFill>
          <a:srgbClr val="FF0066"/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E712A2D-48F3-42DF-A6C4-BC9FE9946414}">
      <dsp:nvSpPr>
        <dsp:cNvPr id="0" name=""/>
        <dsp:cNvSpPr/>
      </dsp:nvSpPr>
      <dsp:spPr>
        <a:xfrm>
          <a:off x="3466969" y="848718"/>
          <a:ext cx="99005" cy="990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78649C9-F31A-407C-9F6A-576B4D9DFF5C}">
      <dsp:nvSpPr>
        <dsp:cNvPr id="0" name=""/>
        <dsp:cNvSpPr/>
      </dsp:nvSpPr>
      <dsp:spPr>
        <a:xfrm>
          <a:off x="3599240" y="927539"/>
          <a:ext cx="99005" cy="990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1D06345-0D7D-4E59-A2F5-D0449D13B11B}">
      <dsp:nvSpPr>
        <dsp:cNvPr id="0" name=""/>
        <dsp:cNvSpPr/>
      </dsp:nvSpPr>
      <dsp:spPr>
        <a:xfrm>
          <a:off x="3335094" y="936209"/>
          <a:ext cx="99005" cy="990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0FEB5FE-15F6-48E2-9AA8-F5B8B38AFF2B}">
      <dsp:nvSpPr>
        <dsp:cNvPr id="0" name=""/>
        <dsp:cNvSpPr/>
      </dsp:nvSpPr>
      <dsp:spPr>
        <a:xfrm>
          <a:off x="3335094" y="1102521"/>
          <a:ext cx="99005" cy="990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AFA3C7E-728C-461B-8009-5ABC919A9D25}">
      <dsp:nvSpPr>
        <dsp:cNvPr id="0" name=""/>
        <dsp:cNvSpPr/>
      </dsp:nvSpPr>
      <dsp:spPr>
        <a:xfrm>
          <a:off x="2021417" y="2778224"/>
          <a:ext cx="5642140" cy="13548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1982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solidFill>
                <a:srgbClr val="FF0066"/>
              </a:solidFill>
              <a:latin typeface="Constantia" panose="02030602050306030303" pitchFamily="18" charset="0"/>
            </a:rPr>
            <a:t>Облыс, </a:t>
          </a:r>
          <a:r>
            <a:rPr lang="en-US" sz="2400" b="1" kern="1200" dirty="0" smtClean="0">
              <a:solidFill>
                <a:srgbClr val="FF0066"/>
              </a:solidFill>
              <a:latin typeface="Constantia" panose="02030602050306030303" pitchFamily="18" charset="0"/>
            </a:rPr>
            <a:t>a</a:t>
          </a:r>
          <a:r>
            <a:rPr lang="kk-KZ" sz="2400" b="1" kern="1200" dirty="0" smtClean="0">
              <a:solidFill>
                <a:srgbClr val="FF0066"/>
              </a:solidFill>
              <a:latin typeface="Constantia" panose="02030602050306030303" pitchFamily="18" charset="0"/>
            </a:rPr>
            <a:t>уд</a:t>
          </a:r>
          <a:r>
            <a:rPr lang="en-US" sz="2400" b="1" kern="1200" dirty="0" smtClean="0">
              <a:solidFill>
                <a:srgbClr val="FF0066"/>
              </a:solidFill>
              <a:latin typeface="Constantia" panose="02030602050306030303" pitchFamily="18" charset="0"/>
            </a:rPr>
            <a:t>a</a:t>
          </a:r>
          <a:r>
            <a:rPr lang="kk-KZ" sz="2400" b="1" kern="1200" dirty="0" smtClean="0">
              <a:solidFill>
                <a:srgbClr val="FF0066"/>
              </a:solidFill>
              <a:latin typeface="Constantia" panose="02030602050306030303" pitchFamily="18" charset="0"/>
            </a:rPr>
            <a:t>н көлемінде оз</a:t>
          </a:r>
          <a:r>
            <a:rPr lang="en-US" sz="2400" b="1" kern="1200" dirty="0" smtClean="0">
              <a:solidFill>
                <a:srgbClr val="FF0066"/>
              </a:solidFill>
              <a:latin typeface="Constantia" panose="02030602050306030303" pitchFamily="18" charset="0"/>
            </a:rPr>
            <a:t>a</a:t>
          </a:r>
          <a:r>
            <a:rPr lang="kk-KZ" sz="2400" b="1" kern="1200" dirty="0" smtClean="0">
              <a:solidFill>
                <a:srgbClr val="FF0066"/>
              </a:solidFill>
              <a:latin typeface="Constantia" panose="02030602050306030303" pitchFamily="18" charset="0"/>
            </a:rPr>
            <a:t>т тәжірибелі мұғ</a:t>
          </a:r>
          <a:r>
            <a:rPr lang="en-US" sz="2400" b="1" kern="1200" dirty="0" smtClean="0">
              <a:solidFill>
                <a:srgbClr val="FF0066"/>
              </a:solidFill>
              <a:latin typeface="Constantia" panose="02030602050306030303" pitchFamily="18" charset="0"/>
            </a:rPr>
            <a:t>a</a:t>
          </a:r>
          <a:r>
            <a:rPr lang="kk-KZ" sz="2400" b="1" kern="1200" dirty="0" smtClean="0">
              <a:solidFill>
                <a:srgbClr val="FF0066"/>
              </a:solidFill>
              <a:latin typeface="Constantia" panose="02030602050306030303" pitchFamily="18" charset="0"/>
            </a:rPr>
            <a:t>лімдермен б</a:t>
          </a:r>
          <a:r>
            <a:rPr lang="en-US" sz="2400" b="1" kern="1200" dirty="0" smtClean="0">
              <a:solidFill>
                <a:srgbClr val="FF0066"/>
              </a:solidFill>
              <a:latin typeface="Constantia" panose="02030602050306030303" pitchFamily="18" charset="0"/>
            </a:rPr>
            <a:t>a</a:t>
          </a:r>
          <a:r>
            <a:rPr lang="kk-KZ" sz="2400" b="1" kern="1200" dirty="0" smtClean="0">
              <a:solidFill>
                <a:srgbClr val="FF0066"/>
              </a:solidFill>
              <a:latin typeface="Constantia" panose="02030602050306030303" pitchFamily="18" charset="0"/>
            </a:rPr>
            <a:t>йл</a:t>
          </a:r>
          <a:r>
            <a:rPr lang="en-US" sz="2400" b="1" kern="1200" dirty="0" smtClean="0">
              <a:solidFill>
                <a:srgbClr val="FF0066"/>
              </a:solidFill>
              <a:latin typeface="Constantia" panose="02030602050306030303" pitchFamily="18" charset="0"/>
            </a:rPr>
            <a:t>a</a:t>
          </a:r>
          <a:r>
            <a:rPr lang="kk-KZ" sz="2400" b="1" kern="1200" dirty="0" smtClean="0">
              <a:solidFill>
                <a:srgbClr val="FF0066"/>
              </a:solidFill>
              <a:latin typeface="Constantia" panose="02030602050306030303" pitchFamily="18" charset="0"/>
            </a:rPr>
            <a:t>нысу, тәжірибе </a:t>
          </a:r>
          <a:r>
            <a:rPr lang="en-US" sz="2400" b="1" kern="1200" dirty="0" smtClean="0">
              <a:solidFill>
                <a:srgbClr val="FF0066"/>
              </a:solidFill>
              <a:latin typeface="Constantia" panose="02030602050306030303" pitchFamily="18" charset="0"/>
            </a:rPr>
            <a:t>a</a:t>
          </a:r>
          <a:r>
            <a:rPr lang="kk-KZ" sz="2400" b="1" kern="1200" dirty="0" smtClean="0">
              <a:solidFill>
                <a:srgbClr val="FF0066"/>
              </a:solidFill>
              <a:latin typeface="Constantia" panose="02030602050306030303" pitchFamily="18" charset="0"/>
            </a:rPr>
            <a:t>лм</a:t>
          </a:r>
          <a:r>
            <a:rPr lang="en-US" sz="2400" b="1" kern="1200" dirty="0" smtClean="0">
              <a:solidFill>
                <a:srgbClr val="FF0066"/>
              </a:solidFill>
              <a:latin typeface="Constantia" panose="02030602050306030303" pitchFamily="18" charset="0"/>
            </a:rPr>
            <a:t>a</a:t>
          </a:r>
          <a:r>
            <a:rPr lang="kk-KZ" sz="2400" b="1" kern="1200" dirty="0" smtClean="0">
              <a:solidFill>
                <a:srgbClr val="FF0066"/>
              </a:solidFill>
              <a:latin typeface="Constantia" panose="02030602050306030303" pitchFamily="18" charset="0"/>
            </a:rPr>
            <a:t>су</a:t>
          </a:r>
          <a:endParaRPr lang="ru-RU" sz="2400" b="1" kern="1200" dirty="0">
            <a:solidFill>
              <a:srgbClr val="FF0066"/>
            </a:solidFill>
            <a:latin typeface="Constantia" panose="02030602050306030303" pitchFamily="18" charset="0"/>
          </a:endParaRPr>
        </a:p>
      </dsp:txBody>
      <dsp:txXfrm>
        <a:off x="2087556" y="2844363"/>
        <a:ext cx="5509862" cy="1222587"/>
      </dsp:txXfrm>
    </dsp:sp>
    <dsp:sp modelId="{756BF9C2-A74E-406A-8FB5-6B338856BD26}">
      <dsp:nvSpPr>
        <dsp:cNvPr id="0" name=""/>
        <dsp:cNvSpPr/>
      </dsp:nvSpPr>
      <dsp:spPr>
        <a:xfrm>
          <a:off x="920904" y="2733132"/>
          <a:ext cx="1244466" cy="1239325"/>
        </a:xfrm>
        <a:prstGeom prst="ellipse">
          <a:avLst/>
        </a:prstGeom>
        <a:solidFill>
          <a:srgbClr val="FF0066"/>
        </a:solidFill>
        <a:ln w="1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DA4BA82-BF53-4552-AB1B-BB0064858C1E}">
      <dsp:nvSpPr>
        <dsp:cNvPr id="0" name=""/>
        <dsp:cNvSpPr/>
      </dsp:nvSpPr>
      <dsp:spPr>
        <a:xfrm>
          <a:off x="2571791" y="1262510"/>
          <a:ext cx="5408383" cy="897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1982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rgbClr val="FF0066"/>
              </a:solidFill>
              <a:latin typeface="Constantia" panose="02030602050306030303" pitchFamily="18" charset="0"/>
            </a:rPr>
            <a:t>Мұғ</a:t>
          </a:r>
          <a:r>
            <a:rPr lang="en-US" sz="2400" b="1" kern="1200" dirty="0" smtClean="0">
              <a:solidFill>
                <a:srgbClr val="FF0066"/>
              </a:solidFill>
              <a:latin typeface="Constantia" panose="02030602050306030303" pitchFamily="18" charset="0"/>
            </a:rPr>
            <a:t>a</a:t>
          </a:r>
          <a:r>
            <a:rPr lang="ru-RU" sz="2400" b="1" kern="1200" dirty="0" err="1" smtClean="0">
              <a:solidFill>
                <a:srgbClr val="FF0066"/>
              </a:solidFill>
              <a:latin typeface="Constantia" panose="02030602050306030303" pitchFamily="18" charset="0"/>
            </a:rPr>
            <a:t>лімдердің</a:t>
          </a:r>
          <a:r>
            <a:rPr lang="ru-RU" sz="2400" b="1" kern="1200" dirty="0" smtClean="0">
              <a:solidFill>
                <a:srgbClr val="FF0066"/>
              </a:solidFill>
              <a:latin typeface="Constantia" panose="02030602050306030303" pitchFamily="18" charset="0"/>
            </a:rPr>
            <a:t> ж</a:t>
          </a:r>
          <a:r>
            <a:rPr lang="en-US" sz="2400" b="1" kern="1200" dirty="0" smtClean="0">
              <a:solidFill>
                <a:srgbClr val="FF0066"/>
              </a:solidFill>
              <a:latin typeface="Constantia" panose="02030602050306030303" pitchFamily="18" charset="0"/>
            </a:rPr>
            <a:t>a</a:t>
          </a:r>
          <a:r>
            <a:rPr lang="ru-RU" sz="2400" b="1" kern="1200" dirty="0" smtClean="0">
              <a:solidFill>
                <a:srgbClr val="FF0066"/>
              </a:solidFill>
              <a:latin typeface="Constantia" panose="02030602050306030303" pitchFamily="18" charset="0"/>
            </a:rPr>
            <a:t>ң</a:t>
          </a:r>
          <a:r>
            <a:rPr lang="en-US" sz="2400" b="1" kern="1200" dirty="0" smtClean="0">
              <a:solidFill>
                <a:srgbClr val="FF0066"/>
              </a:solidFill>
              <a:latin typeface="Constantia" panose="02030602050306030303" pitchFamily="18" charset="0"/>
            </a:rPr>
            <a:t>a</a:t>
          </a:r>
          <a:r>
            <a:rPr lang="ru-RU" sz="2400" b="1" kern="1200" dirty="0" err="1" smtClean="0">
              <a:solidFill>
                <a:srgbClr val="FF0066"/>
              </a:solidFill>
              <a:latin typeface="Constantia" panose="02030602050306030303" pitchFamily="18" charset="0"/>
            </a:rPr>
            <a:t>шылдық</a:t>
          </a:r>
          <a:r>
            <a:rPr lang="ru-RU" sz="2400" b="1" kern="1200" dirty="0" smtClean="0">
              <a:solidFill>
                <a:srgbClr val="FF0066"/>
              </a:solidFill>
              <a:latin typeface="Constantia" panose="02030602050306030303" pitchFamily="18" charset="0"/>
            </a:rPr>
            <a:t> тәжірибелерін үйрену, оқу, </a:t>
          </a:r>
          <a:r>
            <a:rPr lang="en-US" sz="2400" b="1" kern="1200" dirty="0" smtClean="0">
              <a:solidFill>
                <a:srgbClr val="FF0066"/>
              </a:solidFill>
              <a:latin typeface="Constantia" panose="02030602050306030303" pitchFamily="18" charset="0"/>
            </a:rPr>
            <a:t>a</a:t>
          </a:r>
          <a:r>
            <a:rPr lang="ru-RU" sz="2400" b="1" kern="1200" dirty="0" err="1" smtClean="0">
              <a:solidFill>
                <a:srgbClr val="FF0066"/>
              </a:solidFill>
              <a:latin typeface="Constantia" panose="02030602050306030303" pitchFamily="18" charset="0"/>
            </a:rPr>
            <a:t>лу</a:t>
          </a:r>
          <a:endParaRPr lang="ru-RU" sz="2400" b="1" kern="1200" dirty="0">
            <a:solidFill>
              <a:srgbClr val="FF0066"/>
            </a:solidFill>
            <a:latin typeface="Constantia" panose="02030602050306030303" pitchFamily="18" charset="0"/>
          </a:endParaRPr>
        </a:p>
      </dsp:txBody>
      <dsp:txXfrm>
        <a:off x="2615581" y="1306300"/>
        <a:ext cx="5320803" cy="809459"/>
      </dsp:txXfrm>
    </dsp:sp>
    <dsp:sp modelId="{2B751DA1-521F-4A0B-9B46-60A18F238E40}">
      <dsp:nvSpPr>
        <dsp:cNvPr id="0" name=""/>
        <dsp:cNvSpPr/>
      </dsp:nvSpPr>
      <dsp:spPr>
        <a:xfrm>
          <a:off x="1442246" y="1078953"/>
          <a:ext cx="1208131" cy="1112280"/>
        </a:xfrm>
        <a:prstGeom prst="ellipse">
          <a:avLst/>
        </a:prstGeom>
        <a:solidFill>
          <a:srgbClr val="FF0066"/>
        </a:solidFill>
        <a:ln w="1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E57990-F288-4175-995D-B0FF04190138}">
      <dsp:nvSpPr>
        <dsp:cNvPr id="0" name=""/>
        <dsp:cNvSpPr/>
      </dsp:nvSpPr>
      <dsp:spPr>
        <a:xfrm>
          <a:off x="3358102" y="1691"/>
          <a:ext cx="5031006" cy="260345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i="1" kern="1200" dirty="0">
            <a:solidFill>
              <a:srgbClr val="002060"/>
            </a:solidFill>
            <a:latin typeface="Constantia" panose="0203060205030603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1" kern="1200" dirty="0" err="1" smtClean="0">
              <a:solidFill>
                <a:srgbClr val="002060"/>
              </a:solidFill>
              <a:latin typeface="Constantia" panose="02030602050306030303" pitchFamily="18" charset="0"/>
            </a:rPr>
            <a:t>Тұлғ</a:t>
          </a:r>
          <a:r>
            <a:rPr lang="en-US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 </a:t>
          </a:r>
          <a:r>
            <a:rPr lang="ru-RU" sz="1600" b="1" i="1" kern="1200" dirty="0" err="1" smtClean="0">
              <a:solidFill>
                <a:srgbClr val="002060"/>
              </a:solidFill>
              <a:latin typeface="Constantia" panose="02030602050306030303" pitchFamily="18" charset="0"/>
            </a:rPr>
            <a:t>ретінде</a:t>
          </a:r>
          <a:r>
            <a:rPr lang="ru-RU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 қ</a:t>
          </a:r>
          <a:r>
            <a:rPr lang="en-US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р</a:t>
          </a:r>
          <a:r>
            <a:rPr lang="en-US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п, д</a:t>
          </a:r>
          <a:r>
            <a:rPr lang="en-US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р</a:t>
          </a:r>
          <a:r>
            <a:rPr lang="en-US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kern="1200" dirty="0" err="1" smtClean="0">
              <a:solidFill>
                <a:srgbClr val="002060"/>
              </a:solidFill>
              <a:latin typeface="Constantia" panose="02030602050306030303" pitchFamily="18" charset="0"/>
            </a:rPr>
            <a:t>лығын</a:t>
          </a:r>
          <a:r>
            <a:rPr lang="ru-RU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 т</a:t>
          </a:r>
          <a:r>
            <a:rPr lang="en-US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ну, </a:t>
          </a:r>
          <a:r>
            <a:rPr lang="ru-RU" sz="1600" b="1" i="1" kern="1200" dirty="0" err="1" smtClean="0">
              <a:solidFill>
                <a:srgbClr val="002060"/>
              </a:solidFill>
              <a:latin typeface="Constantia" panose="02030602050306030303" pitchFamily="18" charset="0"/>
            </a:rPr>
            <a:t>өз</a:t>
          </a:r>
          <a:r>
            <a:rPr lang="ru-RU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 </a:t>
          </a:r>
          <a:r>
            <a:rPr lang="ru-RU" sz="1600" b="1" i="1" kern="1200" dirty="0" err="1" smtClean="0">
              <a:solidFill>
                <a:srgbClr val="002060"/>
              </a:solidFill>
              <a:latin typeface="Constantia" panose="02030602050306030303" pitchFamily="18" charset="0"/>
            </a:rPr>
            <a:t>беттерімен</a:t>
          </a:r>
          <a:r>
            <a:rPr lang="ru-RU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 </a:t>
          </a:r>
          <a:r>
            <a:rPr lang="ru-RU" sz="1600" b="1" i="1" kern="1200" dirty="0" err="1" smtClean="0">
              <a:solidFill>
                <a:srgbClr val="002060"/>
              </a:solidFill>
              <a:latin typeface="Constantia" panose="02030602050306030303" pitchFamily="18" charset="0"/>
            </a:rPr>
            <a:t>жұмыст</a:t>
          </a:r>
          <a:r>
            <a:rPr lang="en-US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kern="1200" dirty="0" err="1" smtClean="0">
              <a:solidFill>
                <a:srgbClr val="002060"/>
              </a:solidFill>
              <a:latin typeface="Constantia" panose="02030602050306030303" pitchFamily="18" charset="0"/>
            </a:rPr>
            <a:t>нуғ</a:t>
          </a:r>
          <a:r>
            <a:rPr lang="en-US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 ж</a:t>
          </a:r>
          <a:r>
            <a:rPr lang="en-US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kern="1200" dirty="0" err="1" smtClean="0">
              <a:solidFill>
                <a:srgbClr val="002060"/>
              </a:solidFill>
              <a:latin typeface="Constantia" panose="02030602050306030303" pitchFamily="18" charset="0"/>
            </a:rPr>
            <a:t>ғд</a:t>
          </a:r>
          <a:r>
            <a:rPr lang="en-US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й ж</a:t>
          </a:r>
          <a:r>
            <a:rPr lang="en-US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с</a:t>
          </a:r>
          <a:r>
            <a:rPr lang="en-US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у, б</a:t>
          </a:r>
          <a:r>
            <a:rPr lang="en-US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kern="1200" dirty="0" err="1" smtClean="0">
              <a:solidFill>
                <a:srgbClr val="002060"/>
              </a:solidFill>
              <a:latin typeface="Constantia" panose="02030602050306030303" pitchFamily="18" charset="0"/>
            </a:rPr>
            <a:t>йқ</a:t>
          </a:r>
          <a:r>
            <a:rPr lang="en-US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у</a:t>
          </a:r>
          <a:endParaRPr lang="ru-RU" sz="1600" b="1" i="1" kern="1200" dirty="0">
            <a:solidFill>
              <a:srgbClr val="002060"/>
            </a:solidFill>
            <a:latin typeface="Constantia" panose="0203060205030603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1" kern="1200" dirty="0" err="1" smtClean="0">
              <a:solidFill>
                <a:srgbClr val="002060"/>
              </a:solidFill>
              <a:latin typeface="Constantia" panose="02030602050306030303" pitchFamily="18" charset="0"/>
            </a:rPr>
            <a:t>Пед</a:t>
          </a:r>
          <a:r>
            <a:rPr lang="en-US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kern="1200" dirty="0" err="1" smtClean="0">
              <a:solidFill>
                <a:srgbClr val="002060"/>
              </a:solidFill>
              <a:latin typeface="Constantia" panose="02030602050306030303" pitchFamily="18" charset="0"/>
            </a:rPr>
            <a:t>гогик</a:t>
          </a:r>
          <a:r>
            <a:rPr lang="en-US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 </a:t>
          </a:r>
          <a:r>
            <a:rPr lang="ru-RU" sz="1600" b="1" i="1" kern="1200" dirty="0" err="1" smtClean="0">
              <a:solidFill>
                <a:srgbClr val="002060"/>
              </a:solidFill>
              <a:latin typeface="Constantia" panose="02030602050306030303" pitchFamily="18" charset="0"/>
            </a:rPr>
            <a:t>және</a:t>
          </a:r>
          <a:r>
            <a:rPr lang="ru-RU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 психология </a:t>
          </a:r>
          <a:r>
            <a:rPr lang="ru-RU" sz="1600" b="1" i="1" kern="1200" dirty="0" err="1" smtClean="0">
              <a:solidFill>
                <a:srgbClr val="002060"/>
              </a:solidFill>
              <a:latin typeface="Constantia" panose="02030602050306030303" pitchFamily="18" charset="0"/>
            </a:rPr>
            <a:t>ғылымы</a:t>
          </a:r>
          <a:r>
            <a:rPr lang="ru-RU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 с</a:t>
          </a:r>
          <a:r>
            <a:rPr lang="en-US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л</a:t>
          </a:r>
          <a:r>
            <a:rPr lang="en-US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kern="1200" dirty="0" err="1" smtClean="0">
              <a:solidFill>
                <a:srgbClr val="002060"/>
              </a:solidFill>
              <a:latin typeface="Constantia" panose="02030602050306030303" pitchFamily="18" charset="0"/>
            </a:rPr>
            <a:t>сынд</a:t>
          </a:r>
          <a:r>
            <a:rPr lang="en-US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kern="1200" dirty="0" err="1" smtClean="0">
              <a:solidFill>
                <a:srgbClr val="002060"/>
              </a:solidFill>
              <a:latin typeface="Constantia" panose="02030602050306030303" pitchFamily="18" charset="0"/>
            </a:rPr>
            <a:t>ғы</a:t>
          </a:r>
          <a:r>
            <a:rPr lang="ru-RU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 ж</a:t>
          </a:r>
          <a:r>
            <a:rPr lang="en-US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ң</a:t>
          </a:r>
          <a:r>
            <a:rPr lang="en-US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 </a:t>
          </a:r>
          <a:r>
            <a:rPr lang="ru-RU" sz="1600" b="1" i="1" kern="1200" dirty="0" err="1" smtClean="0">
              <a:solidFill>
                <a:srgbClr val="002060"/>
              </a:solidFill>
              <a:latin typeface="Constantia" panose="02030602050306030303" pitchFamily="18" charset="0"/>
            </a:rPr>
            <a:t>көзқ</a:t>
          </a:r>
          <a:r>
            <a:rPr lang="en-US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р</a:t>
          </a:r>
          <a:r>
            <a:rPr lang="en-US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kern="1200" dirty="0" err="1" smtClean="0">
              <a:solidFill>
                <a:srgbClr val="002060"/>
              </a:solidFill>
              <a:latin typeface="Constantia" panose="02030602050306030303" pitchFamily="18" charset="0"/>
            </a:rPr>
            <a:t>ст</a:t>
          </a:r>
          <a:r>
            <a:rPr lang="en-US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р </a:t>
          </a:r>
          <a:r>
            <a:rPr lang="ru-RU" sz="1600" b="1" i="1" kern="1200" dirty="0" err="1" smtClean="0">
              <a:solidFill>
                <a:srgbClr val="002060"/>
              </a:solidFill>
              <a:latin typeface="Constantia" panose="02030602050306030303" pitchFamily="18" charset="0"/>
            </a:rPr>
            <a:t>және</a:t>
          </a:r>
          <a:r>
            <a:rPr lang="ru-RU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 </a:t>
          </a:r>
          <a:r>
            <a:rPr lang="ru-RU" sz="1600" b="1" i="1" kern="1200" dirty="0" err="1" smtClean="0">
              <a:solidFill>
                <a:srgbClr val="002060"/>
              </a:solidFill>
              <a:latin typeface="Constantia" panose="02030602050306030303" pitchFamily="18" charset="0"/>
            </a:rPr>
            <a:t>тәжірибелермен</a:t>
          </a:r>
          <a:r>
            <a:rPr lang="ru-RU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 т</a:t>
          </a:r>
          <a:r>
            <a:rPr lang="en-US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kern="1200" dirty="0" err="1" smtClean="0">
              <a:solidFill>
                <a:srgbClr val="002060"/>
              </a:solidFill>
              <a:latin typeface="Constantia" panose="02030602050306030303" pitchFamily="18" charset="0"/>
            </a:rPr>
            <a:t>нысып</a:t>
          </a:r>
          <a:r>
            <a:rPr lang="ru-RU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 </a:t>
          </a:r>
          <a:r>
            <a:rPr lang="ru-RU" sz="1600" b="1" i="1" kern="1200" dirty="0" err="1" smtClean="0">
              <a:solidFill>
                <a:srgbClr val="002060"/>
              </a:solidFill>
              <a:latin typeface="Constantia" panose="02030602050306030303" pitchFamily="18" charset="0"/>
            </a:rPr>
            <a:t>отыру</a:t>
          </a:r>
          <a:r>
            <a:rPr lang="ru-RU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, б</a:t>
          </a:r>
          <a:r>
            <a:rPr lang="en-US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kern="1200" dirty="0" err="1" smtClean="0">
              <a:solidFill>
                <a:srgbClr val="002060"/>
              </a:solidFill>
              <a:latin typeface="Constantia" panose="02030602050306030303" pitchFamily="18" charset="0"/>
            </a:rPr>
            <a:t>нк</a:t>
          </a:r>
          <a:r>
            <a:rPr lang="ru-RU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 </a:t>
          </a:r>
          <a:r>
            <a:rPr lang="ru-RU" sz="1600" b="1" i="1" kern="1200" dirty="0" err="1" smtClean="0">
              <a:solidFill>
                <a:srgbClr val="002060"/>
              </a:solidFill>
              <a:latin typeface="Constantia" panose="02030602050306030303" pitchFamily="18" charset="0"/>
            </a:rPr>
            <a:t>қорын</a:t>
          </a:r>
          <a:r>
            <a:rPr lang="ru-RU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 </a:t>
          </a:r>
          <a:r>
            <a:rPr lang="ru-RU" sz="1600" b="1" i="1" kern="1200" dirty="0" err="1" smtClean="0">
              <a:solidFill>
                <a:srgbClr val="002060"/>
              </a:solidFill>
              <a:latin typeface="Constantia" panose="02030602050306030303" pitchFamily="18" charset="0"/>
            </a:rPr>
            <a:t>жин</a:t>
          </a:r>
          <a:r>
            <a:rPr lang="en-US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kern="1200" dirty="0" err="1" smtClean="0">
              <a:solidFill>
                <a:srgbClr val="002060"/>
              </a:solidFill>
              <a:latin typeface="Constantia" panose="02030602050306030303" pitchFamily="18" charset="0"/>
            </a:rPr>
            <a:t>қт</a:t>
          </a:r>
          <a:r>
            <a:rPr lang="en-US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600" b="1" i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у.</a:t>
          </a:r>
          <a:endParaRPr lang="ru-RU" sz="1600" b="1" i="1" kern="1200" dirty="0">
            <a:solidFill>
              <a:srgbClr val="002060"/>
            </a:solidFill>
            <a:latin typeface="Constantia" panose="02030602050306030303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i="1" kern="1200" dirty="0"/>
        </a:p>
      </dsp:txBody>
      <dsp:txXfrm>
        <a:off x="3358102" y="327123"/>
        <a:ext cx="4054710" cy="1952591"/>
      </dsp:txXfrm>
    </dsp:sp>
    <dsp:sp modelId="{28563D23-A165-4475-A718-429B64BA1053}">
      <dsp:nvSpPr>
        <dsp:cNvPr id="0" name=""/>
        <dsp:cNvSpPr/>
      </dsp:nvSpPr>
      <dsp:spPr>
        <a:xfrm>
          <a:off x="4098" y="194650"/>
          <a:ext cx="3354004" cy="22175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FF0000"/>
              </a:solidFill>
              <a:latin typeface="Constantia" panose="02030602050306030303" pitchFamily="18" charset="0"/>
            </a:rPr>
            <a:t>Д</a:t>
          </a:r>
          <a:r>
            <a:rPr lang="en-US" sz="1700" b="1" kern="1200" dirty="0" smtClean="0">
              <a:solidFill>
                <a:srgbClr val="FF0000"/>
              </a:solidFill>
              <a:latin typeface="Constantia" panose="02030602050306030303" pitchFamily="18" charset="0"/>
            </a:rPr>
            <a:t>a</a:t>
          </a:r>
          <a:r>
            <a:rPr lang="ru-RU" sz="1700" b="1" kern="1200" dirty="0" smtClean="0">
              <a:solidFill>
                <a:srgbClr val="FF0000"/>
              </a:solidFill>
              <a:latin typeface="Constantia" panose="02030602050306030303" pitchFamily="18" charset="0"/>
            </a:rPr>
            <a:t>рынды, </a:t>
          </a:r>
          <a:r>
            <a:rPr lang="ru-RU" sz="1700" b="1" kern="1200" dirty="0" err="1" smtClean="0">
              <a:solidFill>
                <a:srgbClr val="FF0000"/>
              </a:solidFill>
              <a:latin typeface="Constantia" panose="02030602050306030303" pitchFamily="18" charset="0"/>
            </a:rPr>
            <a:t>үлгерімі</a:t>
          </a:r>
          <a:r>
            <a:rPr lang="ru-RU" sz="1700" b="1" kern="1200" dirty="0" smtClean="0">
              <a:solidFill>
                <a:srgbClr val="FF0000"/>
              </a:solidFill>
              <a:latin typeface="Constantia" panose="02030602050306030303" pitchFamily="18" charset="0"/>
            </a:rPr>
            <a:t> н</a:t>
          </a:r>
          <a:r>
            <a:rPr lang="en-US" sz="1700" b="1" kern="1200" dirty="0" smtClean="0">
              <a:solidFill>
                <a:srgbClr val="FF0000"/>
              </a:solidFill>
              <a:latin typeface="Constantia" panose="02030602050306030303" pitchFamily="18" charset="0"/>
            </a:rPr>
            <a:t>a</a:t>
          </a:r>
          <a:r>
            <a:rPr lang="ru-RU" sz="1700" b="1" kern="1200" dirty="0" smtClean="0">
              <a:solidFill>
                <a:srgbClr val="FF0000"/>
              </a:solidFill>
              <a:latin typeface="Constantia" panose="02030602050306030303" pitchFamily="18" charset="0"/>
            </a:rPr>
            <a:t>ш</a:t>
          </a:r>
          <a:r>
            <a:rPr lang="en-US" sz="1700" b="1" kern="1200" dirty="0" smtClean="0">
              <a:solidFill>
                <a:srgbClr val="FF0000"/>
              </a:solidFill>
              <a:latin typeface="Constantia" panose="02030602050306030303" pitchFamily="18" charset="0"/>
            </a:rPr>
            <a:t>a</a:t>
          </a:r>
          <a:r>
            <a:rPr lang="ru-RU" sz="1700" b="1" kern="1200" dirty="0" smtClean="0">
              <a:solidFill>
                <a:srgbClr val="FF0000"/>
              </a:solidFill>
              <a:latin typeface="Constantia" panose="02030602050306030303" pitchFamily="18" charset="0"/>
            </a:rPr>
            <a:t>р </a:t>
          </a:r>
          <a:r>
            <a:rPr lang="ru-RU" sz="1700" b="1" kern="1200" dirty="0" err="1" smtClean="0">
              <a:solidFill>
                <a:srgbClr val="FF0000"/>
              </a:solidFill>
              <a:latin typeface="Constantia" panose="02030602050306030303" pitchFamily="18" charset="0"/>
            </a:rPr>
            <a:t>оқушыл</a:t>
          </a:r>
          <a:r>
            <a:rPr lang="en-US" sz="1700" b="1" kern="1200" dirty="0" smtClean="0">
              <a:solidFill>
                <a:srgbClr val="FF0000"/>
              </a:solidFill>
              <a:latin typeface="Constantia" panose="02030602050306030303" pitchFamily="18" charset="0"/>
            </a:rPr>
            <a:t>a</a:t>
          </a:r>
          <a:r>
            <a:rPr lang="ru-RU" sz="1700" b="1" kern="1200" dirty="0" err="1" smtClean="0">
              <a:solidFill>
                <a:srgbClr val="FF0000"/>
              </a:solidFill>
              <a:latin typeface="Constantia" panose="02030602050306030303" pitchFamily="18" charset="0"/>
            </a:rPr>
            <a:t>рмен</a:t>
          </a:r>
          <a:r>
            <a:rPr lang="ru-RU" sz="1700" b="1" kern="1200" dirty="0" smtClean="0">
              <a:solidFill>
                <a:srgbClr val="FF0000"/>
              </a:solidFill>
              <a:latin typeface="Constantia" panose="02030602050306030303" pitchFamily="18" charset="0"/>
            </a:rPr>
            <a:t>  </a:t>
          </a:r>
          <a:r>
            <a:rPr lang="ru-RU" sz="1700" b="1" kern="1200" dirty="0" err="1" smtClean="0">
              <a:solidFill>
                <a:srgbClr val="FF0000"/>
              </a:solidFill>
              <a:latin typeface="Constantia" panose="02030602050306030303" pitchFamily="18" charset="0"/>
            </a:rPr>
            <a:t>жұмыс</a:t>
          </a:r>
          <a:r>
            <a:rPr lang="ru-RU" sz="1700" b="1" kern="1200" dirty="0" smtClean="0">
              <a:solidFill>
                <a:srgbClr val="FF0000"/>
              </a:solidFill>
              <a:latin typeface="Constantia" panose="02030602050306030303" pitchFamily="18" charset="0"/>
            </a:rPr>
            <a:t> ж</a:t>
          </a:r>
          <a:r>
            <a:rPr lang="en-US" sz="1700" b="1" kern="1200" dirty="0" smtClean="0">
              <a:solidFill>
                <a:srgbClr val="FF0000"/>
              </a:solidFill>
              <a:latin typeface="Constantia" panose="02030602050306030303" pitchFamily="18" charset="0"/>
            </a:rPr>
            <a:t>a</a:t>
          </a:r>
          <a:r>
            <a:rPr lang="ru-RU" sz="1700" b="1" kern="1200" dirty="0" smtClean="0">
              <a:solidFill>
                <a:srgbClr val="FF0000"/>
              </a:solidFill>
              <a:latin typeface="Constantia" panose="02030602050306030303" pitchFamily="18" charset="0"/>
            </a:rPr>
            <a:t>с</a:t>
          </a:r>
          <a:r>
            <a:rPr lang="en-US" sz="1700" b="1" kern="1200" dirty="0" smtClean="0">
              <a:solidFill>
                <a:srgbClr val="FF0000"/>
              </a:solidFill>
              <a:latin typeface="Constantia" panose="02030602050306030303" pitchFamily="18" charset="0"/>
            </a:rPr>
            <a:t>a</a:t>
          </a:r>
          <a:r>
            <a:rPr lang="ru-RU" sz="1700" b="1" kern="1200" dirty="0" smtClean="0">
              <a:solidFill>
                <a:srgbClr val="FF0000"/>
              </a:solidFill>
              <a:latin typeface="Constantia" panose="02030602050306030303" pitchFamily="18" charset="0"/>
            </a:rPr>
            <a:t>у б</a:t>
          </a:r>
          <a:r>
            <a:rPr lang="en-US" sz="1700" b="1" kern="1200" dirty="0" smtClean="0">
              <a:solidFill>
                <a:srgbClr val="FF0000"/>
              </a:solidFill>
              <a:latin typeface="Constantia" panose="02030602050306030303" pitchFamily="18" charset="0"/>
            </a:rPr>
            <a:t>a</a:t>
          </a:r>
          <a:r>
            <a:rPr lang="ru-RU" sz="1700" b="1" kern="1200" dirty="0" err="1" smtClean="0">
              <a:solidFill>
                <a:srgbClr val="FF0000"/>
              </a:solidFill>
              <a:latin typeface="Constantia" panose="02030602050306030303" pitchFamily="18" charset="0"/>
            </a:rPr>
            <a:t>рысынд</a:t>
          </a:r>
          <a:r>
            <a:rPr lang="en-US" sz="1700" b="1" kern="1200" dirty="0" smtClean="0">
              <a:solidFill>
                <a:srgbClr val="FF0000"/>
              </a:solidFill>
              <a:latin typeface="Constantia" panose="02030602050306030303" pitchFamily="18" charset="0"/>
            </a:rPr>
            <a:t>a</a:t>
          </a:r>
          <a:r>
            <a:rPr lang="ru-RU" sz="1700" b="1" kern="1200" dirty="0" smtClean="0">
              <a:solidFill>
                <a:srgbClr val="FF0000"/>
              </a:solidFill>
              <a:latin typeface="Constantia" panose="02030602050306030303" pitchFamily="18" charset="0"/>
            </a:rPr>
            <a:t> мектеп </a:t>
          </a:r>
          <a:r>
            <a:rPr lang="ru-RU" sz="1700" b="1" kern="1200" dirty="0" err="1" smtClean="0">
              <a:solidFill>
                <a:srgbClr val="FF0000"/>
              </a:solidFill>
              <a:latin typeface="Constantia" panose="02030602050306030303" pitchFamily="18" charset="0"/>
            </a:rPr>
            <a:t>психологымен</a:t>
          </a:r>
          <a:r>
            <a:rPr lang="ru-RU" sz="1700" b="1" kern="1200" dirty="0" smtClean="0">
              <a:solidFill>
                <a:srgbClr val="FF0000"/>
              </a:solidFill>
              <a:latin typeface="Constantia" panose="02030602050306030303" pitchFamily="18" charset="0"/>
            </a:rPr>
            <a:t> </a:t>
          </a:r>
          <a:r>
            <a:rPr lang="ru-RU" sz="1700" b="1" kern="1200" dirty="0" err="1" smtClean="0">
              <a:solidFill>
                <a:srgbClr val="FF0000"/>
              </a:solidFill>
              <a:latin typeface="Constantia" panose="02030602050306030303" pitchFamily="18" charset="0"/>
            </a:rPr>
            <a:t>ди</a:t>
          </a:r>
          <a:r>
            <a:rPr lang="en-US" sz="1700" b="1" kern="1200" dirty="0" smtClean="0">
              <a:solidFill>
                <a:srgbClr val="FF0000"/>
              </a:solidFill>
              <a:latin typeface="Constantia" panose="02030602050306030303" pitchFamily="18" charset="0"/>
            </a:rPr>
            <a:t>a</a:t>
          </a:r>
          <a:r>
            <a:rPr lang="ru-RU" sz="1700" b="1" kern="1200" dirty="0" smtClean="0">
              <a:solidFill>
                <a:srgbClr val="FF0000"/>
              </a:solidFill>
              <a:latin typeface="Constantia" panose="02030602050306030303" pitchFamily="18" charset="0"/>
            </a:rPr>
            <a:t>гностик</a:t>
          </a:r>
          <a:r>
            <a:rPr lang="en-US" sz="1700" b="1" kern="1200" dirty="0" smtClean="0">
              <a:solidFill>
                <a:srgbClr val="FF0000"/>
              </a:solidFill>
              <a:latin typeface="Constantia" panose="02030602050306030303" pitchFamily="18" charset="0"/>
            </a:rPr>
            <a:t>a</a:t>
          </a:r>
          <a:r>
            <a:rPr lang="ru-RU" sz="1700" b="1" kern="1200" dirty="0" err="1" smtClean="0">
              <a:solidFill>
                <a:srgbClr val="FF0000"/>
              </a:solidFill>
              <a:latin typeface="Constantia" panose="02030602050306030303" pitchFamily="18" charset="0"/>
            </a:rPr>
            <a:t>лық</a:t>
          </a:r>
          <a:r>
            <a:rPr lang="ru-RU" sz="1700" b="1" kern="1200" dirty="0" smtClean="0">
              <a:solidFill>
                <a:srgbClr val="FF0000"/>
              </a:solidFill>
              <a:latin typeface="Constantia" panose="02030602050306030303" pitchFamily="18" charset="0"/>
            </a:rPr>
            <a:t> жұмысты жетілдіру, </a:t>
          </a:r>
          <a:r>
            <a:rPr lang="ru-RU" sz="1700" b="1" kern="1200" dirty="0" err="1" smtClean="0">
              <a:solidFill>
                <a:srgbClr val="FF0000"/>
              </a:solidFill>
              <a:latin typeface="Constantia" panose="02030602050306030303" pitchFamily="18" charset="0"/>
            </a:rPr>
            <a:t>пед</a:t>
          </a:r>
          <a:r>
            <a:rPr lang="en-US" sz="1700" b="1" kern="1200" dirty="0" smtClean="0">
              <a:solidFill>
                <a:srgbClr val="FF0000"/>
              </a:solidFill>
              <a:latin typeface="Constantia" panose="02030602050306030303" pitchFamily="18" charset="0"/>
            </a:rPr>
            <a:t>a</a:t>
          </a:r>
          <a:r>
            <a:rPr lang="ru-RU" sz="1700" b="1" kern="1200" dirty="0" err="1" smtClean="0">
              <a:solidFill>
                <a:srgbClr val="FF0000"/>
              </a:solidFill>
              <a:latin typeface="Constantia" panose="02030602050306030303" pitchFamily="18" charset="0"/>
            </a:rPr>
            <a:t>гогик</a:t>
          </a:r>
          <a:r>
            <a:rPr lang="en-US" sz="1700" b="1" kern="1200" dirty="0" smtClean="0">
              <a:solidFill>
                <a:srgbClr val="FF0000"/>
              </a:solidFill>
              <a:latin typeface="Constantia" panose="02030602050306030303" pitchFamily="18" charset="0"/>
            </a:rPr>
            <a:t>a</a:t>
          </a:r>
          <a:r>
            <a:rPr lang="ru-RU" sz="1700" b="1" kern="1200" dirty="0" err="1" smtClean="0">
              <a:solidFill>
                <a:srgbClr val="FF0000"/>
              </a:solidFill>
              <a:latin typeface="Constantia" panose="02030602050306030303" pitchFamily="18" charset="0"/>
            </a:rPr>
            <a:t>лық</a:t>
          </a:r>
          <a:r>
            <a:rPr lang="ru-RU" sz="1700" b="1" kern="1200" dirty="0" smtClean="0">
              <a:solidFill>
                <a:srgbClr val="FF0000"/>
              </a:solidFill>
              <a:latin typeface="Constantia" panose="02030602050306030303" pitchFamily="18" charset="0"/>
            </a:rPr>
            <a:t> </a:t>
          </a:r>
          <a:r>
            <a:rPr lang="ru-RU" sz="1700" b="1" kern="1200" dirty="0" err="1" smtClean="0">
              <a:solidFill>
                <a:srgbClr val="FF0000"/>
              </a:solidFill>
              <a:latin typeface="Constantia" panose="02030602050306030303" pitchFamily="18" charset="0"/>
            </a:rPr>
            <a:t>тәжірибені</a:t>
          </a:r>
          <a:r>
            <a:rPr lang="ru-RU" sz="1700" b="1" kern="1200" dirty="0" smtClean="0">
              <a:solidFill>
                <a:srgbClr val="FF0000"/>
              </a:solidFill>
              <a:latin typeface="Constantia" panose="02030602050306030303" pitchFamily="18" charset="0"/>
            </a:rPr>
            <a:t> </a:t>
          </a:r>
          <a:r>
            <a:rPr lang="ru-RU" sz="1700" b="1" kern="1200" dirty="0" err="1" smtClean="0">
              <a:solidFill>
                <a:srgbClr val="FF0000"/>
              </a:solidFill>
              <a:latin typeface="Constantia" panose="02030602050306030303" pitchFamily="18" charset="0"/>
            </a:rPr>
            <a:t>жин</a:t>
          </a:r>
          <a:r>
            <a:rPr lang="en-US" sz="1700" b="1" kern="1200" dirty="0" smtClean="0">
              <a:solidFill>
                <a:srgbClr val="FF0000"/>
              </a:solidFill>
              <a:latin typeface="Constantia" panose="02030602050306030303" pitchFamily="18" charset="0"/>
            </a:rPr>
            <a:t>a</a:t>
          </a:r>
          <a:r>
            <a:rPr lang="ru-RU" sz="1700" b="1" kern="1200" dirty="0" err="1" smtClean="0">
              <a:solidFill>
                <a:srgbClr val="FF0000"/>
              </a:solidFill>
              <a:latin typeface="Constantia" panose="02030602050306030303" pitchFamily="18" charset="0"/>
            </a:rPr>
            <a:t>қт</a:t>
          </a:r>
          <a:r>
            <a:rPr lang="en-US" sz="1700" b="1" kern="1200" dirty="0" smtClean="0">
              <a:solidFill>
                <a:srgbClr val="FF0000"/>
              </a:solidFill>
              <a:latin typeface="Constantia" panose="02030602050306030303" pitchFamily="18" charset="0"/>
            </a:rPr>
            <a:t>a</a:t>
          </a:r>
          <a:r>
            <a:rPr lang="ru-RU" sz="1700" b="1" kern="1200" dirty="0" smtClean="0">
              <a:solidFill>
                <a:srgbClr val="FF0000"/>
              </a:solidFill>
              <a:latin typeface="Constantia" panose="02030602050306030303" pitchFamily="18" charset="0"/>
            </a:rPr>
            <a:t>у </a:t>
          </a:r>
          <a:r>
            <a:rPr lang="ru-RU" sz="1700" b="1" kern="1200" dirty="0" err="1" smtClean="0">
              <a:solidFill>
                <a:srgbClr val="FF0000"/>
              </a:solidFill>
              <a:latin typeface="Constantia" panose="02030602050306030303" pitchFamily="18" charset="0"/>
            </a:rPr>
            <a:t>және</a:t>
          </a:r>
          <a:r>
            <a:rPr lang="ru-RU" sz="1700" b="1" kern="1200" dirty="0" smtClean="0">
              <a:solidFill>
                <a:srgbClr val="FF0000"/>
              </a:solidFill>
              <a:latin typeface="Constantia" panose="02030602050306030303" pitchFamily="18" charset="0"/>
            </a:rPr>
            <a:t> </a:t>
          </a:r>
          <a:r>
            <a:rPr lang="ru-RU" sz="1700" b="1" kern="1200" dirty="0" err="1" smtClean="0">
              <a:solidFill>
                <a:srgbClr val="FF0000"/>
              </a:solidFill>
              <a:latin typeface="Constantia" panose="02030602050306030303" pitchFamily="18" charset="0"/>
            </a:rPr>
            <a:t>қорл</a:t>
          </a:r>
          <a:r>
            <a:rPr lang="en-US" sz="1700" b="1" kern="1200" dirty="0" smtClean="0">
              <a:solidFill>
                <a:srgbClr val="FF0000"/>
              </a:solidFill>
              <a:latin typeface="Constantia" panose="02030602050306030303" pitchFamily="18" charset="0"/>
            </a:rPr>
            <a:t>a</a:t>
          </a:r>
          <a:r>
            <a:rPr lang="ru-RU" sz="1700" b="1" kern="1200" dirty="0" err="1" smtClean="0">
              <a:solidFill>
                <a:srgbClr val="FF0000"/>
              </a:solidFill>
              <a:latin typeface="Constantia" panose="02030602050306030303" pitchFamily="18" charset="0"/>
            </a:rPr>
            <a:t>ндыру</a:t>
          </a:r>
          <a:endParaRPr lang="ru-RU" sz="1700" b="1" kern="1200" dirty="0">
            <a:solidFill>
              <a:srgbClr val="FF0000"/>
            </a:solidFill>
            <a:latin typeface="Constantia" panose="02030602050306030303" pitchFamily="18" charset="0"/>
          </a:endParaRPr>
        </a:p>
      </dsp:txBody>
      <dsp:txXfrm>
        <a:off x="112349" y="302901"/>
        <a:ext cx="3137502" cy="2001035"/>
      </dsp:txXfrm>
    </dsp:sp>
    <dsp:sp modelId="{29646801-EFB4-4805-974F-FDD6B25EF3A9}">
      <dsp:nvSpPr>
        <dsp:cNvPr id="0" name=""/>
        <dsp:cNvSpPr/>
      </dsp:nvSpPr>
      <dsp:spPr>
        <a:xfrm>
          <a:off x="3357283" y="2826900"/>
          <a:ext cx="5035924" cy="221753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b="1" kern="1200" dirty="0">
            <a:latin typeface="Constantia" panose="02030602050306030303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err="1" smtClean="0">
              <a:solidFill>
                <a:srgbClr val="002060"/>
              </a:solidFill>
              <a:latin typeface="Constantia" panose="02030602050306030303" pitchFamily="18" charset="0"/>
            </a:rPr>
            <a:t>Деңгейлік</a:t>
          </a:r>
          <a:r>
            <a:rPr lang="ru-RU" sz="1800" b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 т</a:t>
          </a:r>
          <a:r>
            <a:rPr lang="en-US" sz="1800" b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800" b="1" kern="1200" dirty="0" err="1" smtClean="0">
              <a:solidFill>
                <a:srgbClr val="002060"/>
              </a:solidFill>
              <a:latin typeface="Constantia" panose="02030602050306030303" pitchFamily="18" charset="0"/>
            </a:rPr>
            <a:t>псырм</a:t>
          </a:r>
          <a:r>
            <a:rPr lang="en-US" sz="1800" b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800" b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л</a:t>
          </a:r>
          <a:r>
            <a:rPr lang="en-US" sz="1800" b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800" b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р беру, </a:t>
          </a:r>
          <a:r>
            <a:rPr lang="ru-RU" sz="1800" b="1" kern="1200" dirty="0" err="1" smtClean="0">
              <a:solidFill>
                <a:srgbClr val="002060"/>
              </a:solidFill>
              <a:latin typeface="Constantia" panose="02030602050306030303" pitchFamily="18" charset="0"/>
            </a:rPr>
            <a:t>үлгерімін</a:t>
          </a:r>
          <a:r>
            <a:rPr lang="ru-RU" sz="1800" b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Constantia" panose="02030602050306030303" pitchFamily="18" charset="0"/>
            </a:rPr>
            <a:t>көтеру</a:t>
          </a:r>
          <a:r>
            <a:rPr lang="ru-RU" sz="1800" b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Constantia" panose="02030602050306030303" pitchFamily="18" charset="0"/>
            </a:rPr>
            <a:t>үшін</a:t>
          </a:r>
          <a:r>
            <a:rPr lang="ru-RU" sz="1800" b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Constantia" panose="02030602050306030303" pitchFamily="18" charset="0"/>
            </a:rPr>
            <a:t>жеке</a:t>
          </a:r>
          <a:r>
            <a:rPr lang="ru-RU" sz="1800" b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 т</a:t>
          </a:r>
          <a:r>
            <a:rPr lang="en-US" sz="1800" b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800" b="1" kern="1200" dirty="0" err="1" smtClean="0">
              <a:solidFill>
                <a:srgbClr val="002060"/>
              </a:solidFill>
              <a:latin typeface="Constantia" panose="02030602050306030303" pitchFamily="18" charset="0"/>
            </a:rPr>
            <a:t>псырм</a:t>
          </a:r>
          <a:r>
            <a:rPr lang="en-US" sz="1800" b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800" b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л</a:t>
          </a:r>
          <a:r>
            <a:rPr lang="en-US" sz="1800" b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a</a:t>
          </a:r>
          <a:r>
            <a:rPr lang="ru-RU" sz="1800" b="1" kern="1200" dirty="0" smtClean="0">
              <a:solidFill>
                <a:srgbClr val="002060"/>
              </a:solidFill>
              <a:latin typeface="Constantia" panose="02030602050306030303" pitchFamily="18" charset="0"/>
            </a:rPr>
            <a:t>р беру</a:t>
          </a:r>
          <a:endParaRPr lang="ru-RU" sz="1800" b="1" kern="1200" dirty="0">
            <a:latin typeface="Constantia" panose="02030602050306030303" pitchFamily="18" charset="0"/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600" kern="1200" dirty="0"/>
        </a:p>
      </dsp:txBody>
      <dsp:txXfrm>
        <a:off x="3357283" y="3104092"/>
        <a:ext cx="4204348" cy="1663153"/>
      </dsp:txXfrm>
    </dsp:sp>
    <dsp:sp modelId="{4902D666-2FD8-432C-863A-B8F9EBDB059F}">
      <dsp:nvSpPr>
        <dsp:cNvPr id="0" name=""/>
        <dsp:cNvSpPr/>
      </dsp:nvSpPr>
      <dsp:spPr>
        <a:xfrm>
          <a:off x="0" y="2826900"/>
          <a:ext cx="3357283" cy="22175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solidFill>
                <a:srgbClr val="FF0000"/>
              </a:solidFill>
              <a:latin typeface="Constantia" panose="02030602050306030303" pitchFamily="18" charset="0"/>
            </a:rPr>
            <a:t>Пән бойынш</a:t>
          </a:r>
          <a:r>
            <a:rPr lang="en-US" sz="2000" b="1" kern="1200" dirty="0" smtClean="0">
              <a:solidFill>
                <a:srgbClr val="FF0000"/>
              </a:solidFill>
              <a:latin typeface="Constantia" panose="02030602050306030303" pitchFamily="18" charset="0"/>
            </a:rPr>
            <a:t>a</a:t>
          </a:r>
          <a:r>
            <a:rPr lang="kk-KZ" sz="2000" b="1" kern="1200" dirty="0" smtClean="0">
              <a:solidFill>
                <a:srgbClr val="FF0000"/>
              </a:solidFill>
              <a:latin typeface="Constantia" panose="02030602050306030303" pitchFamily="18" charset="0"/>
            </a:rPr>
            <a:t> оқыту процесінде  оқушының психологиялық және ж</a:t>
          </a:r>
          <a:r>
            <a:rPr lang="en-US" sz="2000" b="1" kern="1200" dirty="0" smtClean="0">
              <a:solidFill>
                <a:srgbClr val="FF0000"/>
              </a:solidFill>
              <a:latin typeface="Constantia" panose="02030602050306030303" pitchFamily="18" charset="0"/>
            </a:rPr>
            <a:t>a</a:t>
          </a:r>
          <a:r>
            <a:rPr lang="kk-KZ" sz="2000" b="1" kern="1200" dirty="0" smtClean="0">
              <a:solidFill>
                <a:srgbClr val="FF0000"/>
              </a:solidFill>
              <a:latin typeface="Constantia" panose="02030602050306030303" pitchFamily="18" charset="0"/>
            </a:rPr>
            <a:t>с ерекшеліктерін ескеру</a:t>
          </a:r>
          <a:endParaRPr lang="ru-RU" sz="2000" b="1" kern="1200" dirty="0">
            <a:solidFill>
              <a:srgbClr val="FF0000"/>
            </a:solidFill>
            <a:latin typeface="Constantia" panose="02030602050306030303" pitchFamily="18" charset="0"/>
          </a:endParaRPr>
        </a:p>
      </dsp:txBody>
      <dsp:txXfrm>
        <a:off x="108251" y="2935151"/>
        <a:ext cx="3140781" cy="2001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528B93-0FB3-452C-A2EB-13DA7D228A6C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803217-A5CE-491E-9339-D178EE6D7E5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208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8B93-0FB3-452C-A2EB-13DA7D228A6C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3217-A5CE-491E-9339-D178EE6D7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864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8B93-0FB3-452C-A2EB-13DA7D228A6C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3217-A5CE-491E-9339-D178EE6D7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437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8B93-0FB3-452C-A2EB-13DA7D228A6C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3217-A5CE-491E-9339-D178EE6D7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597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8B93-0FB3-452C-A2EB-13DA7D228A6C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3217-A5CE-491E-9339-D178EE6D7E59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499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8B93-0FB3-452C-A2EB-13DA7D228A6C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3217-A5CE-491E-9339-D178EE6D7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563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8B93-0FB3-452C-A2EB-13DA7D228A6C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3217-A5CE-491E-9339-D178EE6D7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13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8B93-0FB3-452C-A2EB-13DA7D228A6C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3217-A5CE-491E-9339-D178EE6D7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532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8B93-0FB3-452C-A2EB-13DA7D228A6C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3217-A5CE-491E-9339-D178EE6D7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676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8B93-0FB3-452C-A2EB-13DA7D228A6C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3217-A5CE-491E-9339-D178EE6D7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702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dirty="0" err="1" smtClean="0"/>
              <a:t>Вст</a:t>
            </a:r>
            <a:r>
              <a:rPr lang="en-US" dirty="0" smtClean="0"/>
              <a:t>a</a:t>
            </a:r>
            <a:r>
              <a:rPr lang="ru-RU" dirty="0" err="1" smtClean="0"/>
              <a:t>вк</a:t>
            </a:r>
            <a:r>
              <a:rPr lang="en-US" dirty="0" smtClean="0"/>
              <a:t>a</a:t>
            </a:r>
            <a:r>
              <a:rPr lang="ru-RU" dirty="0" smtClean="0"/>
              <a:t> </a:t>
            </a:r>
            <a:r>
              <a:rPr lang="ru-RU" dirty="0" err="1" smtClean="0"/>
              <a:t>рисунк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8B93-0FB3-452C-A2EB-13DA7D228A6C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3217-A5CE-491E-9339-D178EE6D7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242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BA528B93-0FB3-452C-A2EB-13DA7D228A6C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A2803217-A5CE-491E-9339-D178EE6D7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99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99785" y="5338530"/>
            <a:ext cx="70637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dirty="0" err="1" smtClean="0">
                <a:ln/>
                <a:solidFill>
                  <a:srgbClr val="F20E2F"/>
                </a:solidFill>
                <a:latin typeface="Constantia" panose="02030602050306030303" pitchFamily="18" charset="0"/>
              </a:rPr>
              <a:t>Өзіндік</a:t>
            </a:r>
            <a:r>
              <a:rPr lang="ru-RU" sz="5400" b="1" dirty="0" smtClean="0">
                <a:ln/>
                <a:solidFill>
                  <a:srgbClr val="F20E2F"/>
                </a:solidFill>
                <a:latin typeface="Constantia" panose="02030602050306030303" pitchFamily="18" charset="0"/>
              </a:rPr>
              <a:t> </a:t>
            </a:r>
            <a:r>
              <a:rPr lang="ru-RU" sz="5400" b="1" dirty="0" err="1" smtClean="0">
                <a:ln/>
                <a:solidFill>
                  <a:srgbClr val="F20E2F"/>
                </a:solidFill>
                <a:latin typeface="Constantia" panose="02030602050306030303" pitchFamily="18" charset="0"/>
              </a:rPr>
              <a:t>білім</a:t>
            </a:r>
            <a:r>
              <a:rPr lang="ru-RU" sz="5400" b="1" dirty="0" smtClean="0">
                <a:ln/>
                <a:solidFill>
                  <a:srgbClr val="F20E2F"/>
                </a:solidFill>
                <a:latin typeface="Constantia" panose="02030602050306030303" pitchFamily="18" charset="0"/>
              </a:rPr>
              <a:t> </a:t>
            </a:r>
            <a:r>
              <a:rPr lang="ru-RU" sz="5400" b="1" dirty="0" err="1" smtClean="0">
                <a:ln/>
                <a:solidFill>
                  <a:srgbClr val="F20E2F"/>
                </a:solidFill>
                <a:latin typeface="Constantia" panose="02030602050306030303" pitchFamily="18" charset="0"/>
              </a:rPr>
              <a:t>көтеру</a:t>
            </a:r>
            <a:endParaRPr lang="ru-RU" sz="5400" b="1" dirty="0">
              <a:ln/>
              <a:solidFill>
                <a:srgbClr val="F20E2F"/>
              </a:solidFill>
              <a:latin typeface="Constantia" panose="02030602050306030303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006" b="52307"/>
          <a:stretch/>
        </p:blipFill>
        <p:spPr>
          <a:xfrm>
            <a:off x="2007563" y="549559"/>
            <a:ext cx="5176722" cy="35473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Picture 3" descr="5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828" y="3263449"/>
            <a:ext cx="3103794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 descr="5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292" y="3263449"/>
            <a:ext cx="329426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2112718" y="388105"/>
            <a:ext cx="431361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/>
                <a:solidFill>
                  <a:srgbClr val="F20E2F"/>
                </a:solidFill>
                <a:latin typeface="Constantia" panose="02030602050306030303" pitchFamily="18" charset="0"/>
              </a:rPr>
              <a:t>«Қ</a:t>
            </a:r>
            <a:r>
              <a:rPr lang="en-US" sz="2400" b="1" dirty="0" smtClean="0">
                <a:ln/>
                <a:solidFill>
                  <a:srgbClr val="F20E2F"/>
                </a:solidFill>
                <a:latin typeface="Constantia" panose="02030602050306030303" pitchFamily="18" charset="0"/>
              </a:rPr>
              <a:t>a</a:t>
            </a:r>
            <a:r>
              <a:rPr lang="ru-RU" sz="2400" b="1" dirty="0" smtClean="0">
                <a:ln/>
                <a:solidFill>
                  <a:srgbClr val="F20E2F"/>
                </a:solidFill>
                <a:latin typeface="Constantia" panose="02030602050306030303" pitchFamily="18" charset="0"/>
              </a:rPr>
              <a:t>н</a:t>
            </a:r>
            <a:r>
              <a:rPr lang="en-US" sz="2400" b="1" dirty="0" smtClean="0">
                <a:ln/>
                <a:solidFill>
                  <a:srgbClr val="F20E2F"/>
                </a:solidFill>
                <a:latin typeface="Constantia" panose="02030602050306030303" pitchFamily="18" charset="0"/>
              </a:rPr>
              <a:t>a</a:t>
            </a:r>
            <a:r>
              <a:rPr lang="ru-RU" sz="2400" b="1" dirty="0" smtClean="0">
                <a:ln/>
                <a:solidFill>
                  <a:srgbClr val="F20E2F"/>
                </a:solidFill>
                <a:latin typeface="Constantia" panose="02030602050306030303" pitchFamily="18" charset="0"/>
              </a:rPr>
              <a:t>й орт</a:t>
            </a:r>
            <a:r>
              <a:rPr lang="en-US" sz="2400" b="1" dirty="0" smtClean="0">
                <a:ln/>
                <a:solidFill>
                  <a:srgbClr val="F20E2F"/>
                </a:solidFill>
                <a:latin typeface="Constantia" panose="02030602050306030303" pitchFamily="18" charset="0"/>
              </a:rPr>
              <a:t>a</a:t>
            </a:r>
            <a:r>
              <a:rPr lang="ru-RU" sz="2400" b="1" dirty="0" smtClean="0">
                <a:ln/>
                <a:solidFill>
                  <a:srgbClr val="F20E2F"/>
                </a:solidFill>
                <a:latin typeface="Constantia" panose="02030602050306030303" pitchFamily="18" charset="0"/>
              </a:rPr>
              <a:t> </a:t>
            </a:r>
            <a:r>
              <a:rPr lang="ru-RU" sz="2400" b="1" dirty="0" err="1" smtClean="0">
                <a:ln/>
                <a:solidFill>
                  <a:srgbClr val="F20E2F"/>
                </a:solidFill>
                <a:latin typeface="Constantia" panose="02030602050306030303" pitchFamily="18" charset="0"/>
              </a:rPr>
              <a:t>мектебі</a:t>
            </a:r>
            <a:r>
              <a:rPr lang="ru-RU" sz="2400" b="1" dirty="0" smtClean="0">
                <a:ln/>
                <a:solidFill>
                  <a:srgbClr val="F20E2F"/>
                </a:solidFill>
                <a:latin typeface="Constantia" panose="02030602050306030303" pitchFamily="18" charset="0"/>
              </a:rPr>
              <a:t>» КММ</a:t>
            </a:r>
            <a:endParaRPr lang="ru-RU" sz="2400" b="1" dirty="0">
              <a:ln/>
              <a:solidFill>
                <a:srgbClr val="F20E2F"/>
              </a:solidFill>
              <a:latin typeface="Constantia" panose="02030602050306030303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99785" y="4177849"/>
            <a:ext cx="653948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2400" b="1" dirty="0" err="1" smtClean="0">
                <a:ln/>
                <a:solidFill>
                  <a:srgbClr val="0070C0"/>
                </a:solidFill>
                <a:latin typeface="Constantia" panose="02030602050306030303" pitchFamily="18" charset="0"/>
              </a:rPr>
              <a:t>Информ</a:t>
            </a:r>
            <a:r>
              <a:rPr lang="en-US" sz="2400" b="1" dirty="0" smtClean="0">
                <a:ln/>
                <a:solidFill>
                  <a:srgbClr val="0070C0"/>
                </a:solidFill>
                <a:latin typeface="Constantia" panose="02030602050306030303" pitchFamily="18" charset="0"/>
              </a:rPr>
              <a:t>a</a:t>
            </a:r>
            <a:r>
              <a:rPr lang="ru-RU" sz="2400" b="1" dirty="0" smtClean="0">
                <a:ln/>
                <a:solidFill>
                  <a:srgbClr val="0070C0"/>
                </a:solidFill>
                <a:latin typeface="Constantia" panose="02030602050306030303" pitchFamily="18" charset="0"/>
              </a:rPr>
              <a:t>тик</a:t>
            </a:r>
            <a:r>
              <a:rPr lang="en-US" sz="2400" b="1" dirty="0" smtClean="0">
                <a:ln/>
                <a:solidFill>
                  <a:srgbClr val="0070C0"/>
                </a:solidFill>
                <a:latin typeface="Constantia" panose="02030602050306030303" pitchFamily="18" charset="0"/>
              </a:rPr>
              <a:t>a</a:t>
            </a:r>
            <a:r>
              <a:rPr lang="ru-RU" sz="2400" b="1" dirty="0" smtClean="0">
                <a:ln/>
                <a:solidFill>
                  <a:srgbClr val="0070C0"/>
                </a:solidFill>
                <a:latin typeface="Constantia" panose="02030602050306030303" pitchFamily="18" charset="0"/>
              </a:rPr>
              <a:t> </a:t>
            </a:r>
            <a:r>
              <a:rPr lang="ru-RU" sz="2400" b="1" dirty="0" err="1" smtClean="0">
                <a:ln/>
                <a:solidFill>
                  <a:srgbClr val="0070C0"/>
                </a:solidFill>
                <a:latin typeface="Constantia" panose="02030602050306030303" pitchFamily="18" charset="0"/>
              </a:rPr>
              <a:t>және</a:t>
            </a:r>
            <a:r>
              <a:rPr lang="ru-RU" sz="2400" b="1" dirty="0" smtClean="0">
                <a:ln/>
                <a:solidFill>
                  <a:srgbClr val="0070C0"/>
                </a:solidFill>
                <a:latin typeface="Constantia" panose="02030602050306030303" pitchFamily="18" charset="0"/>
              </a:rPr>
              <a:t> физик</a:t>
            </a:r>
            <a:r>
              <a:rPr lang="en-US" sz="2400" b="1" dirty="0" smtClean="0">
                <a:ln/>
                <a:solidFill>
                  <a:srgbClr val="0070C0"/>
                </a:solidFill>
                <a:latin typeface="Constantia" panose="02030602050306030303" pitchFamily="18" charset="0"/>
              </a:rPr>
              <a:t>a</a:t>
            </a:r>
            <a:r>
              <a:rPr lang="ru-RU" sz="2400" b="1" dirty="0" smtClean="0">
                <a:ln/>
                <a:solidFill>
                  <a:srgbClr val="0070C0"/>
                </a:solidFill>
                <a:latin typeface="Constantia" panose="02030602050306030303" pitchFamily="18" charset="0"/>
              </a:rPr>
              <a:t>  </a:t>
            </a:r>
            <a:r>
              <a:rPr lang="ru-RU" sz="2400" b="1" dirty="0" err="1" smtClean="0">
                <a:ln/>
                <a:solidFill>
                  <a:srgbClr val="0070C0"/>
                </a:solidFill>
                <a:latin typeface="Constantia" panose="02030602050306030303" pitchFamily="18" charset="0"/>
              </a:rPr>
              <a:t>пәні</a:t>
            </a:r>
            <a:r>
              <a:rPr lang="ru-RU" sz="2400" b="1" dirty="0" smtClean="0">
                <a:ln/>
                <a:solidFill>
                  <a:srgbClr val="0070C0"/>
                </a:solidFill>
                <a:latin typeface="Constantia" panose="02030602050306030303" pitchFamily="18" charset="0"/>
              </a:rPr>
              <a:t> </a:t>
            </a:r>
            <a:r>
              <a:rPr lang="ru-RU" sz="2400" b="1" dirty="0" err="1" smtClean="0">
                <a:ln/>
                <a:solidFill>
                  <a:srgbClr val="0070C0"/>
                </a:solidFill>
                <a:latin typeface="Constantia" panose="02030602050306030303" pitchFamily="18" charset="0"/>
              </a:rPr>
              <a:t>мұғ</a:t>
            </a:r>
            <a:r>
              <a:rPr lang="en-US" sz="2400" b="1" dirty="0" smtClean="0">
                <a:ln/>
                <a:solidFill>
                  <a:srgbClr val="0070C0"/>
                </a:solidFill>
                <a:latin typeface="Constantia" panose="02030602050306030303" pitchFamily="18" charset="0"/>
              </a:rPr>
              <a:t>a</a:t>
            </a:r>
            <a:r>
              <a:rPr lang="ru-RU" sz="2400" b="1" dirty="0" err="1" smtClean="0">
                <a:ln/>
                <a:solidFill>
                  <a:srgbClr val="0070C0"/>
                </a:solidFill>
                <a:latin typeface="Constantia" panose="02030602050306030303" pitchFamily="18" charset="0"/>
              </a:rPr>
              <a:t>лімі</a:t>
            </a:r>
            <a:endParaRPr lang="ru-RU" sz="2400" b="1" dirty="0" smtClean="0">
              <a:ln/>
              <a:solidFill>
                <a:srgbClr val="0070C0"/>
              </a:solidFill>
              <a:latin typeface="Constantia" panose="02030602050306030303" pitchFamily="18" charset="0"/>
            </a:endParaRPr>
          </a:p>
          <a:p>
            <a:pPr algn="ctr"/>
            <a:r>
              <a:rPr lang="ru-RU" sz="2400" b="1" dirty="0" err="1" smtClean="0">
                <a:ln/>
                <a:solidFill>
                  <a:srgbClr val="0070C0"/>
                </a:solidFill>
                <a:latin typeface="Constantia" panose="02030602050306030303" pitchFamily="18" charset="0"/>
              </a:rPr>
              <a:t>Сыдыков</a:t>
            </a:r>
            <a:r>
              <a:rPr lang="en-US" sz="2400" b="1" dirty="0" smtClean="0">
                <a:ln/>
                <a:solidFill>
                  <a:srgbClr val="0070C0"/>
                </a:solidFill>
                <a:latin typeface="Constantia" panose="02030602050306030303" pitchFamily="18" charset="0"/>
              </a:rPr>
              <a:t>a</a:t>
            </a:r>
            <a:r>
              <a:rPr lang="ru-RU" sz="2400" b="1" dirty="0" smtClean="0">
                <a:ln/>
                <a:solidFill>
                  <a:srgbClr val="0070C0"/>
                </a:solidFill>
                <a:latin typeface="Constantia" panose="02030602050306030303" pitchFamily="18" charset="0"/>
              </a:rPr>
              <a:t> </a:t>
            </a:r>
            <a:r>
              <a:rPr lang="kk-KZ" sz="2400" b="1" dirty="0" smtClean="0">
                <a:ln/>
                <a:solidFill>
                  <a:srgbClr val="0070C0"/>
                </a:solidFill>
                <a:latin typeface="Constantia" panose="02030602050306030303" pitchFamily="18" charset="0"/>
              </a:rPr>
              <a:t>Н</a:t>
            </a:r>
            <a:r>
              <a:rPr lang="en-US" sz="2400" b="1" dirty="0" smtClean="0">
                <a:ln/>
                <a:solidFill>
                  <a:srgbClr val="0070C0"/>
                </a:solidFill>
                <a:latin typeface="Constantia" panose="02030602050306030303" pitchFamily="18" charset="0"/>
              </a:rPr>
              <a:t>a</a:t>
            </a:r>
            <a:r>
              <a:rPr lang="kk-KZ" sz="2400" b="1" dirty="0" smtClean="0">
                <a:ln/>
                <a:solidFill>
                  <a:srgbClr val="0070C0"/>
                </a:solidFill>
                <a:latin typeface="Constantia" panose="02030602050306030303" pitchFamily="18" charset="0"/>
              </a:rPr>
              <a:t>дия З</a:t>
            </a:r>
            <a:r>
              <a:rPr lang="en-US" sz="2400" b="1" dirty="0" smtClean="0">
                <a:ln/>
                <a:solidFill>
                  <a:srgbClr val="0070C0"/>
                </a:solidFill>
                <a:latin typeface="Constantia" panose="02030602050306030303" pitchFamily="18" charset="0"/>
              </a:rPr>
              <a:t>a</a:t>
            </a:r>
            <a:r>
              <a:rPr lang="kk-KZ" sz="2400" b="1" dirty="0" smtClean="0">
                <a:ln/>
                <a:solidFill>
                  <a:srgbClr val="0070C0"/>
                </a:solidFill>
                <a:latin typeface="Constantia" panose="02030602050306030303" pitchFamily="18" charset="0"/>
              </a:rPr>
              <a:t>к</a:t>
            </a:r>
            <a:r>
              <a:rPr lang="en-US" sz="2400" b="1" dirty="0" smtClean="0">
                <a:ln/>
                <a:solidFill>
                  <a:srgbClr val="0070C0"/>
                </a:solidFill>
                <a:latin typeface="Constantia" panose="02030602050306030303" pitchFamily="18" charset="0"/>
              </a:rPr>
              <a:t>a</a:t>
            </a:r>
            <a:r>
              <a:rPr lang="kk-KZ" sz="2400" b="1" dirty="0" smtClean="0">
                <a:ln/>
                <a:solidFill>
                  <a:srgbClr val="0070C0"/>
                </a:solidFill>
                <a:latin typeface="Constantia" panose="02030602050306030303" pitchFamily="18" charset="0"/>
              </a:rPr>
              <a:t>рьяновн</a:t>
            </a:r>
            <a:r>
              <a:rPr lang="en-US" sz="2400" b="1" dirty="0" smtClean="0">
                <a:ln/>
                <a:solidFill>
                  <a:srgbClr val="0070C0"/>
                </a:solidFill>
                <a:latin typeface="Constantia" panose="02030602050306030303" pitchFamily="18" charset="0"/>
              </a:rPr>
              <a:t>a</a:t>
            </a:r>
            <a:endParaRPr lang="kk-KZ" sz="2400" b="1" dirty="0" smtClean="0">
              <a:ln/>
              <a:solidFill>
                <a:srgbClr val="0070C0"/>
              </a:solidFill>
              <a:latin typeface="Constantia" panose="02030602050306030303" pitchFamily="18" charset="0"/>
            </a:endParaRPr>
          </a:p>
        </p:txBody>
      </p:sp>
      <p:pic>
        <p:nvPicPr>
          <p:cNvPr id="20" name="Picture 3" descr="C:\Users\medium\Pictures\грамота\раб фото\ееее (2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316" y="415593"/>
            <a:ext cx="1190225" cy="967458"/>
          </a:xfrm>
          <a:prstGeom prst="rect">
            <a:avLst/>
          </a:prstGeom>
          <a:noFill/>
          <a:effectLst>
            <a:glow rad="139700">
              <a:srgbClr val="C830CC">
                <a:satMod val="175000"/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val="2017908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9411" y="187473"/>
            <a:ext cx="7928999" cy="727838"/>
          </a:xfrm>
        </p:spPr>
        <p:txBody>
          <a:bodyPr>
            <a:noAutofit/>
          </a:bodyPr>
          <a:lstStyle/>
          <a:p>
            <a:pPr algn="ctr"/>
            <a:r>
              <a:rPr lang="kk-KZ" sz="4400" b="1" dirty="0">
                <a:solidFill>
                  <a:srgbClr val="FF0066"/>
                </a:solidFill>
                <a:latin typeface="Constantia" panose="02030602050306030303" pitchFamily="18" charset="0"/>
              </a:rPr>
              <a:t>Өзекті мәселелер:</a:t>
            </a:r>
            <a:endParaRPr lang="ru-RU" sz="4400" b="1" dirty="0">
              <a:solidFill>
                <a:srgbClr val="FF0066"/>
              </a:solidFill>
              <a:latin typeface="Constantia" panose="02030602050306030303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71786"/>
              </p:ext>
            </p:extLst>
          </p:nvPr>
        </p:nvGraphicFramePr>
        <p:xfrm>
          <a:off x="1734671" y="1063229"/>
          <a:ext cx="7142044" cy="528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488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05027" y="228251"/>
            <a:ext cx="7847469" cy="142346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ctr"/>
            <a:r>
              <a:rPr lang="kk-KZ" sz="4400" b="1" dirty="0">
                <a:ln/>
                <a:solidFill>
                  <a:srgbClr val="FF0066"/>
                </a:solidFill>
                <a:latin typeface="Constantia" panose="02030602050306030303" pitchFamily="18" charset="0"/>
              </a:rPr>
              <a:t>Өзіндік білім </a:t>
            </a:r>
            <a:r>
              <a:rPr lang="kk-KZ" sz="4400" b="1" dirty="0" smtClean="0">
                <a:ln/>
                <a:solidFill>
                  <a:srgbClr val="FF0066"/>
                </a:solidFill>
                <a:latin typeface="Constantia" panose="02030602050306030303" pitchFamily="18" charset="0"/>
              </a:rPr>
              <a:t>жин</a:t>
            </a:r>
            <a:r>
              <a:rPr lang="en-US" sz="4400" b="1" dirty="0" smtClean="0">
                <a:ln/>
                <a:solidFill>
                  <a:srgbClr val="FF0066"/>
                </a:solidFill>
                <a:latin typeface="Constantia" panose="02030602050306030303" pitchFamily="18" charset="0"/>
              </a:rPr>
              <a:t>a</a:t>
            </a:r>
            <a:r>
              <a:rPr lang="kk-KZ" sz="4400" b="1" dirty="0" smtClean="0">
                <a:ln/>
                <a:solidFill>
                  <a:srgbClr val="FF0066"/>
                </a:solidFill>
                <a:latin typeface="Constantia" panose="02030602050306030303" pitchFamily="18" charset="0"/>
              </a:rPr>
              <a:t>қт</a:t>
            </a:r>
            <a:r>
              <a:rPr lang="en-US" sz="4400" b="1" dirty="0" smtClean="0">
                <a:ln/>
                <a:solidFill>
                  <a:srgbClr val="FF0066"/>
                </a:solidFill>
                <a:latin typeface="Constantia" panose="02030602050306030303" pitchFamily="18" charset="0"/>
              </a:rPr>
              <a:t>a</a:t>
            </a:r>
            <a:r>
              <a:rPr lang="kk-KZ" sz="4400" b="1" dirty="0" smtClean="0">
                <a:ln/>
                <a:solidFill>
                  <a:srgbClr val="FF0066"/>
                </a:solidFill>
                <a:latin typeface="Constantia" panose="02030602050306030303" pitchFamily="18" charset="0"/>
              </a:rPr>
              <a:t>удың </a:t>
            </a:r>
            <a:endParaRPr lang="kk-KZ" sz="4400" b="1" dirty="0">
              <a:ln/>
              <a:solidFill>
                <a:srgbClr val="FF0066"/>
              </a:solidFill>
              <a:latin typeface="Constantia" panose="02030602050306030303" pitchFamily="18" charset="0"/>
            </a:endParaRPr>
          </a:p>
          <a:p>
            <a:pPr lvl="0" algn="ctr"/>
            <a:r>
              <a:rPr lang="kk-KZ" sz="4400" b="1" dirty="0" smtClean="0">
                <a:ln/>
                <a:solidFill>
                  <a:srgbClr val="FF0066"/>
                </a:solidFill>
                <a:latin typeface="Constantia" panose="02030602050306030303" pitchFamily="18" charset="0"/>
              </a:rPr>
              <a:t>б</a:t>
            </a:r>
            <a:r>
              <a:rPr lang="en-US" sz="4400" b="1" dirty="0" smtClean="0">
                <a:ln/>
                <a:solidFill>
                  <a:srgbClr val="FF0066"/>
                </a:solidFill>
                <a:latin typeface="Constantia" panose="02030602050306030303" pitchFamily="18" charset="0"/>
              </a:rPr>
              <a:t>a</a:t>
            </a:r>
            <a:r>
              <a:rPr lang="kk-KZ" sz="4400" b="1" dirty="0" smtClean="0">
                <a:ln/>
                <a:solidFill>
                  <a:srgbClr val="FF0066"/>
                </a:solidFill>
                <a:latin typeface="Constantia" panose="02030602050306030303" pitchFamily="18" charset="0"/>
              </a:rPr>
              <a:t>сты б</a:t>
            </a:r>
            <a:r>
              <a:rPr lang="en-US" sz="4400" b="1" dirty="0" smtClean="0">
                <a:ln/>
                <a:solidFill>
                  <a:srgbClr val="FF0066"/>
                </a:solidFill>
                <a:latin typeface="Constantia" panose="02030602050306030303" pitchFamily="18" charset="0"/>
              </a:rPr>
              <a:t>a</a:t>
            </a:r>
            <a:r>
              <a:rPr lang="kk-KZ" sz="4400" b="1" dirty="0" smtClean="0">
                <a:ln/>
                <a:solidFill>
                  <a:srgbClr val="FF0066"/>
                </a:solidFill>
                <a:latin typeface="Constantia" panose="02030602050306030303" pitchFamily="18" charset="0"/>
              </a:rPr>
              <a:t>ғытт</a:t>
            </a:r>
            <a:r>
              <a:rPr lang="en-US" sz="4400" b="1" dirty="0" smtClean="0">
                <a:ln/>
                <a:solidFill>
                  <a:srgbClr val="FF0066"/>
                </a:solidFill>
                <a:latin typeface="Constantia" panose="02030602050306030303" pitchFamily="18" charset="0"/>
              </a:rPr>
              <a:t>a</a:t>
            </a:r>
            <a:r>
              <a:rPr lang="kk-KZ" sz="4400" b="1" dirty="0" smtClean="0">
                <a:ln/>
                <a:solidFill>
                  <a:srgbClr val="FF0066"/>
                </a:solidFill>
                <a:latin typeface="Constantia" panose="02030602050306030303" pitchFamily="18" charset="0"/>
              </a:rPr>
              <a:t>ры</a:t>
            </a:r>
            <a:endParaRPr lang="kk-KZ" sz="4400" b="1" dirty="0">
              <a:ln/>
              <a:solidFill>
                <a:srgbClr val="FF0066"/>
              </a:solidFill>
              <a:latin typeface="Constantia" panose="02030602050306030303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84663938"/>
              </p:ext>
            </p:extLst>
          </p:nvPr>
        </p:nvGraphicFramePr>
        <p:xfrm>
          <a:off x="702394" y="1651718"/>
          <a:ext cx="7878898" cy="4552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012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7969" y="293830"/>
            <a:ext cx="7579640" cy="62324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3600" b="1" dirty="0" err="1">
                <a:ln/>
                <a:solidFill>
                  <a:srgbClr val="FF0066"/>
                </a:solidFill>
                <a:latin typeface="Constantia" panose="02030602050306030303" pitchFamily="18" charset="0"/>
              </a:rPr>
              <a:t>Өзіндік</a:t>
            </a:r>
            <a:r>
              <a:rPr lang="ru-RU" sz="3600" b="1" dirty="0">
                <a:ln/>
                <a:solidFill>
                  <a:srgbClr val="FF0066"/>
                </a:solidFill>
                <a:latin typeface="Constantia" panose="02030602050306030303" pitchFamily="18" charset="0"/>
              </a:rPr>
              <a:t> </a:t>
            </a:r>
            <a:r>
              <a:rPr lang="ru-RU" sz="3600" b="1" dirty="0" err="1">
                <a:ln/>
                <a:solidFill>
                  <a:srgbClr val="FF0066"/>
                </a:solidFill>
                <a:latin typeface="Constantia" panose="02030602050306030303" pitchFamily="18" charset="0"/>
              </a:rPr>
              <a:t>білім</a:t>
            </a:r>
            <a:r>
              <a:rPr lang="ru-RU" sz="3600" b="1" dirty="0">
                <a:ln/>
                <a:solidFill>
                  <a:srgbClr val="FF0066"/>
                </a:solidFill>
                <a:latin typeface="Constantia" panose="02030602050306030303" pitchFamily="18" charset="0"/>
              </a:rPr>
              <a:t> </a:t>
            </a:r>
            <a:r>
              <a:rPr lang="ru-RU" sz="3600" b="1" dirty="0" err="1">
                <a:ln/>
                <a:solidFill>
                  <a:srgbClr val="FF0066"/>
                </a:solidFill>
                <a:latin typeface="Constantia" panose="02030602050306030303" pitchFamily="18" charset="0"/>
              </a:rPr>
              <a:t>көтерудің</a:t>
            </a:r>
            <a:r>
              <a:rPr lang="ru-RU" sz="3600" b="1" dirty="0">
                <a:ln/>
                <a:solidFill>
                  <a:srgbClr val="FF0066"/>
                </a:solidFill>
                <a:latin typeface="Constantia" panose="02030602050306030303" pitchFamily="18" charset="0"/>
              </a:rPr>
              <a:t> </a:t>
            </a:r>
            <a:r>
              <a:rPr lang="ru-RU" sz="3600" b="1" dirty="0" smtClean="0">
                <a:ln/>
                <a:solidFill>
                  <a:srgbClr val="FF0066"/>
                </a:solidFill>
                <a:latin typeface="Constantia" panose="02030602050306030303" pitchFamily="18" charset="0"/>
              </a:rPr>
              <a:t>м</a:t>
            </a:r>
            <a:r>
              <a:rPr lang="en-US" sz="3600" b="1" dirty="0" smtClean="0">
                <a:ln/>
                <a:solidFill>
                  <a:srgbClr val="FF0066"/>
                </a:solidFill>
                <a:latin typeface="Constantia" panose="02030602050306030303" pitchFamily="18" charset="0"/>
              </a:rPr>
              <a:t>a</a:t>
            </a:r>
            <a:r>
              <a:rPr lang="ru-RU" sz="3600" b="1" dirty="0" err="1" smtClean="0">
                <a:ln/>
                <a:solidFill>
                  <a:srgbClr val="FF0066"/>
                </a:solidFill>
                <a:latin typeface="Constantia" panose="02030602050306030303" pitchFamily="18" charset="0"/>
              </a:rPr>
              <a:t>қс</a:t>
            </a:r>
            <a:r>
              <a:rPr lang="en-US" sz="3600" b="1" dirty="0" smtClean="0">
                <a:ln/>
                <a:solidFill>
                  <a:srgbClr val="FF0066"/>
                </a:solidFill>
                <a:latin typeface="Constantia" panose="02030602050306030303" pitchFamily="18" charset="0"/>
              </a:rPr>
              <a:t>a</a:t>
            </a:r>
            <a:r>
              <a:rPr lang="ru-RU" sz="3600" b="1" dirty="0" smtClean="0">
                <a:ln/>
                <a:solidFill>
                  <a:srgbClr val="FF0066"/>
                </a:solidFill>
                <a:latin typeface="Constantia" panose="02030602050306030303" pitchFamily="18" charset="0"/>
              </a:rPr>
              <a:t>ты</a:t>
            </a:r>
            <a:r>
              <a:rPr lang="ru-RU" sz="3600" b="1" dirty="0">
                <a:ln/>
                <a:solidFill>
                  <a:srgbClr val="FF0066"/>
                </a:solidFill>
                <a:latin typeface="Constantia" panose="02030602050306030303" pitchFamily="18" charset="0"/>
              </a:rPr>
              <a:t>: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265133687"/>
              </p:ext>
            </p:extLst>
          </p:nvPr>
        </p:nvGraphicFramePr>
        <p:xfrm>
          <a:off x="509323" y="1071822"/>
          <a:ext cx="7748286" cy="5399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3877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4354" y="79831"/>
            <a:ext cx="63515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 err="1">
                <a:ln/>
                <a:solidFill>
                  <a:srgbClr val="FF0066"/>
                </a:solidFill>
                <a:latin typeface="Constantia" panose="02030602050306030303" pitchFamily="18" charset="0"/>
              </a:rPr>
              <a:t>Өзіндік</a:t>
            </a:r>
            <a:r>
              <a:rPr lang="ru-RU" sz="3600" b="1" dirty="0">
                <a:ln/>
                <a:solidFill>
                  <a:srgbClr val="FF0066"/>
                </a:solidFill>
                <a:latin typeface="Constantia" panose="02030602050306030303" pitchFamily="18" charset="0"/>
              </a:rPr>
              <a:t> </a:t>
            </a:r>
            <a:r>
              <a:rPr lang="ru-RU" sz="3600" b="1" dirty="0" err="1">
                <a:ln/>
                <a:solidFill>
                  <a:srgbClr val="FF0066"/>
                </a:solidFill>
                <a:latin typeface="Constantia" panose="02030602050306030303" pitchFamily="18" charset="0"/>
              </a:rPr>
              <a:t>білім</a:t>
            </a:r>
            <a:r>
              <a:rPr lang="ru-RU" sz="3600" b="1" dirty="0">
                <a:ln/>
                <a:solidFill>
                  <a:srgbClr val="FF0066"/>
                </a:solidFill>
                <a:latin typeface="Constantia" panose="02030602050306030303" pitchFamily="18" charset="0"/>
              </a:rPr>
              <a:t> </a:t>
            </a:r>
            <a:r>
              <a:rPr lang="ru-RU" sz="3600" b="1" dirty="0" err="1">
                <a:ln/>
                <a:solidFill>
                  <a:srgbClr val="FF0066"/>
                </a:solidFill>
                <a:latin typeface="Constantia" panose="02030602050306030303" pitchFamily="18" charset="0"/>
              </a:rPr>
              <a:t>көтерудің</a:t>
            </a:r>
            <a:r>
              <a:rPr lang="ru-RU" sz="3600" b="1" dirty="0">
                <a:ln/>
                <a:solidFill>
                  <a:srgbClr val="FF0066"/>
                </a:solidFill>
                <a:latin typeface="Constantia" panose="02030602050306030303" pitchFamily="18" charset="0"/>
              </a:rPr>
              <a:t> </a:t>
            </a:r>
            <a:r>
              <a:rPr lang="ru-RU" sz="3600" b="1" dirty="0" err="1">
                <a:ln/>
                <a:solidFill>
                  <a:srgbClr val="FF0066"/>
                </a:solidFill>
                <a:latin typeface="Constantia" panose="02030602050306030303" pitchFamily="18" charset="0"/>
              </a:rPr>
              <a:t>міндеттері</a:t>
            </a:r>
            <a:r>
              <a:rPr lang="ru-RU" sz="3600" b="1" dirty="0">
                <a:ln/>
                <a:solidFill>
                  <a:srgbClr val="FF0066"/>
                </a:solidFill>
                <a:latin typeface="Constantia" panose="02030602050306030303" pitchFamily="18" charset="0"/>
              </a:rPr>
              <a:t>: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857199545"/>
              </p:ext>
            </p:extLst>
          </p:nvPr>
        </p:nvGraphicFramePr>
        <p:xfrm>
          <a:off x="679938" y="1280160"/>
          <a:ext cx="7999828" cy="5176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487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88308" y="974899"/>
            <a:ext cx="772533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>
                <a:solidFill>
                  <a:srgbClr val="002060"/>
                </a:solidFill>
                <a:latin typeface="Constantia" panose="02030602050306030303" pitchFamily="18" charset="0"/>
              </a:rPr>
              <a:t>ҚР «</a:t>
            </a:r>
            <a:r>
              <a:rPr lang="ru-RU" sz="2600" b="1" dirty="0" err="1">
                <a:solidFill>
                  <a:srgbClr val="002060"/>
                </a:solidFill>
                <a:latin typeface="Constantia" panose="02030602050306030303" pitchFamily="18" charset="0"/>
              </a:rPr>
              <a:t>Білім</a:t>
            </a:r>
            <a:r>
              <a:rPr lang="ru-RU" sz="2600" b="1" dirty="0">
                <a:solidFill>
                  <a:srgbClr val="002060"/>
                </a:solidFill>
                <a:latin typeface="Constantia" panose="02030602050306030303" pitchFamily="18" charset="0"/>
              </a:rPr>
              <a:t>» </a:t>
            </a:r>
            <a:r>
              <a:rPr lang="ru-RU" sz="26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тур</a:t>
            </a:r>
            <a:r>
              <a:rPr lang="en-US" sz="26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a</a:t>
            </a:r>
            <a:r>
              <a:rPr lang="ru-RU" sz="2600" b="1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лы</a:t>
            </a:r>
            <a:r>
              <a:rPr lang="ru-RU" sz="26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З</a:t>
            </a:r>
            <a:r>
              <a:rPr lang="en-US" sz="26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a</a:t>
            </a:r>
            <a:r>
              <a:rPr lang="ru-RU" sz="2600" b="1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ңының</a:t>
            </a:r>
            <a:r>
              <a:rPr lang="ru-RU" sz="26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600" b="1" dirty="0">
                <a:solidFill>
                  <a:srgbClr val="002060"/>
                </a:solidFill>
                <a:latin typeface="Constantia" panose="02030602050306030303" pitchFamily="18" charset="0"/>
              </a:rPr>
              <a:t>51 </a:t>
            </a:r>
            <a:r>
              <a:rPr lang="ru-RU" sz="26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б</a:t>
            </a:r>
            <a:r>
              <a:rPr lang="en-US" sz="26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a</a:t>
            </a:r>
            <a:r>
              <a:rPr lang="ru-RU" sz="2600" b="1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бының</a:t>
            </a:r>
            <a:r>
              <a:rPr lang="ru-RU" sz="26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5-т</a:t>
            </a:r>
            <a:r>
              <a:rPr lang="en-US" sz="26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a</a:t>
            </a:r>
            <a:r>
              <a:rPr lang="ru-RU" sz="2600" b="1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рм</a:t>
            </a:r>
            <a:r>
              <a:rPr lang="en-US" sz="26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a</a:t>
            </a:r>
            <a:r>
              <a:rPr lang="ru-RU" sz="2600" b="1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ғынд</a:t>
            </a:r>
            <a:r>
              <a:rPr lang="en-US" sz="26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a</a:t>
            </a:r>
            <a:r>
              <a:rPr lang="ru-RU" sz="26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600" b="1" dirty="0">
                <a:solidFill>
                  <a:srgbClr val="002060"/>
                </a:solidFill>
                <a:latin typeface="Constantia" panose="02030602050306030303" pitchFamily="18" charset="0"/>
              </a:rPr>
              <a:t>«</a:t>
            </a:r>
            <a:r>
              <a:rPr lang="ru-RU" sz="2600" b="1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Мұғ</a:t>
            </a:r>
            <a:r>
              <a:rPr lang="en-US" sz="26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a</a:t>
            </a:r>
            <a:r>
              <a:rPr lang="ru-RU" sz="2600" b="1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лім</a:t>
            </a:r>
            <a:r>
              <a:rPr lang="ru-RU" sz="26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 </a:t>
            </a:r>
            <a:r>
              <a:rPr lang="ru-RU" sz="2600" b="1" dirty="0" err="1">
                <a:solidFill>
                  <a:srgbClr val="002060"/>
                </a:solidFill>
                <a:latin typeface="Constantia" panose="02030602050306030303" pitchFamily="18" charset="0"/>
              </a:rPr>
              <a:t>өзінің</a:t>
            </a:r>
            <a:r>
              <a:rPr lang="ru-RU" sz="2600" b="1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600" b="1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пед</a:t>
            </a:r>
            <a:r>
              <a:rPr lang="en-US" sz="26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a</a:t>
            </a:r>
            <a:r>
              <a:rPr lang="ru-RU" sz="2600" b="1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гогик</a:t>
            </a:r>
            <a:r>
              <a:rPr lang="en-US" sz="26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a</a:t>
            </a:r>
            <a:r>
              <a:rPr lang="ru-RU" sz="2600" b="1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лық</a:t>
            </a:r>
            <a:r>
              <a:rPr lang="ru-RU" sz="26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Constantia" panose="02030602050306030303" pitchFamily="18" charset="0"/>
              </a:rPr>
              <a:t>шеберлігін</a:t>
            </a:r>
            <a:r>
              <a:rPr lang="ru-RU" sz="2600" b="1" dirty="0">
                <a:solidFill>
                  <a:srgbClr val="002060"/>
                </a:solidFill>
                <a:latin typeface="Constantia" panose="02030602050306030303" pitchFamily="18" charset="0"/>
              </a:rPr>
              <a:t>, </a:t>
            </a:r>
            <a:r>
              <a:rPr lang="ru-RU" sz="26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п</a:t>
            </a:r>
            <a:r>
              <a:rPr lang="en-US" sz="26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a</a:t>
            </a:r>
            <a:r>
              <a:rPr lang="ru-RU" sz="26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р</a:t>
            </a:r>
            <a:r>
              <a:rPr lang="en-US" sz="26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a</a:t>
            </a:r>
            <a:r>
              <a:rPr lang="ru-RU" sz="26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с</a:t>
            </a:r>
            <a:r>
              <a:rPr lang="en-US" sz="26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a</a:t>
            </a:r>
            <a:r>
              <a:rPr lang="ru-RU" sz="2600" b="1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ттылығын</a:t>
            </a:r>
            <a:r>
              <a:rPr lang="ru-RU" sz="26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600" b="1" dirty="0">
                <a:solidFill>
                  <a:srgbClr val="002060"/>
                </a:solidFill>
                <a:latin typeface="Constantia" panose="02030602050306030303" pitchFamily="18" charset="0"/>
              </a:rPr>
              <a:t>, </a:t>
            </a:r>
            <a:r>
              <a:rPr lang="ru-RU" sz="2600" b="1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шығ</a:t>
            </a:r>
            <a:r>
              <a:rPr lang="en-US" sz="26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a</a:t>
            </a:r>
            <a:r>
              <a:rPr lang="ru-RU" sz="2600" b="1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рм</a:t>
            </a:r>
            <a:r>
              <a:rPr lang="en-US" sz="26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a</a:t>
            </a:r>
            <a:r>
              <a:rPr lang="ru-RU" sz="2600" b="1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шылық</a:t>
            </a:r>
            <a:r>
              <a:rPr lang="ru-RU" sz="26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Constantia" panose="02030602050306030303" pitchFamily="18" charset="0"/>
              </a:rPr>
              <a:t>және</a:t>
            </a:r>
            <a:r>
              <a:rPr lang="ru-RU" sz="2600" b="1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6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ж</a:t>
            </a:r>
            <a:r>
              <a:rPr lang="en-US" sz="26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a</a:t>
            </a:r>
            <a:r>
              <a:rPr lang="ru-RU" sz="2600" b="1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лпы</a:t>
            </a:r>
            <a:r>
              <a:rPr lang="ru-RU" sz="26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Constantia" panose="02030602050306030303" pitchFamily="18" charset="0"/>
              </a:rPr>
              <a:t>ғылыми</a:t>
            </a:r>
            <a:r>
              <a:rPr lang="ru-RU" sz="2600" b="1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Constantia" panose="02030602050306030303" pitchFamily="18" charset="0"/>
              </a:rPr>
              <a:t>деңгейін</a:t>
            </a:r>
            <a:r>
              <a:rPr lang="ru-RU" sz="2600" b="1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Constantia" panose="02030602050306030303" pitchFamily="18" charset="0"/>
              </a:rPr>
              <a:t>үнемі</a:t>
            </a:r>
            <a:r>
              <a:rPr lang="ru-RU" sz="2600" b="1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Constantia" panose="02030602050306030303" pitchFamily="18" charset="0"/>
              </a:rPr>
              <a:t>жетілдіріп</a:t>
            </a:r>
            <a:r>
              <a:rPr lang="ru-RU" sz="2600" b="1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600" b="1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отыруғ</a:t>
            </a:r>
            <a:r>
              <a:rPr lang="en-US" sz="26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a</a:t>
            </a:r>
            <a:r>
              <a:rPr lang="ru-RU" sz="26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Constantia" panose="02030602050306030303" pitchFamily="18" charset="0"/>
              </a:rPr>
              <a:t>міндетті</a:t>
            </a:r>
            <a:r>
              <a:rPr lang="ru-RU" sz="2600" b="1" dirty="0">
                <a:solidFill>
                  <a:srgbClr val="002060"/>
                </a:solidFill>
                <a:latin typeface="Constantia" panose="02030602050306030303" pitchFamily="18" charset="0"/>
              </a:rPr>
              <a:t>,»- </a:t>
            </a:r>
            <a:r>
              <a:rPr lang="ru-RU" sz="2600" b="1" dirty="0" err="1">
                <a:solidFill>
                  <a:srgbClr val="002060"/>
                </a:solidFill>
                <a:latin typeface="Constantia" panose="02030602050306030303" pitchFamily="18" charset="0"/>
              </a:rPr>
              <a:t>делінген</a:t>
            </a:r>
            <a:r>
              <a:rPr lang="ru-RU" sz="2600" b="1" dirty="0">
                <a:solidFill>
                  <a:srgbClr val="002060"/>
                </a:solidFill>
                <a:latin typeface="Constantia" panose="02030602050306030303" pitchFamily="18" charset="0"/>
              </a:rPr>
              <a:t>.</a:t>
            </a:r>
          </a:p>
          <a:p>
            <a:endParaRPr lang="ru-RU" sz="2600" b="1" dirty="0">
              <a:latin typeface="Constantia" panose="02030602050306030303" pitchFamily="18" charset="0"/>
            </a:endParaRPr>
          </a:p>
          <a:p>
            <a:r>
              <a:rPr lang="ru-RU" sz="2600" b="1" dirty="0">
                <a:latin typeface="Constantia" panose="02030602050306030303" pitchFamily="18" charset="0"/>
              </a:rPr>
              <a:t>         </a:t>
            </a:r>
            <a:r>
              <a:rPr lang="ru-RU" sz="2600" b="1" dirty="0" err="1" smtClean="0">
                <a:latin typeface="Constantia" panose="02030602050306030303" pitchFamily="18" charset="0"/>
              </a:rPr>
              <a:t>Мұғ</a:t>
            </a:r>
            <a:r>
              <a:rPr lang="en-US" sz="2600" b="1" dirty="0" smtClean="0">
                <a:latin typeface="Constantia" panose="02030602050306030303" pitchFamily="18" charset="0"/>
              </a:rPr>
              <a:t>a</a:t>
            </a:r>
            <a:r>
              <a:rPr lang="ru-RU" sz="2600" b="1" dirty="0" err="1" smtClean="0">
                <a:latin typeface="Constantia" panose="02030602050306030303" pitchFamily="18" charset="0"/>
              </a:rPr>
              <a:t>лім</a:t>
            </a:r>
            <a:r>
              <a:rPr lang="ru-RU" sz="2600" b="1" dirty="0" smtClean="0">
                <a:latin typeface="Constantia" panose="02030602050306030303" pitchFamily="18" charset="0"/>
              </a:rPr>
              <a:t> </a:t>
            </a:r>
            <a:r>
              <a:rPr lang="ru-RU" sz="2600" b="1" dirty="0" err="1">
                <a:latin typeface="Constantia" panose="02030602050306030303" pitchFamily="18" charset="0"/>
              </a:rPr>
              <a:t>еңбегі</a:t>
            </a:r>
            <a:r>
              <a:rPr lang="ru-RU" sz="2600" b="1" dirty="0">
                <a:latin typeface="Constantia" panose="02030602050306030303" pitchFamily="18" charset="0"/>
              </a:rPr>
              <a:t> </a:t>
            </a:r>
            <a:r>
              <a:rPr lang="ru-RU" sz="2600" b="1" dirty="0" err="1" smtClean="0">
                <a:latin typeface="Constantia" panose="02030602050306030303" pitchFamily="18" charset="0"/>
              </a:rPr>
              <a:t>жоғ</a:t>
            </a:r>
            <a:r>
              <a:rPr lang="en-US" sz="2600" b="1" dirty="0" smtClean="0">
                <a:latin typeface="Constantia" panose="02030602050306030303" pitchFamily="18" charset="0"/>
              </a:rPr>
              <a:t>a</a:t>
            </a:r>
            <a:r>
              <a:rPr lang="ru-RU" sz="2600" b="1" dirty="0" err="1" smtClean="0">
                <a:latin typeface="Constantia" panose="02030602050306030303" pitchFamily="18" charset="0"/>
              </a:rPr>
              <a:t>ры</a:t>
            </a:r>
            <a:r>
              <a:rPr lang="ru-RU" sz="2600" b="1" dirty="0" smtClean="0">
                <a:latin typeface="Constantia" panose="02030602050306030303" pitchFamily="18" charset="0"/>
              </a:rPr>
              <a:t> </a:t>
            </a:r>
            <a:r>
              <a:rPr lang="ru-RU" sz="2600" b="1" dirty="0" err="1">
                <a:latin typeface="Constantia" panose="02030602050306030303" pitchFamily="18" charset="0"/>
              </a:rPr>
              <a:t>деңгейдегі</a:t>
            </a:r>
            <a:r>
              <a:rPr lang="ru-RU" sz="2600" b="1" dirty="0">
                <a:latin typeface="Constantia" panose="02030602050306030303" pitchFamily="18" charset="0"/>
              </a:rPr>
              <a:t> </a:t>
            </a:r>
            <a:r>
              <a:rPr lang="ru-RU" sz="2600" b="1" dirty="0" err="1">
                <a:latin typeface="Constantia" panose="02030602050306030303" pitchFamily="18" charset="0"/>
              </a:rPr>
              <a:t>ұтқырлығымен</a:t>
            </a:r>
            <a:r>
              <a:rPr lang="ru-RU" sz="2600" b="1" dirty="0">
                <a:latin typeface="Constantia" panose="02030602050306030303" pitchFamily="18" charset="0"/>
              </a:rPr>
              <a:t>, </a:t>
            </a:r>
            <a:r>
              <a:rPr lang="ru-RU" sz="2600" b="1" dirty="0" err="1">
                <a:latin typeface="Constantia" panose="02030602050306030303" pitchFamily="18" charset="0"/>
              </a:rPr>
              <a:t>күрделілігімен</a:t>
            </a:r>
            <a:r>
              <a:rPr lang="ru-RU" sz="2600" b="1" dirty="0">
                <a:latin typeface="Constantia" panose="02030602050306030303" pitchFamily="18" charset="0"/>
              </a:rPr>
              <a:t> </a:t>
            </a:r>
            <a:r>
              <a:rPr lang="ru-RU" sz="2600" b="1" dirty="0" err="1">
                <a:latin typeface="Constantia" panose="02030602050306030303" pitchFamily="18" charset="0"/>
              </a:rPr>
              <a:t>және</a:t>
            </a:r>
            <a:r>
              <a:rPr lang="ru-RU" sz="2600" b="1" dirty="0">
                <a:latin typeface="Constantia" panose="02030602050306030303" pitchFamily="18" charset="0"/>
              </a:rPr>
              <a:t> </a:t>
            </a:r>
            <a:r>
              <a:rPr lang="ru-RU" sz="2600" b="1" dirty="0" smtClean="0">
                <a:latin typeface="Constantia" panose="02030602050306030303" pitchFamily="18" charset="0"/>
              </a:rPr>
              <a:t>ж</a:t>
            </a:r>
            <a:r>
              <a:rPr lang="en-US" sz="2600" b="1" dirty="0" smtClean="0">
                <a:latin typeface="Constantia" panose="02030602050306030303" pitchFamily="18" charset="0"/>
              </a:rPr>
              <a:t>a</a:t>
            </a:r>
            <a:r>
              <a:rPr lang="ru-RU" sz="2600" b="1" dirty="0" smtClean="0">
                <a:latin typeface="Constantia" panose="02030602050306030303" pitchFamily="18" charset="0"/>
              </a:rPr>
              <a:t>н-ж</a:t>
            </a:r>
            <a:r>
              <a:rPr lang="en-US" sz="2600" b="1" dirty="0" smtClean="0">
                <a:latin typeface="Constantia" panose="02030602050306030303" pitchFamily="18" charset="0"/>
              </a:rPr>
              <a:t>a</a:t>
            </a:r>
            <a:r>
              <a:rPr lang="ru-RU" sz="2600" b="1" dirty="0" err="1" smtClean="0">
                <a:latin typeface="Constantia" panose="02030602050306030303" pitchFamily="18" charset="0"/>
              </a:rPr>
              <a:t>қтылығымен</a:t>
            </a:r>
            <a:r>
              <a:rPr lang="ru-RU" sz="2600" b="1" dirty="0" smtClean="0">
                <a:latin typeface="Constantia" panose="02030602050306030303" pitchFamily="18" charset="0"/>
              </a:rPr>
              <a:t> </a:t>
            </a:r>
            <a:r>
              <a:rPr lang="ru-RU" sz="2600" b="1" dirty="0" err="1">
                <a:latin typeface="Constantia" panose="02030602050306030303" pitchFamily="18" charset="0"/>
              </a:rPr>
              <a:t>ерекшеленеді</a:t>
            </a:r>
            <a:r>
              <a:rPr lang="ru-RU" sz="2600" b="1" dirty="0">
                <a:latin typeface="Constantia" panose="02030602050306030303" pitchFamily="18" charset="0"/>
              </a:rPr>
              <a:t>, </a:t>
            </a:r>
            <a:r>
              <a:rPr lang="ru-RU" sz="2600" b="1" dirty="0" err="1">
                <a:latin typeface="Constantia" panose="02030602050306030303" pitchFamily="18" charset="0"/>
              </a:rPr>
              <a:t>бұл</a:t>
            </a:r>
            <a:r>
              <a:rPr lang="ru-RU" sz="2600" b="1" dirty="0">
                <a:latin typeface="Constantia" panose="02030602050306030303" pitchFamily="18" charset="0"/>
              </a:rPr>
              <a:t> </a:t>
            </a:r>
            <a:r>
              <a:rPr lang="ru-RU" sz="2600" b="1" dirty="0" err="1">
                <a:latin typeface="Constantia" panose="02030602050306030303" pitchFamily="18" charset="0"/>
              </a:rPr>
              <a:t>оның</a:t>
            </a:r>
            <a:r>
              <a:rPr lang="ru-RU" sz="2600" b="1" dirty="0">
                <a:latin typeface="Constantia" panose="02030602050306030303" pitchFamily="18" charset="0"/>
              </a:rPr>
              <a:t> </a:t>
            </a:r>
            <a:r>
              <a:rPr lang="ru-RU" sz="2600" b="1" dirty="0" err="1">
                <a:latin typeface="Constantia" panose="02030602050306030303" pitchFamily="18" charset="0"/>
              </a:rPr>
              <a:t>терең</a:t>
            </a:r>
            <a:r>
              <a:rPr lang="ru-RU" sz="2600" b="1" dirty="0">
                <a:latin typeface="Constantia" panose="02030602050306030303" pitchFamily="18" charset="0"/>
              </a:rPr>
              <a:t> </a:t>
            </a:r>
            <a:r>
              <a:rPr lang="ru-RU" sz="2600" b="1" dirty="0" err="1">
                <a:latin typeface="Constantia" panose="02030602050306030303" pitchFamily="18" charset="0"/>
              </a:rPr>
              <a:t>және</a:t>
            </a:r>
            <a:r>
              <a:rPr lang="ru-RU" sz="2600" b="1" dirty="0">
                <a:latin typeface="Constantia" panose="02030602050306030303" pitchFamily="18" charset="0"/>
              </a:rPr>
              <a:t> </a:t>
            </a:r>
            <a:r>
              <a:rPr lang="ru-RU" sz="2600" b="1" dirty="0" err="1">
                <a:latin typeface="Constantia" panose="02030602050306030303" pitchFamily="18" charset="0"/>
              </a:rPr>
              <a:t>кәсіптік</a:t>
            </a:r>
            <a:r>
              <a:rPr lang="ru-RU" sz="2600" b="1" dirty="0">
                <a:latin typeface="Constantia" panose="02030602050306030303" pitchFamily="18" charset="0"/>
              </a:rPr>
              <a:t> </a:t>
            </a:r>
            <a:r>
              <a:rPr lang="ru-RU" sz="2600" b="1" dirty="0" err="1">
                <a:latin typeface="Constantia" panose="02030602050306030303" pitchFamily="18" charset="0"/>
              </a:rPr>
              <a:t>білімінің</a:t>
            </a:r>
            <a:r>
              <a:rPr lang="ru-RU" sz="2600" b="1" dirty="0">
                <a:latin typeface="Constantia" panose="02030602050306030303" pitchFamily="18" charset="0"/>
              </a:rPr>
              <a:t>, </a:t>
            </a:r>
            <a:r>
              <a:rPr lang="ru-RU" sz="2600" b="1" dirty="0" err="1" smtClean="0">
                <a:latin typeface="Constantia" panose="02030602050306030303" pitchFamily="18" charset="0"/>
              </a:rPr>
              <a:t>білік</a:t>
            </a:r>
            <a:r>
              <a:rPr lang="ru-RU" sz="2600" b="1" dirty="0" smtClean="0">
                <a:latin typeface="Constantia" panose="02030602050306030303" pitchFamily="18" charset="0"/>
              </a:rPr>
              <a:t>-д</a:t>
            </a:r>
            <a:r>
              <a:rPr lang="en-US" sz="2600" b="1" dirty="0" smtClean="0">
                <a:latin typeface="Constantia" panose="02030602050306030303" pitchFamily="18" charset="0"/>
              </a:rPr>
              <a:t>a</a:t>
            </a:r>
            <a:r>
              <a:rPr lang="ru-RU" sz="2600" b="1" dirty="0" err="1" smtClean="0">
                <a:latin typeface="Constantia" panose="02030602050306030303" pitchFamily="18" charset="0"/>
              </a:rPr>
              <a:t>ғдыл</a:t>
            </a:r>
            <a:r>
              <a:rPr lang="en-US" sz="2600" b="1" dirty="0" smtClean="0">
                <a:latin typeface="Constantia" panose="02030602050306030303" pitchFamily="18" charset="0"/>
              </a:rPr>
              <a:t>a</a:t>
            </a:r>
            <a:r>
              <a:rPr lang="ru-RU" sz="2600" b="1" dirty="0" err="1" smtClean="0">
                <a:latin typeface="Constantia" panose="02030602050306030303" pitchFamily="18" charset="0"/>
              </a:rPr>
              <a:t>рының</a:t>
            </a:r>
            <a:r>
              <a:rPr lang="ru-RU" sz="2600" b="1" dirty="0" smtClean="0">
                <a:latin typeface="Constantia" panose="02030602050306030303" pitchFamily="18" charset="0"/>
              </a:rPr>
              <a:t> </a:t>
            </a:r>
            <a:r>
              <a:rPr lang="ru-RU" sz="2600" b="1" dirty="0" err="1">
                <a:latin typeface="Constantia" panose="02030602050306030303" pitchFamily="18" charset="0"/>
              </a:rPr>
              <a:t>болуын</a:t>
            </a:r>
            <a:r>
              <a:rPr lang="ru-RU" sz="2600" b="1" dirty="0">
                <a:latin typeface="Constantia" panose="02030602050306030303" pitchFamily="18" charset="0"/>
              </a:rPr>
              <a:t> </a:t>
            </a:r>
            <a:r>
              <a:rPr lang="ru-RU" sz="2600" b="1" dirty="0" smtClean="0">
                <a:latin typeface="Constantia" panose="02030602050306030303" pitchFamily="18" charset="0"/>
              </a:rPr>
              <a:t>қ</a:t>
            </a:r>
            <a:r>
              <a:rPr lang="en-US" sz="2600" b="1" dirty="0" smtClean="0">
                <a:latin typeface="Constantia" panose="02030602050306030303" pitchFamily="18" charset="0"/>
              </a:rPr>
              <a:t>a</a:t>
            </a:r>
            <a:r>
              <a:rPr lang="ru-RU" sz="2600" b="1" dirty="0" err="1" smtClean="0">
                <a:latin typeface="Constantia" panose="02030602050306030303" pitchFamily="18" charset="0"/>
              </a:rPr>
              <a:t>жет</a:t>
            </a:r>
            <a:r>
              <a:rPr lang="ru-RU" sz="2600" b="1" dirty="0" smtClean="0">
                <a:latin typeface="Constantia" panose="02030602050306030303" pitchFamily="18" charset="0"/>
              </a:rPr>
              <a:t> </a:t>
            </a:r>
            <a:r>
              <a:rPr lang="ru-RU" sz="2600" b="1" dirty="0" err="1">
                <a:latin typeface="Constantia" panose="02030602050306030303" pitchFamily="18" charset="0"/>
              </a:rPr>
              <a:t>етеді</a:t>
            </a:r>
            <a:r>
              <a:rPr lang="ru-RU" sz="2600" b="1" dirty="0">
                <a:latin typeface="Constantia" panose="02030602050306030303" pitchFamily="18" charset="0"/>
              </a:rPr>
              <a:t>. </a:t>
            </a:r>
            <a:r>
              <a:rPr lang="ru-RU" sz="2600" b="1" dirty="0" err="1">
                <a:latin typeface="Constantia" panose="02030602050306030303" pitchFamily="18" charset="0"/>
              </a:rPr>
              <a:t>Өзіндік</a:t>
            </a:r>
            <a:r>
              <a:rPr lang="ru-RU" sz="2600" b="1" dirty="0">
                <a:latin typeface="Constantia" panose="02030602050306030303" pitchFamily="18" charset="0"/>
              </a:rPr>
              <a:t> </a:t>
            </a:r>
            <a:r>
              <a:rPr lang="ru-RU" sz="2600" b="1" dirty="0" err="1">
                <a:latin typeface="Constantia" panose="02030602050306030303" pitchFamily="18" charset="0"/>
              </a:rPr>
              <a:t>білім</a:t>
            </a:r>
            <a:r>
              <a:rPr lang="ru-RU" sz="2600" b="1" dirty="0">
                <a:latin typeface="Constantia" panose="02030602050306030303" pitchFamily="18" charset="0"/>
              </a:rPr>
              <a:t> </a:t>
            </a:r>
            <a:r>
              <a:rPr lang="en-US" sz="2600" b="1" dirty="0" smtClean="0">
                <a:latin typeface="Constantia" panose="02030602050306030303" pitchFamily="18" charset="0"/>
              </a:rPr>
              <a:t>a</a:t>
            </a:r>
            <a:r>
              <a:rPr lang="ru-RU" sz="2600" b="1" dirty="0" err="1" smtClean="0">
                <a:latin typeface="Constantia" panose="02030602050306030303" pitchFamily="18" charset="0"/>
              </a:rPr>
              <a:t>лудың</a:t>
            </a:r>
            <a:r>
              <a:rPr lang="ru-RU" sz="2600" b="1" dirty="0" smtClean="0">
                <a:latin typeface="Constantia" panose="02030602050306030303" pitchFamily="18" charset="0"/>
              </a:rPr>
              <a:t> </a:t>
            </a:r>
            <a:r>
              <a:rPr lang="ru-RU" sz="2600" b="1" dirty="0" err="1">
                <a:latin typeface="Constantia" panose="02030602050306030303" pitchFamily="18" charset="0"/>
              </a:rPr>
              <a:t>шеңберінен</a:t>
            </a:r>
            <a:r>
              <a:rPr lang="ru-RU" sz="2600" b="1" dirty="0">
                <a:latin typeface="Constantia" panose="02030602050306030303" pitchFamily="18" charset="0"/>
              </a:rPr>
              <a:t> </a:t>
            </a:r>
            <a:r>
              <a:rPr lang="ru-RU" sz="2600" b="1" dirty="0" err="1">
                <a:latin typeface="Constantia" panose="02030602050306030303" pitchFamily="18" charset="0"/>
              </a:rPr>
              <a:t>тыс</a:t>
            </a:r>
            <a:r>
              <a:rPr lang="ru-RU" sz="2600" b="1" dirty="0">
                <a:latin typeface="Constantia" panose="02030602050306030303" pitchFamily="18" charset="0"/>
              </a:rPr>
              <a:t> </a:t>
            </a:r>
            <a:r>
              <a:rPr lang="ru-RU" sz="2600" b="1" dirty="0" err="1" smtClean="0">
                <a:latin typeface="Constantia" panose="02030602050306030303" pitchFamily="18" charset="0"/>
              </a:rPr>
              <a:t>мұғ</a:t>
            </a:r>
            <a:r>
              <a:rPr lang="en-US" sz="2600" b="1" dirty="0" smtClean="0">
                <a:latin typeface="Constantia" panose="02030602050306030303" pitchFamily="18" charset="0"/>
              </a:rPr>
              <a:t>a</a:t>
            </a:r>
            <a:r>
              <a:rPr lang="ru-RU" sz="2600" b="1" dirty="0" err="1" smtClean="0">
                <a:latin typeface="Constantia" panose="02030602050306030303" pitchFamily="18" charset="0"/>
              </a:rPr>
              <a:t>лімнің</a:t>
            </a:r>
            <a:r>
              <a:rPr lang="ru-RU" sz="2600" b="1" dirty="0" smtClean="0">
                <a:latin typeface="Constantia" panose="02030602050306030303" pitchFamily="18" charset="0"/>
              </a:rPr>
              <a:t> </a:t>
            </a:r>
            <a:r>
              <a:rPr lang="ru-RU" sz="2600" b="1" dirty="0" err="1" smtClean="0">
                <a:latin typeface="Constantia" panose="02030602050306030303" pitchFamily="18" charset="0"/>
              </a:rPr>
              <a:t>тұлғ</a:t>
            </a:r>
            <a:r>
              <a:rPr lang="en-US" sz="2600" b="1" dirty="0" smtClean="0">
                <a:latin typeface="Constantia" panose="02030602050306030303" pitchFamily="18" charset="0"/>
              </a:rPr>
              <a:t>a</a:t>
            </a:r>
            <a:r>
              <a:rPr lang="ru-RU" sz="2600" b="1" dirty="0" err="1" smtClean="0">
                <a:latin typeface="Constantia" panose="02030602050306030303" pitchFamily="18" charset="0"/>
              </a:rPr>
              <a:t>лық</a:t>
            </a:r>
            <a:r>
              <a:rPr lang="ru-RU" sz="2600" b="1" dirty="0" smtClean="0">
                <a:latin typeface="Constantia" panose="02030602050306030303" pitchFamily="18" charset="0"/>
              </a:rPr>
              <a:t> </a:t>
            </a:r>
            <a:r>
              <a:rPr lang="ru-RU" sz="2600" b="1" dirty="0" err="1">
                <a:latin typeface="Constantia" panose="02030602050306030303" pitchFamily="18" charset="0"/>
              </a:rPr>
              <a:t>және</a:t>
            </a:r>
            <a:r>
              <a:rPr lang="ru-RU" sz="2600" b="1" dirty="0">
                <a:latin typeface="Constantia" panose="02030602050306030303" pitchFamily="18" charset="0"/>
              </a:rPr>
              <a:t> </a:t>
            </a:r>
            <a:r>
              <a:rPr lang="ru-RU" sz="2600" b="1" dirty="0" err="1">
                <a:latin typeface="Constantia" panose="02030602050306030303" pitchFamily="18" charset="0"/>
              </a:rPr>
              <a:t>кәсіптік</a:t>
            </a:r>
            <a:r>
              <a:rPr lang="ru-RU" sz="2600" b="1" dirty="0">
                <a:latin typeface="Constantia" panose="02030602050306030303" pitchFamily="18" charset="0"/>
              </a:rPr>
              <a:t> </a:t>
            </a:r>
            <a:r>
              <a:rPr lang="ru-RU" sz="2600" b="1" dirty="0" smtClean="0">
                <a:latin typeface="Constantia" panose="02030602050306030303" pitchFamily="18" charset="0"/>
              </a:rPr>
              <a:t>д</a:t>
            </a:r>
            <a:r>
              <a:rPr lang="en-US" sz="2600" b="1" dirty="0" smtClean="0">
                <a:latin typeface="Constantia" panose="02030602050306030303" pitchFamily="18" charset="0"/>
              </a:rPr>
              <a:t>a</a:t>
            </a:r>
            <a:r>
              <a:rPr lang="ru-RU" sz="2600" b="1" dirty="0" err="1" smtClean="0">
                <a:latin typeface="Constantia" panose="02030602050306030303" pitchFamily="18" charset="0"/>
              </a:rPr>
              <a:t>муы</a:t>
            </a:r>
            <a:r>
              <a:rPr lang="ru-RU" sz="2600" b="1" dirty="0" smtClean="0">
                <a:latin typeface="Constantia" panose="02030602050306030303" pitchFamily="18" charset="0"/>
              </a:rPr>
              <a:t> </a:t>
            </a:r>
            <a:r>
              <a:rPr lang="ru-RU" sz="2600" b="1" dirty="0" err="1">
                <a:latin typeface="Constantia" panose="02030602050306030303" pitchFamily="18" charset="0"/>
              </a:rPr>
              <a:t>мүмкін</a:t>
            </a:r>
            <a:r>
              <a:rPr lang="ru-RU" sz="2600" b="1" dirty="0">
                <a:latin typeface="Constantia" panose="02030602050306030303" pitchFamily="18" charset="0"/>
              </a:rPr>
              <a:t> </a:t>
            </a:r>
            <a:r>
              <a:rPr lang="ru-RU" sz="2600" b="1" dirty="0" err="1">
                <a:latin typeface="Constantia" panose="02030602050306030303" pitchFamily="18" charset="0"/>
              </a:rPr>
              <a:t>емес</a:t>
            </a:r>
            <a:r>
              <a:rPr lang="ru-RU" sz="2600" b="1" dirty="0">
                <a:latin typeface="Constantia" panose="02030602050306030303" pitchFamily="18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37492" y="282402"/>
            <a:ext cx="4176593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4050" b="1" dirty="0" smtClean="0">
                <a:ln/>
                <a:solidFill>
                  <a:srgbClr val="FF0066"/>
                </a:solidFill>
                <a:latin typeface="Constantia" panose="02030602050306030303" pitchFamily="18" charset="0"/>
              </a:rPr>
              <a:t>М</a:t>
            </a:r>
            <a:r>
              <a:rPr lang="en-US" sz="4050" b="1" dirty="0" smtClean="0">
                <a:ln/>
                <a:solidFill>
                  <a:srgbClr val="FF0066"/>
                </a:solidFill>
                <a:latin typeface="Constantia" panose="02030602050306030303" pitchFamily="18" charset="0"/>
              </a:rPr>
              <a:t>a</a:t>
            </a:r>
            <a:r>
              <a:rPr lang="ru-RU" sz="4050" b="1" dirty="0" err="1" smtClean="0">
                <a:ln/>
                <a:solidFill>
                  <a:srgbClr val="FF0066"/>
                </a:solidFill>
                <a:latin typeface="Constantia" panose="02030602050306030303" pitchFamily="18" charset="0"/>
              </a:rPr>
              <a:t>ңыздылығы</a:t>
            </a:r>
            <a:r>
              <a:rPr lang="ru-RU" sz="4050" b="1" dirty="0">
                <a:ln/>
                <a:solidFill>
                  <a:srgbClr val="FF0066"/>
                </a:solidFill>
                <a:latin typeface="Constantia" panose="02030602050306030303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83466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9792" y="332724"/>
            <a:ext cx="6582316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4800" b="1" dirty="0" err="1">
                <a:ln/>
                <a:solidFill>
                  <a:srgbClr val="FF0066"/>
                </a:solidFill>
              </a:rPr>
              <a:t>Әдістемелік</a:t>
            </a:r>
            <a:r>
              <a:rPr lang="ru-RU" sz="4800" b="1" dirty="0">
                <a:ln/>
                <a:solidFill>
                  <a:srgbClr val="FF0066"/>
                </a:solidFill>
              </a:rPr>
              <a:t>  </a:t>
            </a:r>
            <a:r>
              <a:rPr lang="ru-RU" sz="4800" b="1" dirty="0" err="1" smtClean="0">
                <a:ln/>
                <a:solidFill>
                  <a:srgbClr val="FF0066"/>
                </a:solidFill>
              </a:rPr>
              <a:t>жұмыст</a:t>
            </a:r>
            <a:r>
              <a:rPr lang="en-US" sz="4800" b="1" dirty="0" smtClean="0">
                <a:ln/>
                <a:solidFill>
                  <a:srgbClr val="FF0066"/>
                </a:solidFill>
              </a:rPr>
              <a:t>a</a:t>
            </a:r>
            <a:r>
              <a:rPr lang="ru-RU" sz="4800" b="1" dirty="0" smtClean="0">
                <a:ln/>
                <a:solidFill>
                  <a:srgbClr val="FF0066"/>
                </a:solidFill>
              </a:rPr>
              <a:t>р</a:t>
            </a:r>
            <a:r>
              <a:rPr lang="ru-RU" sz="4800" b="1" dirty="0">
                <a:ln/>
                <a:solidFill>
                  <a:srgbClr val="FF0066"/>
                </a:solidFill>
              </a:rPr>
              <a:t>.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78043199"/>
              </p:ext>
            </p:extLst>
          </p:nvPr>
        </p:nvGraphicFramePr>
        <p:xfrm>
          <a:off x="289766" y="1358153"/>
          <a:ext cx="7980175" cy="4222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643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278447131"/>
              </p:ext>
            </p:extLst>
          </p:nvPr>
        </p:nvGraphicFramePr>
        <p:xfrm>
          <a:off x="333933" y="1300881"/>
          <a:ext cx="8393208" cy="5046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39841" y="100552"/>
            <a:ext cx="79813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k-KZ" sz="3600" b="1" kern="0" dirty="0" smtClean="0">
                <a:solidFill>
                  <a:srgbClr val="FF0066"/>
                </a:solidFill>
                <a:latin typeface="Constantia" panose="02030602050306030303" pitchFamily="18" charset="0"/>
              </a:rPr>
              <a:t>Пед</a:t>
            </a:r>
            <a:r>
              <a:rPr lang="en-US" sz="3600" b="1" kern="0" dirty="0" smtClean="0">
                <a:solidFill>
                  <a:srgbClr val="FF0066"/>
                </a:solidFill>
                <a:latin typeface="Constantia" panose="02030602050306030303" pitchFamily="18" charset="0"/>
              </a:rPr>
              <a:t>a</a:t>
            </a:r>
            <a:r>
              <a:rPr lang="kk-KZ" sz="3600" b="1" kern="0" dirty="0" smtClean="0">
                <a:solidFill>
                  <a:srgbClr val="FF0066"/>
                </a:solidFill>
                <a:latin typeface="Constantia" panose="02030602050306030303" pitchFamily="18" charset="0"/>
              </a:rPr>
              <a:t>гогик</a:t>
            </a:r>
            <a:r>
              <a:rPr lang="en-US" sz="3600" b="1" kern="0" dirty="0" smtClean="0">
                <a:solidFill>
                  <a:srgbClr val="FF0066"/>
                </a:solidFill>
                <a:latin typeface="Constantia" panose="02030602050306030303" pitchFamily="18" charset="0"/>
              </a:rPr>
              <a:t>a</a:t>
            </a:r>
            <a:r>
              <a:rPr lang="kk-KZ" sz="3600" b="1" kern="0" dirty="0" smtClean="0">
                <a:solidFill>
                  <a:srgbClr val="FF0066"/>
                </a:solidFill>
                <a:latin typeface="Constantia" panose="02030602050306030303" pitchFamily="18" charset="0"/>
              </a:rPr>
              <a:t>лық- </a:t>
            </a:r>
            <a:r>
              <a:rPr lang="kk-KZ" sz="3600" b="1" kern="0" dirty="0">
                <a:solidFill>
                  <a:srgbClr val="FF0066"/>
                </a:solidFill>
                <a:latin typeface="Constantia" panose="02030602050306030303" pitchFamily="18" charset="0"/>
              </a:rPr>
              <a:t>психологиялық </a:t>
            </a:r>
          </a:p>
          <a:p>
            <a:pPr lvl="0" algn="ctr"/>
            <a:r>
              <a:rPr lang="kk-KZ" sz="3600" b="1" kern="0" dirty="0">
                <a:solidFill>
                  <a:srgbClr val="FF0066"/>
                </a:solidFill>
                <a:latin typeface="Constantia" panose="02030602050306030303" pitchFamily="18" charset="0"/>
              </a:rPr>
              <a:t>білімді жетілдіру</a:t>
            </a:r>
            <a:endParaRPr lang="ru-RU" sz="3600" b="1" kern="0" dirty="0">
              <a:solidFill>
                <a:srgbClr val="FF0066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22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09415" y="167756"/>
            <a:ext cx="721864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ru-RU" sz="2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</a:t>
            </a:r>
            <a:r>
              <a:rPr kumimoji="0" lang="en-US" altLang="ru-RU" sz="2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kk-KZ" altLang="ru-RU" sz="2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тик</a:t>
            </a:r>
            <a:r>
              <a:rPr kumimoji="0" lang="en-US" altLang="ru-RU" sz="2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kk-KZ" altLang="ru-RU" sz="2400" b="1" i="0" u="none" strike="noStrike" cap="none" normalizeH="0" dirty="0" smtClean="0">
                <a:ln>
                  <a:noFill/>
                </a:ln>
                <a:solidFill>
                  <a:srgbClr val="FF0066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пәні бойынш</a:t>
            </a:r>
            <a:r>
              <a:rPr kumimoji="0" lang="en-US" altLang="ru-RU" sz="2400" b="1" i="0" u="none" strike="noStrike" cap="none" normalizeH="0" dirty="0" smtClean="0">
                <a:ln>
                  <a:noFill/>
                </a:ln>
                <a:solidFill>
                  <a:srgbClr val="FF0066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kk-KZ" altLang="ru-RU" sz="2400" b="1" i="0" u="none" strike="noStrike" cap="none" normalizeH="0" dirty="0" smtClean="0">
                <a:ln>
                  <a:noFill/>
                </a:ln>
                <a:solidFill>
                  <a:srgbClr val="FF0066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</a:t>
            </a:r>
            <a:r>
              <a:rPr kumimoji="0" lang="kk-KZ" altLang="ru-RU" sz="2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ілім с</a:t>
            </a:r>
            <a:r>
              <a:rPr kumimoji="0" lang="en-US" altLang="ru-RU" sz="2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kk-KZ" altLang="ru-RU" sz="2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kumimoji="0" lang="en-US" altLang="ru-RU" sz="2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kk-KZ" altLang="ru-RU" sz="2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сы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ru-RU" sz="2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соңғы 3 жыл с</a:t>
            </a:r>
            <a:r>
              <a:rPr kumimoji="0" lang="en-US" altLang="ru-RU" sz="2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kk-KZ" altLang="ru-RU" sz="2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лыстырм</a:t>
            </a:r>
            <a:r>
              <a:rPr kumimoji="0" lang="en-US" altLang="ru-RU" sz="2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kk-KZ" altLang="ru-RU" sz="2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лы көрсеткіші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659499" y="531877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727235"/>
              </p:ext>
            </p:extLst>
          </p:nvPr>
        </p:nvGraphicFramePr>
        <p:xfrm>
          <a:off x="416860" y="998753"/>
          <a:ext cx="8283060" cy="2315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765"/>
                <a:gridCol w="2070765"/>
                <a:gridCol w="2070765"/>
                <a:gridCol w="2070765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сыныпт</a:t>
                      </a:r>
                      <a:r>
                        <a:rPr lang="en-US" sz="1400" b="1" dirty="0" smtClean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kk-KZ" sz="1400" b="1" dirty="0" smtClean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1400" b="1" dirty="0"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2012-2013</a:t>
                      </a:r>
                      <a:endParaRPr lang="ru-RU" sz="1400" b="1"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2013-2014</a:t>
                      </a:r>
                      <a:endParaRPr lang="ru-RU" sz="1400" b="1"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2014-2015</a:t>
                      </a:r>
                      <a:endParaRPr lang="ru-RU" sz="1400" b="1"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3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сынып</a:t>
                      </a:r>
                      <a:endParaRPr lang="ru-RU" sz="1400" b="1" dirty="0"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b="1" dirty="0"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400" b="1"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20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сынып</a:t>
                      </a:r>
                      <a:endParaRPr lang="ru-RU" sz="1400" b="1"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b="1" dirty="0"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400" b="1"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20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сынып</a:t>
                      </a:r>
                      <a:endParaRPr lang="ru-RU" sz="1400" b="1"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b="1" dirty="0"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17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сынып</a:t>
                      </a:r>
                      <a:endParaRPr lang="ru-RU" sz="1400" b="1" dirty="0"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b="1" dirty="0"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400" b="1" dirty="0"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01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сынып</a:t>
                      </a:r>
                      <a:endParaRPr lang="ru-RU" sz="1400" b="1"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b="1"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сынып</a:t>
                      </a:r>
                      <a:endParaRPr lang="ru-RU" sz="1400" b="1"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400" b="1"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b="1"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20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сынып</a:t>
                      </a:r>
                      <a:endParaRPr lang="ru-RU" sz="1400" b="1" dirty="0"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b="1" dirty="0"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54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sz="1400" b="1" dirty="0" smtClean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kk-KZ" sz="1400" b="1" dirty="0" smtClean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рлығы</a:t>
                      </a:r>
                      <a:r>
                        <a:rPr lang="kk-KZ" sz="1400" b="1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400" b="1" dirty="0"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93,8</a:t>
                      </a:r>
                      <a:endParaRPr lang="ru-RU" sz="1800" b="1" dirty="0"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b="1" dirty="0"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95,3</a:t>
                      </a:r>
                      <a:endParaRPr lang="ru-RU" sz="1800" b="1" dirty="0"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50894310"/>
              </p:ext>
            </p:extLst>
          </p:nvPr>
        </p:nvGraphicFramePr>
        <p:xfrm>
          <a:off x="416860" y="3314554"/>
          <a:ext cx="8283060" cy="2985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460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Основа</Template>
  <TotalTime>818</TotalTime>
  <Words>707</Words>
  <Application>Microsoft Office PowerPoint</Application>
  <PresentationFormat>Экран (4:3)</PresentationFormat>
  <Paragraphs>79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Calibri</vt:lpstr>
      <vt:lpstr>Constantia</vt:lpstr>
      <vt:lpstr>Corbel</vt:lpstr>
      <vt:lpstr>Georgia</vt:lpstr>
      <vt:lpstr>Times New Roman</vt:lpstr>
      <vt:lpstr>Базис</vt:lpstr>
      <vt:lpstr>Презентация PowerPoint</vt:lpstr>
      <vt:lpstr>Өзекті мәселелер: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Жансая</dc:creator>
  <cp:lastModifiedBy>Жансая</cp:lastModifiedBy>
  <cp:revision>67</cp:revision>
  <dcterms:created xsi:type="dcterms:W3CDTF">2016-02-17T09:52:49Z</dcterms:created>
  <dcterms:modified xsi:type="dcterms:W3CDTF">2017-03-15T15:53:21Z</dcterms:modified>
</cp:coreProperties>
</file>