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5" r:id="rId9"/>
    <p:sldId id="266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ru-RU" b="1" dirty="0"/>
              <a:t>Параллелепипед и ее элементы, свойства. Куб.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280920" cy="3096344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урока: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научиться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находить объемы прямоугольного параллелепипеда и куба;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научиться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находить площади поверхности параллелепипеда и куба.</a:t>
            </a:r>
          </a:p>
          <a:p>
            <a:pPr algn="l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94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kk-KZ" b="1" dirty="0" smtClean="0">
                <a:solidFill>
                  <a:schemeClr val="tx2"/>
                </a:solidFill>
              </a:rPr>
              <a:t>№6. </a:t>
            </a:r>
            <a:r>
              <a:rPr lang="ru-RU" b="1" dirty="0"/>
              <a:t>Глубина бассейна равна 2м, ширина 15м, а длина 20м. Найдите площадь настенной плитки, необходимой для облицовки стен и пола бассейна.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91680" y="2910873"/>
            <a:ext cx="5112568" cy="346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14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/>
              <a:t>Рефлексия: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- что узнал, чему научился</a:t>
            </a:r>
            <a:r>
              <a:rPr lang="kk-KZ" sz="3600" dirty="0"/>
              <a:t>?</a:t>
            </a:r>
            <a:endParaRPr lang="ru-RU" sz="3600" dirty="0"/>
          </a:p>
          <a:p>
            <a:r>
              <a:rPr lang="ru-RU" sz="3600" dirty="0"/>
              <a:t>- что осталось непонятным</a:t>
            </a:r>
            <a:r>
              <a:rPr lang="kk-KZ" sz="3600" dirty="0"/>
              <a:t>?</a:t>
            </a:r>
            <a:endParaRPr lang="ru-RU" sz="3600" dirty="0"/>
          </a:p>
          <a:p>
            <a:r>
              <a:rPr lang="ru-RU" sz="3600" dirty="0"/>
              <a:t>- над чем необходимо работать</a:t>
            </a:r>
            <a:r>
              <a:rPr lang="kk-KZ" sz="3600" dirty="0"/>
              <a:t>?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8974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chemeClr val="tx1"/>
                </a:solidFill>
              </a:rPr>
              <a:t>Критерии оценивания: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Студент: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находит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объемы прямоугольного параллелепипеда и куба;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находит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площади поверхности параллелепипеда и куба.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458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Повторение изученного материала: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b="1" dirty="0" smtClean="0"/>
              <a:t>Назовите элементы куба:</a:t>
            </a:r>
          </a:p>
          <a:p>
            <a:pPr marL="514350" indent="-514350">
              <a:buAutoNum type="arabicParenR"/>
            </a:pPr>
            <a:r>
              <a:rPr lang="kk-KZ" sz="3600" b="1" dirty="0" smtClean="0"/>
              <a:t>грани:</a:t>
            </a:r>
          </a:p>
          <a:p>
            <a:pPr marL="514350" indent="-514350">
              <a:buAutoNum type="arabicParenR"/>
            </a:pPr>
            <a:r>
              <a:rPr lang="kk-KZ" sz="3600" b="1" dirty="0" smtClean="0"/>
              <a:t>вершины:</a:t>
            </a:r>
          </a:p>
          <a:p>
            <a:pPr marL="514350" indent="-514350">
              <a:buAutoNum type="arabicParenR"/>
            </a:pPr>
            <a:r>
              <a:rPr lang="kk-KZ" sz="3600" b="1" dirty="0" smtClean="0"/>
              <a:t>ребра:</a:t>
            </a:r>
          </a:p>
          <a:p>
            <a:pPr marL="514350" indent="-514350">
              <a:buAutoNum type="arabicParenR"/>
            </a:pPr>
            <a:r>
              <a:rPr lang="kk-KZ" sz="3600" b="1" dirty="0" smtClean="0"/>
              <a:t>диагонали </a:t>
            </a:r>
          </a:p>
          <a:p>
            <a:pPr marL="514350" indent="-514350">
              <a:buAutoNum type="arabicParenR"/>
            </a:pPr>
            <a:r>
              <a:rPr lang="kk-KZ" sz="3600" b="1" dirty="0" smtClean="0"/>
              <a:t>Как находится площадь полной поверхности и объем куба?  </a:t>
            </a:r>
            <a:endParaRPr lang="ru-RU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328409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29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r>
              <a:rPr lang="kk-KZ" sz="3600" b="1" dirty="0" smtClean="0"/>
              <a:t>Какие свойства имеет призма?</a:t>
            </a:r>
          </a:p>
          <a:p>
            <a:r>
              <a:rPr lang="kk-KZ" sz="3600" b="1" dirty="0" smtClean="0"/>
              <a:t>Является ли параллелепипед призмой? Объясните.</a:t>
            </a:r>
          </a:p>
          <a:p>
            <a:r>
              <a:rPr lang="kk-KZ" sz="3600" b="1" dirty="0" smtClean="0"/>
              <a:t>Как находится площадь поверхности призмы?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00"/>
          <a:stretch>
            <a:fillRect/>
          </a:stretch>
        </p:blipFill>
        <p:spPr bwMode="auto">
          <a:xfrm rot="202966">
            <a:off x="3723537" y="3527491"/>
            <a:ext cx="342900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38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chemeClr val="tx2"/>
                </a:solidFill>
              </a:rPr>
              <a:t>Закрепление темы: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b="1" dirty="0" smtClean="0">
                <a:solidFill>
                  <a:schemeClr val="tx2"/>
                </a:solidFill>
              </a:rPr>
              <a:t>№1.</a:t>
            </a:r>
            <a:r>
              <a:rPr lang="kk-KZ" dirty="0" smtClean="0">
                <a:solidFill>
                  <a:schemeClr val="tx2"/>
                </a:solidFill>
              </a:rPr>
              <a:t> </a:t>
            </a:r>
            <a:r>
              <a:rPr lang="ru-RU" b="1" dirty="0"/>
              <a:t>Аквариум представляет собой куб без верхней грани. Ребро куба равна 60 см. Найти площадь полной поверхности аквариума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19872" y="3645024"/>
            <a:ext cx="289186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49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kk-KZ" b="1" dirty="0" smtClean="0">
                <a:solidFill>
                  <a:schemeClr val="tx2"/>
                </a:solidFill>
              </a:rPr>
              <a:t>№2. </a:t>
            </a:r>
            <a:r>
              <a:rPr lang="ru-RU" b="1" dirty="0" err="1"/>
              <a:t>Габит</a:t>
            </a:r>
            <a:r>
              <a:rPr lang="ru-RU" b="1" dirty="0"/>
              <a:t> сделал коробку высотой  </a:t>
            </a:r>
            <a:r>
              <a:rPr lang="ru-RU" b="1" dirty="0" smtClean="0"/>
              <a:t>30см</a:t>
            </a:r>
            <a:r>
              <a:rPr lang="ru-RU" dirty="0" smtClean="0"/>
              <a:t>, </a:t>
            </a:r>
            <a:r>
              <a:rPr lang="ru-RU" b="1" dirty="0" smtClean="0"/>
              <a:t>шириной 40 см и длиной 80 см. </a:t>
            </a:r>
            <a:r>
              <a:rPr lang="ru-RU" b="1" dirty="0"/>
              <a:t>Найти площадь поверхности боковых граней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2377241"/>
            <a:ext cx="5758093" cy="291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4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620688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kk-KZ" b="1" dirty="0" smtClean="0">
                    <a:solidFill>
                      <a:schemeClr val="tx2"/>
                    </a:solidFill>
                  </a:rPr>
                  <a:t>№3.</a:t>
                </a:r>
                <a:r>
                  <a:rPr lang="kk-KZ" dirty="0" smtClean="0"/>
                  <a:t> </a:t>
                </a:r>
                <a:r>
                  <a:rPr lang="ru-RU" b="1" dirty="0"/>
                  <a:t>Башня имеет форму прямоугольного параллелепипеда с основаниями </a:t>
                </a:r>
                <a:r>
                  <a:rPr lang="ru-RU" dirty="0"/>
                  <a:t>5</a:t>
                </a:r>
                <a:r>
                  <a:rPr lang="ru-RU" b="1" dirty="0"/>
                  <a:t> м и </a:t>
                </a:r>
                <a:r>
                  <a:rPr lang="ru-RU" dirty="0"/>
                  <a:t>6м</a:t>
                </a:r>
                <a:r>
                  <a:rPr lang="ru-RU" b="1" dirty="0"/>
                  <a:t>. Площадь полной поверхности равна </a:t>
                </a:r>
                <a:r>
                  <a:rPr lang="ru-RU" dirty="0" smtClean="0"/>
                  <a:t>390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kk-KZ" b="0" i="1" dirty="0" smtClean="0"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kk-KZ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b="1" dirty="0" smtClean="0"/>
                  <a:t>. </a:t>
                </a:r>
                <a:r>
                  <a:rPr lang="ru-RU" b="1" dirty="0"/>
                  <a:t>Ответьте на </a:t>
                </a:r>
                <a:r>
                  <a:rPr lang="ru-RU" b="1" dirty="0" smtClean="0"/>
                  <a:t>вопросы:</a:t>
                </a:r>
              </a:p>
              <a:p>
                <a:pPr marL="0" indent="0">
                  <a:buNone/>
                </a:pPr>
                <a:r>
                  <a:rPr lang="kk-KZ" b="1" dirty="0" smtClean="0"/>
                  <a:t>1)</a:t>
                </a:r>
                <a:r>
                  <a:rPr lang="ru-RU" dirty="0"/>
                  <a:t> </a:t>
                </a:r>
                <a:r>
                  <a:rPr lang="ru-RU" b="1" dirty="0"/>
                  <a:t>Какова высота башни?    </a:t>
                </a:r>
                <a:endParaRPr lang="kk-KZ" b="1" dirty="0" smtClean="0"/>
              </a:p>
              <a:p>
                <a:pPr marL="0" indent="0">
                  <a:buNone/>
                </a:pPr>
                <a:r>
                  <a:rPr lang="kk-KZ" b="1" dirty="0" smtClean="0"/>
                  <a:t>2)</a:t>
                </a:r>
                <a:r>
                  <a:rPr lang="ru-RU" b="1" dirty="0"/>
                  <a:t> Каков объем башни? 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620688"/>
                <a:ext cx="8229600" cy="4525963"/>
              </a:xfrm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36096" y="2708920"/>
            <a:ext cx="2963555" cy="365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13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352928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№</a:t>
            </a:r>
            <a:r>
              <a:rPr lang="ru-RU" b="1" dirty="0" smtClean="0"/>
              <a:t>4. </a:t>
            </a:r>
          </a:p>
          <a:p>
            <a:pPr marL="0" indent="0" algn="just">
              <a:buNone/>
            </a:pPr>
            <a:r>
              <a:rPr lang="ru-RU" b="1" dirty="0" smtClean="0"/>
              <a:t>Аквариум </a:t>
            </a:r>
            <a:r>
              <a:rPr lang="ru-RU" b="1" dirty="0"/>
              <a:t>состоит из пяти прямоугольных стен, которые имеют общую площадь </a:t>
            </a:r>
            <a:r>
              <a:rPr lang="ru-RU" b="1" dirty="0" smtClean="0"/>
              <a:t>11600 </a:t>
            </a:r>
            <a:r>
              <a:rPr lang="ru-RU" b="1" dirty="0" err="1" smtClean="0"/>
              <a:t>кв.см</a:t>
            </a:r>
            <a:r>
              <a:rPr lang="ru-RU" b="1" dirty="0" smtClean="0"/>
              <a:t>. Ширина и высота аквариума равны 40см. Найти </a:t>
            </a:r>
            <a:r>
              <a:rPr lang="ru-RU" b="1" dirty="0"/>
              <a:t>длину аквариума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79712" y="3861047"/>
            <a:ext cx="4536504" cy="257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128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kk-KZ" b="1" dirty="0"/>
              <a:t>Домашнее задание(</a:t>
            </a:r>
            <a:r>
              <a:rPr lang="kk-KZ" b="1" dirty="0" smtClean="0"/>
              <a:t>№5,6</a:t>
            </a:r>
            <a:r>
              <a:rPr lang="kk-KZ" b="1" dirty="0"/>
              <a:t>): 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№</a:t>
            </a:r>
            <a:r>
              <a:rPr lang="ru-RU" b="1" dirty="0" smtClean="0">
                <a:solidFill>
                  <a:schemeClr val="tx2"/>
                </a:solidFill>
              </a:rPr>
              <a:t>5. </a:t>
            </a:r>
            <a:r>
              <a:rPr lang="ru-RU" b="1" dirty="0" smtClean="0"/>
              <a:t>Сумма </a:t>
            </a:r>
            <a:r>
              <a:rPr lang="ru-RU" b="1" dirty="0"/>
              <a:t>длин всех ребер куба равна 24см. Найдите площадь полной поверхности куба.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87624" y="2060848"/>
            <a:ext cx="3181312" cy="275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0237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177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Параллелепипед и ее элементы, свойства. Куб.</vt:lpstr>
      <vt:lpstr>Критерии оценивания:</vt:lpstr>
      <vt:lpstr>Повторение изученного материала:</vt:lpstr>
      <vt:lpstr>Презентация PowerPoint</vt:lpstr>
      <vt:lpstr>Закрепление темы: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Параллелепипед и ее элементы, свойства. Куб.</dc:title>
  <dc:creator>HP</dc:creator>
  <cp:lastModifiedBy>HP</cp:lastModifiedBy>
  <cp:revision>14</cp:revision>
  <dcterms:created xsi:type="dcterms:W3CDTF">2021-04-05T13:58:00Z</dcterms:created>
  <dcterms:modified xsi:type="dcterms:W3CDTF">2021-04-16T08:24:12Z</dcterms:modified>
</cp:coreProperties>
</file>