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09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8BE-0690-4032-AF0F-3F819A12C4A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436-A896-4EA1-B38C-657EF23C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6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8BE-0690-4032-AF0F-3F819A12C4A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436-A896-4EA1-B38C-657EF23C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5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8BE-0690-4032-AF0F-3F819A12C4A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436-A896-4EA1-B38C-657EF23C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3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8BE-0690-4032-AF0F-3F819A12C4A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436-A896-4EA1-B38C-657EF23C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0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8BE-0690-4032-AF0F-3F819A12C4A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436-A896-4EA1-B38C-657EF23C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8BE-0690-4032-AF0F-3F819A12C4A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436-A896-4EA1-B38C-657EF23C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2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8BE-0690-4032-AF0F-3F819A12C4A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436-A896-4EA1-B38C-657EF23C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4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8BE-0690-4032-AF0F-3F819A12C4A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436-A896-4EA1-B38C-657EF23C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8BE-0690-4032-AF0F-3F819A12C4A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436-A896-4EA1-B38C-657EF23C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6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8BE-0690-4032-AF0F-3F819A12C4A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436-A896-4EA1-B38C-657EF23C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65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8BE-0690-4032-AF0F-3F819A12C4A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436-A896-4EA1-B38C-657EF23C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0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138BE-0690-4032-AF0F-3F819A12C4A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A436-A896-4EA1-B38C-657EF23C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5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Past Simple.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 and negative sentences.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Did</a:t>
            </a:r>
            <a:r>
              <a:rPr lang="en-US" dirty="0" smtClean="0"/>
              <a:t> they swim yesterday? No, they </a:t>
            </a:r>
            <a:r>
              <a:rPr lang="en-US" dirty="0" smtClean="0">
                <a:solidFill>
                  <a:srgbClr val="7030A0"/>
                </a:solidFill>
              </a:rPr>
              <a:t>did</a:t>
            </a:r>
            <a:r>
              <a:rPr lang="en-US" dirty="0" smtClean="0"/>
              <a:t>n’t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6489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3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Compare.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I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He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She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It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We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You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They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528900"/>
            <a:ext cx="1944216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</a:rPr>
              <a:t>Did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1988840"/>
            <a:ext cx="1656184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C00000"/>
                </a:solidFill>
              </a:rPr>
              <a:t>V</a:t>
            </a:r>
            <a:endParaRPr lang="ru-RU" sz="20000" dirty="0">
              <a:solidFill>
                <a:srgbClr val="C00000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555776" y="1844824"/>
            <a:ext cx="1440160" cy="38164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sentences </a:t>
            </a:r>
            <a:r>
              <a:rPr lang="en-US" dirty="0"/>
              <a:t>interrogative.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  liked         to play football two years ago.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went     to the park yesterday. </a:t>
            </a:r>
          </a:p>
          <a:p>
            <a:pPr marL="514350" indent="-514350">
              <a:buAutoNum type="arabicPeriod"/>
            </a:pPr>
            <a:r>
              <a:rPr lang="en-US" dirty="0" smtClean="0"/>
              <a:t>Ann had           dinner a minute ago.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listened     to music last night. </a:t>
            </a:r>
          </a:p>
          <a:p>
            <a:pPr marL="514350" indent="-514350">
              <a:buAutoNum type="arabicPeriod"/>
            </a:pPr>
            <a:r>
              <a:rPr lang="en-US" dirty="0" smtClean="0"/>
              <a:t>Ann cried     yesterday.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620641"/>
            <a:ext cx="1872208" cy="662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Did you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like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0246" y="2334608"/>
            <a:ext cx="1893562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Did they go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2508" y="2866409"/>
            <a:ext cx="211829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Did Ann have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4514" y="3435537"/>
            <a:ext cx="224134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Did they listen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0246" y="4011601"/>
            <a:ext cx="18509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Did Ann cry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5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sentences.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3529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1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attention.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17" y="1600200"/>
            <a:ext cx="65593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4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rgbClr val="CC3300"/>
                </a:solidFill>
                <a:latin typeface="Arial Black" pitchFamily="34" charset="0"/>
              </a:rPr>
              <a:t>Речевая зарядка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5588" y="1125538"/>
            <a:ext cx="55412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She helps her mum on Sunday. 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02035" y="1129066"/>
            <a:ext cx="55741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She helped her mum last Sunday. 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05407" y="1595438"/>
            <a:ext cx="756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 do our homework every day.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68338" y="1628775"/>
            <a:ext cx="5271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did our homework yesterday.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6700" y="2133600"/>
            <a:ext cx="4099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 has dinner at home.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68339" y="2119313"/>
            <a:ext cx="5055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He had dinner five minutes ago.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0988" y="2636838"/>
            <a:ext cx="5558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give him a ball every Monday.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68339" y="2622550"/>
            <a:ext cx="4983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 gave him a ball last Monday.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0825" y="3160058"/>
            <a:ext cx="5545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She sees  Ann at school.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8339" y="3155950"/>
            <a:ext cx="5271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She saw Ann at school yesterday.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0825" y="3644900"/>
            <a:ext cx="4681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like sweets.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8339" y="3644900"/>
            <a:ext cx="5271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They liked this cake.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0825" y="4149725"/>
            <a:ext cx="4446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 lives in Moscow. 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8917" y="4168775"/>
            <a:ext cx="4983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He lived in London last year.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0825" y="4581525"/>
            <a:ext cx="6121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go to the cinema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Sunday.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8339" y="4581525"/>
            <a:ext cx="6063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They went to the cinema  last Sunday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8125" y="5084763"/>
            <a:ext cx="489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play chess.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8917" y="5103813"/>
            <a:ext cx="5271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They played chess last week.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2250" y="5589588"/>
            <a:ext cx="6005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clean my room every day. 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27585" y="5589588"/>
            <a:ext cx="4969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 cleaned my room yesterday.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5" name="TextBox 25"/>
          <p:cNvSpPr txBox="1">
            <a:spLocks noChangeArrowheads="1"/>
          </p:cNvSpPr>
          <p:nvPr/>
        </p:nvSpPr>
        <p:spPr bwMode="auto">
          <a:xfrm>
            <a:off x="250825" y="620713"/>
            <a:ext cx="889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 the verbs in Past Simple.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sentences with the verb to be in Past Simple.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 am at school.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were in London last year. </a:t>
            </a:r>
          </a:p>
          <a:p>
            <a:pPr marL="514350" indent="-514350">
              <a:buAutoNum type="arabicPeriod"/>
            </a:pPr>
            <a:r>
              <a:rPr lang="en-US" dirty="0" smtClean="0"/>
              <a:t>He is at home. </a:t>
            </a:r>
          </a:p>
          <a:p>
            <a:pPr marL="514350" indent="-514350">
              <a:buAutoNum type="arabicPeriod"/>
            </a:pPr>
            <a:r>
              <a:rPr lang="en-US" dirty="0" smtClean="0"/>
              <a:t>She isn’t in the forest. </a:t>
            </a:r>
          </a:p>
          <a:p>
            <a:pPr marL="514350" indent="-514350">
              <a:buAutoNum type="arabicPeriod"/>
            </a:pPr>
            <a:r>
              <a:rPr lang="en-US" dirty="0" smtClean="0"/>
              <a:t>Ann and Mary weren’t at the zoo last week. </a:t>
            </a:r>
          </a:p>
          <a:p>
            <a:pPr marL="514350" indent="-514350">
              <a:buAutoNum type="arabicPeriod"/>
            </a:pPr>
            <a:r>
              <a:rPr lang="en-US" dirty="0" smtClean="0"/>
              <a:t>Are you in the park?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went home a minute ago.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6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sentences.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He …         in the country last year. </a:t>
            </a:r>
          </a:p>
          <a:p>
            <a:pPr marL="0" indent="0">
              <a:buNone/>
            </a:pPr>
            <a:r>
              <a:rPr lang="en-US" dirty="0" smtClean="0"/>
              <a:t>2. Ann and Ben …        at the zoo yesterday. </a:t>
            </a:r>
          </a:p>
          <a:p>
            <a:pPr marL="0" indent="0">
              <a:buNone/>
            </a:pPr>
            <a:r>
              <a:rPr lang="en-US" dirty="0" smtClean="0"/>
              <a:t>3. …       you at home last night? </a:t>
            </a:r>
          </a:p>
          <a:p>
            <a:pPr marL="0" indent="0">
              <a:buNone/>
            </a:pPr>
            <a:r>
              <a:rPr lang="en-US" dirty="0" smtClean="0"/>
              <a:t>4. Kate …        not in the desert last year. </a:t>
            </a:r>
          </a:p>
          <a:p>
            <a:pPr marL="0" indent="0">
              <a:buNone/>
            </a:pPr>
            <a:r>
              <a:rPr lang="en-US" dirty="0" smtClean="0"/>
              <a:t>5. My mum …          in the hall a minute ago. </a:t>
            </a:r>
          </a:p>
          <a:p>
            <a:pPr marL="0" indent="0">
              <a:buNone/>
            </a:pPr>
            <a:r>
              <a:rPr lang="en-US" dirty="0" smtClean="0"/>
              <a:t>6. Jack …         very lazy last year. </a:t>
            </a:r>
          </a:p>
          <a:p>
            <a:pPr marL="0" indent="0">
              <a:buNone/>
            </a:pPr>
            <a:r>
              <a:rPr lang="en-US" dirty="0" smtClean="0"/>
              <a:t>7. …      Kate and Jack in London two years ago?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1190" y="1673853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was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5066" y="4581128"/>
            <a:ext cx="974725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was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66" y="3288166"/>
            <a:ext cx="974725" cy="78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5016"/>
            <a:ext cx="9747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8705" y="5157192"/>
            <a:ext cx="8640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Were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73" y="2204864"/>
            <a:ext cx="1006475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78680"/>
            <a:ext cx="1042987" cy="82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48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Compare.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They play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r>
              <a:rPr lang="en-US" dirty="0" smtClean="0"/>
              <a:t> football last summer.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They </a:t>
            </a:r>
            <a:r>
              <a:rPr lang="en-US" dirty="0" smtClean="0">
                <a:solidFill>
                  <a:srgbClr val="7030A0"/>
                </a:solidFill>
              </a:rPr>
              <a:t>did</a:t>
            </a:r>
            <a:r>
              <a:rPr lang="en-US" dirty="0" smtClean="0"/>
              <a:t>n’t play football last summer.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r="21243" b="11778"/>
          <a:stretch/>
        </p:blipFill>
        <p:spPr bwMode="auto">
          <a:xfrm>
            <a:off x="467544" y="2204865"/>
            <a:ext cx="403244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5"/>
            <a:ext cx="40324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5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Compare.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swam yesterday.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She </a:t>
            </a:r>
            <a:r>
              <a:rPr lang="en-US" dirty="0" smtClean="0">
                <a:solidFill>
                  <a:srgbClr val="7030A0"/>
                </a:solidFill>
              </a:rPr>
              <a:t>did</a:t>
            </a:r>
            <a:r>
              <a:rPr lang="en-US" dirty="0" smtClean="0"/>
              <a:t>n’t swim yesterday.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76872"/>
            <a:ext cx="4032448" cy="385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r="25619" b="7198"/>
          <a:stretch/>
        </p:blipFill>
        <p:spPr bwMode="auto">
          <a:xfrm>
            <a:off x="4644008" y="2268779"/>
            <a:ext cx="3960439" cy="386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1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Compare.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</a:t>
            </a:r>
          </a:p>
          <a:p>
            <a:pPr marL="0" indent="0">
              <a:buNone/>
            </a:pPr>
            <a:r>
              <a:rPr lang="en-US" dirty="0" smtClean="0"/>
              <a:t>He </a:t>
            </a:r>
          </a:p>
          <a:p>
            <a:pPr marL="0" indent="0">
              <a:buNone/>
            </a:pPr>
            <a:r>
              <a:rPr lang="en-US" dirty="0" smtClean="0"/>
              <a:t>She </a:t>
            </a:r>
          </a:p>
          <a:p>
            <a:pPr marL="0" indent="0">
              <a:buNone/>
            </a:pPr>
            <a:r>
              <a:rPr lang="en-US" dirty="0" smtClean="0"/>
              <a:t>It</a:t>
            </a:r>
          </a:p>
          <a:p>
            <a:pPr marL="0" indent="0">
              <a:buNone/>
            </a:pPr>
            <a:r>
              <a:rPr lang="en-US" dirty="0" smtClean="0"/>
              <a:t>We</a:t>
            </a:r>
          </a:p>
          <a:p>
            <a:pPr marL="0" indent="0">
              <a:buNone/>
            </a:pPr>
            <a:r>
              <a:rPr lang="en-US" dirty="0" smtClean="0"/>
              <a:t>You</a:t>
            </a:r>
          </a:p>
          <a:p>
            <a:pPr marL="0" indent="0">
              <a:buNone/>
            </a:pPr>
            <a:r>
              <a:rPr lang="en-US" dirty="0" smtClean="0"/>
              <a:t>They </a:t>
            </a: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619672" y="1772816"/>
            <a:ext cx="1728192" cy="3960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564904"/>
            <a:ext cx="252028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7030A0"/>
                </a:solidFill>
              </a:rPr>
              <a:t>did</a:t>
            </a:r>
            <a:r>
              <a:rPr lang="en-US" sz="7200" dirty="0" smtClean="0">
                <a:solidFill>
                  <a:schemeClr val="tx1"/>
                </a:solidFill>
              </a:rPr>
              <a:t>n’t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1988840"/>
            <a:ext cx="1656184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C00000"/>
                </a:solidFill>
              </a:rPr>
              <a:t>V</a:t>
            </a:r>
            <a:endParaRPr lang="ru-RU" sz="2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sentences negative.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  liked         to play football two years ago.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went     to the park yesterday. </a:t>
            </a:r>
          </a:p>
          <a:p>
            <a:pPr marL="514350" indent="-514350">
              <a:buAutoNum type="arabicPeriod"/>
            </a:pPr>
            <a:r>
              <a:rPr lang="en-US" dirty="0" smtClean="0"/>
              <a:t>Ann had           dinner a minute ago.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listened     to music last night. </a:t>
            </a:r>
          </a:p>
          <a:p>
            <a:pPr marL="514350" indent="-514350">
              <a:buAutoNum type="arabicPeriod"/>
            </a:pPr>
            <a:r>
              <a:rPr lang="en-US" dirty="0" smtClean="0"/>
              <a:t>Ann cried     yesterday.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6483" y="1470088"/>
            <a:ext cx="1368152" cy="662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didn’t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like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5029" y="2348879"/>
            <a:ext cx="1224136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didn’t go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1013" y="2780928"/>
            <a:ext cx="15121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didn’t have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5029" y="3429000"/>
            <a:ext cx="15841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didn’t listen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8974" y="4077072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didn’t cry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Did</a:t>
            </a:r>
            <a:r>
              <a:rPr lang="en-US" dirty="0" smtClean="0"/>
              <a:t> they play volleyball? Yes, they </a:t>
            </a:r>
            <a:r>
              <a:rPr lang="en-US" dirty="0" smtClean="0">
                <a:solidFill>
                  <a:srgbClr val="7030A0"/>
                </a:solidFill>
              </a:rPr>
              <a:t>did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500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Past Simple. </vt:lpstr>
      <vt:lpstr>Речевая зарядка</vt:lpstr>
      <vt:lpstr>Find the sentences with the verb to be in Past Simple. </vt:lpstr>
      <vt:lpstr>Complete the sentences. </vt:lpstr>
      <vt:lpstr>Read and Compare. </vt:lpstr>
      <vt:lpstr>Read and Compare. </vt:lpstr>
      <vt:lpstr>Read and Compare. </vt:lpstr>
      <vt:lpstr>Make the sentences negative. </vt:lpstr>
      <vt:lpstr>Did they play volleyball? Yes, they did. </vt:lpstr>
      <vt:lpstr>Did they swim yesterday? No, they didn’t </vt:lpstr>
      <vt:lpstr>Read and Compare. </vt:lpstr>
      <vt:lpstr>Make the sentences interrogative. </vt:lpstr>
      <vt:lpstr>Complete the sentences. </vt:lpstr>
      <vt:lpstr>Thank you for your attention.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</dc:creator>
  <cp:lastModifiedBy>User</cp:lastModifiedBy>
  <cp:revision>13</cp:revision>
  <dcterms:created xsi:type="dcterms:W3CDTF">2015-01-13T16:52:57Z</dcterms:created>
  <dcterms:modified xsi:type="dcterms:W3CDTF">2018-08-28T16:01:34Z</dcterms:modified>
</cp:coreProperties>
</file>