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30E3-1DDC-49F0-8D41-3CB7630D3702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7B41-1A94-46E5-8617-FB4CF9AC3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8570941" cy="642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дискуссии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Команда «Черные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58204" cy="3951288"/>
          </a:xfrm>
        </p:spPr>
        <p:txBody>
          <a:bodyPr>
            <a:normAutofit fontScale="25000" lnSpcReduction="20000"/>
          </a:bodyPr>
          <a:lstStyle/>
          <a:p>
            <a:r>
              <a:rPr lang="ru-RU" sz="3400" i="1" u="sng" dirty="0" smtClean="0"/>
              <a:t>Повесть «Бэла»</a:t>
            </a:r>
            <a:endParaRPr lang="ru-RU" sz="3400" dirty="0" smtClean="0"/>
          </a:p>
          <a:p>
            <a:r>
              <a:rPr lang="ru-RU" sz="3400" i="1" dirty="0" smtClean="0"/>
              <a:t>1.Какое право имеет Печорин выкрадывать Белу </a:t>
            </a:r>
            <a:r>
              <a:rPr lang="ru-RU" sz="3400" i="1" dirty="0" smtClean="0"/>
              <a:t>из</a:t>
            </a:r>
          </a:p>
          <a:p>
            <a:r>
              <a:rPr lang="ru-RU" sz="3400" i="1" dirty="0" smtClean="0"/>
              <a:t>родного </a:t>
            </a:r>
            <a:r>
              <a:rPr lang="ru-RU" sz="3400" i="1" dirty="0" smtClean="0"/>
              <a:t>дома?</a:t>
            </a:r>
            <a:endParaRPr lang="ru-RU" sz="3400" dirty="0" smtClean="0"/>
          </a:p>
          <a:p>
            <a:r>
              <a:rPr lang="ru-RU" sz="3400" i="1" dirty="0" smtClean="0"/>
              <a:t>( Кулиева Лиза)</a:t>
            </a:r>
            <a:endParaRPr lang="ru-RU" sz="3400" dirty="0" smtClean="0"/>
          </a:p>
          <a:p>
            <a:r>
              <a:rPr lang="ru-RU" sz="3400" i="1" dirty="0" smtClean="0"/>
              <a:t> </a:t>
            </a:r>
            <a:endParaRPr lang="ru-RU" sz="3400" dirty="0" smtClean="0"/>
          </a:p>
          <a:p>
            <a:r>
              <a:rPr lang="ru-RU" sz="3400" i="1" u="sng" dirty="0" smtClean="0"/>
              <a:t>Повесть «Максим </a:t>
            </a:r>
            <a:r>
              <a:rPr lang="ru-RU" sz="3400" i="1" u="sng" dirty="0" err="1" smtClean="0"/>
              <a:t>Максимыч</a:t>
            </a:r>
            <a:r>
              <a:rPr lang="ru-RU" sz="3400" i="1" u="sng" dirty="0" smtClean="0"/>
              <a:t>»</a:t>
            </a:r>
            <a:endParaRPr lang="ru-RU" sz="3400" dirty="0" smtClean="0"/>
          </a:p>
          <a:p>
            <a:r>
              <a:rPr lang="ru-RU" sz="3400" i="1" dirty="0" smtClean="0"/>
              <a:t>2.Умеет ли Печорин дружить?</a:t>
            </a:r>
            <a:endParaRPr lang="ru-RU" sz="3400" dirty="0" smtClean="0"/>
          </a:p>
          <a:p>
            <a:r>
              <a:rPr lang="ru-RU" sz="3400" i="1" dirty="0" smtClean="0"/>
              <a:t>(</a:t>
            </a:r>
            <a:r>
              <a:rPr lang="ru-RU" sz="3400" i="1" dirty="0" err="1" smtClean="0"/>
              <a:t>Малухина</a:t>
            </a:r>
            <a:r>
              <a:rPr lang="ru-RU" sz="3400" i="1" dirty="0" smtClean="0"/>
              <a:t> Татьяна)</a:t>
            </a:r>
            <a:endParaRPr lang="ru-RU" sz="3400" dirty="0" smtClean="0"/>
          </a:p>
          <a:p>
            <a:r>
              <a:rPr lang="ru-RU" sz="3400" i="1" dirty="0" smtClean="0"/>
              <a:t> </a:t>
            </a:r>
            <a:endParaRPr lang="ru-RU" sz="3400" dirty="0" smtClean="0"/>
          </a:p>
          <a:p>
            <a:r>
              <a:rPr lang="ru-RU" sz="3400" i="1" dirty="0" smtClean="0"/>
              <a:t> </a:t>
            </a:r>
            <a:endParaRPr lang="ru-RU" sz="3400" dirty="0" smtClean="0"/>
          </a:p>
          <a:p>
            <a:r>
              <a:rPr lang="ru-RU" sz="3400" i="1" u="sng" dirty="0" smtClean="0"/>
              <a:t>Повесть «Тамань»</a:t>
            </a:r>
            <a:endParaRPr lang="ru-RU" sz="3400" dirty="0" smtClean="0"/>
          </a:p>
          <a:p>
            <a:r>
              <a:rPr lang="ru-RU" sz="3400" dirty="0" smtClean="0"/>
              <a:t>3.Как изменилась жизнь мирных контрабандистов </a:t>
            </a:r>
            <a:r>
              <a:rPr lang="ru-RU" sz="3400" dirty="0" smtClean="0"/>
              <a:t>после</a:t>
            </a:r>
          </a:p>
          <a:p>
            <a:r>
              <a:rPr lang="ru-RU" sz="3400" dirty="0" smtClean="0"/>
              <a:t> </a:t>
            </a:r>
            <a:r>
              <a:rPr lang="ru-RU" sz="3400" dirty="0" smtClean="0"/>
              <a:t>встречи с Печориным?</a:t>
            </a:r>
          </a:p>
          <a:p>
            <a:r>
              <a:rPr lang="ru-RU" sz="3400" dirty="0" smtClean="0"/>
              <a:t>(Литвинова Лиза)</a:t>
            </a:r>
          </a:p>
          <a:p>
            <a:r>
              <a:rPr lang="ru-RU" sz="3400" dirty="0" smtClean="0"/>
              <a:t> </a:t>
            </a:r>
          </a:p>
          <a:p>
            <a:r>
              <a:rPr lang="ru-RU" sz="3400" i="1" u="sng" dirty="0" smtClean="0"/>
              <a:t>Повесть «Княжна Мери»</a:t>
            </a:r>
            <a:endParaRPr lang="ru-RU" sz="3400" dirty="0" smtClean="0"/>
          </a:p>
          <a:p>
            <a:r>
              <a:rPr lang="ru-RU" sz="3400" i="1" dirty="0" smtClean="0"/>
              <a:t>4.Зачем Печорин так пылко ухаживает за княжной Мери</a:t>
            </a:r>
            <a:r>
              <a:rPr lang="ru-RU" sz="3400" i="1" dirty="0" smtClean="0"/>
              <a:t>,</a:t>
            </a:r>
          </a:p>
          <a:p>
            <a:r>
              <a:rPr lang="ru-RU" sz="3400" i="1" dirty="0" smtClean="0"/>
              <a:t> </a:t>
            </a:r>
            <a:r>
              <a:rPr lang="ru-RU" sz="3400" i="1" dirty="0" smtClean="0"/>
              <a:t>когда она ему не нужна?</a:t>
            </a:r>
            <a:endParaRPr lang="ru-RU" sz="3400" dirty="0" smtClean="0"/>
          </a:p>
          <a:p>
            <a:r>
              <a:rPr lang="ru-RU" sz="3400" i="1" dirty="0" smtClean="0"/>
              <a:t>(</a:t>
            </a:r>
            <a:r>
              <a:rPr lang="ru-RU" sz="3400" i="1" dirty="0" err="1" smtClean="0"/>
              <a:t>Мухаметьянова</a:t>
            </a:r>
            <a:r>
              <a:rPr lang="ru-RU" sz="3400" i="1" dirty="0" smtClean="0"/>
              <a:t> Лиана)</a:t>
            </a:r>
            <a:endParaRPr lang="ru-RU" sz="3400" dirty="0" smtClean="0"/>
          </a:p>
          <a:p>
            <a:r>
              <a:rPr lang="ru-RU" sz="3400" i="1" dirty="0" smtClean="0"/>
              <a:t> </a:t>
            </a:r>
            <a:endParaRPr lang="ru-RU" sz="3400" dirty="0" smtClean="0"/>
          </a:p>
          <a:p>
            <a:r>
              <a:rPr lang="ru-RU" sz="3400" u="sng" dirty="0" smtClean="0"/>
              <a:t>Повесть «Фаталист»</a:t>
            </a:r>
            <a:endParaRPr lang="ru-RU" sz="3400" dirty="0" smtClean="0"/>
          </a:p>
          <a:p>
            <a:r>
              <a:rPr lang="ru-RU" sz="3400" dirty="0" smtClean="0"/>
              <a:t>5.Почему Печорин решил захватить безумного казака</a:t>
            </a:r>
            <a:r>
              <a:rPr lang="ru-RU" sz="3400" dirty="0" smtClean="0"/>
              <a:t>?</a:t>
            </a:r>
          </a:p>
          <a:p>
            <a:r>
              <a:rPr lang="ru-RU" sz="3400" dirty="0" smtClean="0"/>
              <a:t> </a:t>
            </a:r>
            <a:r>
              <a:rPr lang="ru-RU" sz="3400" dirty="0" smtClean="0"/>
              <a:t>Думал ли он о своей безопасности?</a:t>
            </a:r>
          </a:p>
          <a:p>
            <a:r>
              <a:rPr lang="ru-RU" sz="3400" dirty="0" smtClean="0"/>
              <a:t>(</a:t>
            </a:r>
            <a:r>
              <a:rPr lang="ru-RU" sz="3400" dirty="0" err="1" smtClean="0"/>
              <a:t>Мурзина</a:t>
            </a:r>
            <a:r>
              <a:rPr lang="ru-RU" sz="3400" dirty="0" smtClean="0"/>
              <a:t> Полина)</a:t>
            </a:r>
          </a:p>
          <a:p>
            <a:r>
              <a:rPr lang="ru-RU" sz="34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85926"/>
            <a:ext cx="4041775" cy="388948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Команда «Белые»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/>
              <a:t>Повесть «Бэла»</a:t>
            </a:r>
            <a:endParaRPr lang="ru-RU" dirty="0" smtClean="0"/>
          </a:p>
          <a:p>
            <a:pPr lvl="0"/>
            <a:r>
              <a:rPr lang="ru-RU" dirty="0" smtClean="0"/>
              <a:t>Виновен ли Печорин в Смерти Бэлы?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Бонин</a:t>
            </a:r>
            <a:r>
              <a:rPr lang="ru-RU" dirty="0" smtClean="0"/>
              <a:t> Иван)</a:t>
            </a:r>
          </a:p>
          <a:p>
            <a:r>
              <a:rPr lang="ru-RU" u="sng" dirty="0" smtClean="0"/>
              <a:t>Повесть «Максим </a:t>
            </a:r>
            <a:r>
              <a:rPr lang="ru-RU" u="sng" dirty="0" err="1" smtClean="0"/>
              <a:t>Максимыч</a:t>
            </a:r>
            <a:r>
              <a:rPr lang="ru-RU" u="sng" dirty="0" smtClean="0"/>
              <a:t>»</a:t>
            </a:r>
            <a:endParaRPr lang="ru-RU" dirty="0" smtClean="0"/>
          </a:p>
          <a:p>
            <a:r>
              <a:rPr lang="ru-RU" dirty="0" smtClean="0"/>
              <a:t>2.Почему Печорин ведет себя при встрече с Максим </a:t>
            </a:r>
            <a:r>
              <a:rPr lang="ru-RU" dirty="0" err="1" smtClean="0"/>
              <a:t>Максимычем</a:t>
            </a:r>
            <a:r>
              <a:rPr lang="ru-RU" dirty="0" smtClean="0"/>
              <a:t> равнодушно?</a:t>
            </a:r>
          </a:p>
          <a:p>
            <a:r>
              <a:rPr lang="ru-RU" dirty="0" smtClean="0"/>
              <a:t>(Кузнецов Владимир)</a:t>
            </a:r>
          </a:p>
          <a:p>
            <a:r>
              <a:rPr lang="ru-RU" i="1" u="sng" dirty="0" smtClean="0"/>
              <a:t>Повесть «Тамань»</a:t>
            </a:r>
            <a:endParaRPr lang="ru-RU" dirty="0" smtClean="0"/>
          </a:p>
          <a:p>
            <a:r>
              <a:rPr lang="ru-RU" dirty="0" smtClean="0"/>
              <a:t>3.Зачем Печорин наблюдает за девушкой и слепым мальчиком?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Казионов</a:t>
            </a:r>
            <a:r>
              <a:rPr lang="ru-RU" dirty="0" smtClean="0"/>
              <a:t> Дмитрий)</a:t>
            </a:r>
          </a:p>
          <a:p>
            <a:r>
              <a:rPr lang="ru-RU" i="1" u="sng" dirty="0" smtClean="0"/>
              <a:t>Повесть «Княжна Мери»</a:t>
            </a:r>
            <a:endParaRPr lang="ru-RU" dirty="0" smtClean="0"/>
          </a:p>
          <a:p>
            <a:r>
              <a:rPr lang="ru-RU" dirty="0" smtClean="0"/>
              <a:t>4.почему Печорин молчит о заговоре до последней минуты на дуэли?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Барашев</a:t>
            </a:r>
            <a:r>
              <a:rPr lang="ru-RU" dirty="0" smtClean="0"/>
              <a:t> Семен)</a:t>
            </a:r>
          </a:p>
          <a:p>
            <a:r>
              <a:rPr lang="ru-RU" u="sng" dirty="0" smtClean="0"/>
              <a:t>Повесть «Фаталист»</a:t>
            </a:r>
            <a:endParaRPr lang="ru-RU" dirty="0" smtClean="0"/>
          </a:p>
          <a:p>
            <a:r>
              <a:rPr lang="ru-RU" dirty="0" smtClean="0"/>
              <a:t>5.Поверил ли Печорин в предопределение (судьбу)?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Сесюнин</a:t>
            </a:r>
            <a:r>
              <a:rPr lang="ru-RU" dirty="0" smtClean="0"/>
              <a:t> Кирилл)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713817" cy="6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115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Вопросы дискуссии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2013-10-18T16:55:58Z</dcterms:created>
  <dcterms:modified xsi:type="dcterms:W3CDTF">2018-09-27T15:54:27Z</dcterms:modified>
</cp:coreProperties>
</file>