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2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7562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06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1297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45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911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2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6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6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7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8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4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27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1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8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B424-53B9-4734-AA28-299FEDEEF436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6070A5-684A-4DD0-8D5D-E0D0D56A1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2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96736" y="426027"/>
            <a:ext cx="9144000" cy="6431973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КГУ «ОСШГ № 1 им. Н.А.Островского»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Мини мастер-класс «Психофизические особенности и эффективные условия коррекционно-развивающей работы с детьми с особыми потребностями»</a:t>
            </a:r>
            <a:br>
              <a:rPr lang="ru-RU" sz="49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3600" dirty="0" err="1" smtClean="0"/>
              <a:t>Ващук</a:t>
            </a:r>
            <a:r>
              <a:rPr lang="ru-RU" sz="3600" dirty="0" smtClean="0"/>
              <a:t> </a:t>
            </a:r>
            <a:r>
              <a:rPr lang="ru-RU" sz="3600" dirty="0" err="1" smtClean="0"/>
              <a:t>Н.Н.,Рудакова</a:t>
            </a:r>
            <a:r>
              <a:rPr lang="ru-RU" sz="3600" dirty="0" smtClean="0"/>
              <a:t> А.Н.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ноябрь 2017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91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4390" y="2504353"/>
            <a:ext cx="9144000" cy="11012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/>
              <a:t>«Психофизические особенности </a:t>
            </a:r>
            <a:r>
              <a:rPr lang="ru-RU" sz="4800" dirty="0" smtClean="0"/>
              <a:t>детей </a:t>
            </a:r>
            <a:r>
              <a:rPr lang="ru-RU" sz="4800" dirty="0"/>
              <a:t>с особыми потребностями»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500" dirty="0" smtClean="0"/>
              <a:t>Упражнение «Рисунок по кругу»</a:t>
            </a:r>
            <a:endParaRPr lang="ru-RU" sz="4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7909" y="3605645"/>
            <a:ext cx="9144000" cy="3089707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1. Нарисовать портрет ученика с особыми потребностями.</a:t>
            </a:r>
          </a:p>
          <a:p>
            <a:r>
              <a:rPr lang="ru-RU" dirty="0" smtClean="0"/>
              <a:t>Рисуем по кругу, по очереди под музыку. После того,  как остановилась музыка,  продолжает рисовать следующий участник.</a:t>
            </a:r>
          </a:p>
          <a:p>
            <a:pPr algn="l"/>
            <a:r>
              <a:rPr lang="ru-RU" dirty="0" smtClean="0"/>
              <a:t>2. Каждый участник должен написать по две особенности таких детей.</a:t>
            </a:r>
          </a:p>
          <a:p>
            <a:pPr algn="l"/>
            <a:r>
              <a:rPr lang="ru-RU" dirty="0" smtClean="0"/>
              <a:t>3. Защита работ.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8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841665"/>
            <a:ext cx="8915399" cy="18495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/>
              <a:t>«Эффективные </a:t>
            </a:r>
            <a:r>
              <a:rPr lang="ru-RU" sz="3000" dirty="0"/>
              <a:t>условия коррекционно-развивающей работы с детьми с особыми потребностями»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smtClean="0"/>
              <a:t>Практическая работа   «Создание </a:t>
            </a:r>
            <a:r>
              <a:rPr lang="ru-RU" sz="3000" dirty="0" err="1" smtClean="0"/>
              <a:t>Мандалы</a:t>
            </a:r>
            <a:r>
              <a:rPr lang="ru-RU" sz="3000" dirty="0" smtClean="0"/>
              <a:t>»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2" y="3021315"/>
            <a:ext cx="8915399" cy="1126283"/>
          </a:xfrm>
        </p:spPr>
        <p:txBody>
          <a:bodyPr>
            <a:noAutofit/>
          </a:bodyPr>
          <a:lstStyle/>
          <a:p>
            <a:r>
              <a:rPr lang="ru-RU" sz="2500" b="1" dirty="0" err="1"/>
              <a:t>Ма́ндала</a:t>
            </a:r>
            <a:r>
              <a:rPr lang="ru-RU" sz="2500" dirty="0"/>
              <a:t> — </a:t>
            </a:r>
            <a:r>
              <a:rPr lang="ru-RU" sz="2500" dirty="0" smtClean="0"/>
              <a:t> </a:t>
            </a:r>
            <a:r>
              <a:rPr lang="ru-RU" sz="2500" dirty="0"/>
              <a:t>схематическое изображение либо конструкция, используемая в </a:t>
            </a:r>
            <a:r>
              <a:rPr lang="ru-RU" sz="2500" dirty="0" smtClean="0"/>
              <a:t>практике.</a:t>
            </a:r>
          </a:p>
          <a:p>
            <a:endParaRPr lang="ru-RU" sz="2500" dirty="0"/>
          </a:p>
          <a:p>
            <a:r>
              <a:rPr lang="ru-RU" sz="2500" dirty="0" smtClean="0">
                <a:cs typeface="Aharoni" panose="02010803020104030203" pitchFamily="2" charset="-79"/>
              </a:rPr>
              <a:t>Какие мы должны создавать условия для того, чтобы ребенок мог наиболее успешно преодолеть трудности?</a:t>
            </a:r>
          </a:p>
          <a:p>
            <a:r>
              <a:rPr lang="ru-RU" sz="2500" dirty="0" smtClean="0">
                <a:cs typeface="Aharoni" panose="02010803020104030203" pitchFamily="2" charset="-79"/>
              </a:rPr>
              <a:t>Что должны делать педагоги, чтобы повысить уровень развития таких детей?</a:t>
            </a:r>
            <a:endParaRPr lang="ru-RU" sz="25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88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76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Aharoni</vt:lpstr>
      <vt:lpstr>Arial</vt:lpstr>
      <vt:lpstr>Century Gothic</vt:lpstr>
      <vt:lpstr>Wingdings 3</vt:lpstr>
      <vt:lpstr>Легкий дым</vt:lpstr>
      <vt:lpstr>КГУ «ОСШГ № 1 им. Н.А.Островского»   Мини мастер-класс «Психофизические особенности и эффективные условия коррекционно-развивающей работы с детьми с особыми потребностями»  Ващук Н.Н.,Рудакова А.Н. ноябрь 2017</vt:lpstr>
      <vt:lpstr>«Психофизические особенности детей с особыми потребностями»   Упражнение «Рисунок по кругу»</vt:lpstr>
      <vt:lpstr>«Эффективные условия коррекционно-развивающей работы с детьми с особыми потребностями»   Практическая работа   «Создание Мандалы»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КГУ «ОСШГ № 1 им. Н.А.Островского»   Мини мастер-класс «Психофизические особенности и эффективные условия коррекционно-развивающей работы с детьми с особыми потребностями»  Ващук Н.Н.,Рудакова А.Н. ноябрь 2017</dc:title>
  <dc:creator>Ирина</dc:creator>
  <cp:lastModifiedBy>Ирина</cp:lastModifiedBy>
  <cp:revision>4</cp:revision>
  <dcterms:created xsi:type="dcterms:W3CDTF">2017-11-09T07:30:00Z</dcterms:created>
  <dcterms:modified xsi:type="dcterms:W3CDTF">2017-11-09T07:54:19Z</dcterms:modified>
</cp:coreProperties>
</file>