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1E9A2-31EB-491F-954A-482913365E31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D34E0-5B27-4EC0-A761-563AECB3C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41C5-54BF-4D83-96F6-0E4419A115EF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3985-0868-40DA-B027-7D3158DFE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0D6B-28CA-47D6-B9D1-8A4E86EC15A5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33D0-60DA-4ECD-8FC3-B9064C523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D01-0D7F-4F08-AB90-5736DC2901C2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F962-CD68-49F6-B3BA-050FC25AE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6857E-E650-4A0B-A5B1-7792BA9CED5B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E680F-D9BA-423E-B844-564BEB4C2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10937F-FA92-4897-AFF9-C1F3E40A9D1E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4B1D64-02EF-482C-BF7B-1CAF72F30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A403F-E5C6-46CD-94E3-9C0E8B370494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3269D0-D478-445A-860B-EA4706AE1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4C34C-79A3-4D80-A626-A717D52235D8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2895-8E84-4559-AB14-C588EA75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F7742D-ADE3-4FA5-B7DE-B7250EC0738B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E7729-83F4-410F-A5F1-C17BA8BCA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424D-6A85-4008-9ADD-D5E41306A21E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1785-B2E5-4EAB-9EC5-34566B61D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98B8D-E456-4050-A31C-DD0E26C99DE5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E80EE0-A868-4C53-A6EE-A4932B0A5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97BDB5E-C720-445E-BCAA-6E568970F11C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D948E6E-3EE2-4BDA-8FFF-DB22BC57C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Учитель математики Кировской МБОУ</a:t>
            </a:r>
            <a:b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Ткачук Н.П.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4000" dirty="0" smtClean="0">
                <a:solidFill>
                  <a:schemeClr val="tx2">
                    <a:satMod val="200000"/>
                  </a:schemeClr>
                </a:solidFill>
              </a:rPr>
              <a:t>Перпендикуляр и наклонные</a:t>
            </a:r>
            <a:r>
              <a:rPr lang="ru-RU" sz="40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  <a:p>
            <a:pPr>
              <a:spcBef>
                <a:spcPct val="0"/>
              </a:spcBef>
            </a:pPr>
            <a:r>
              <a:rPr lang="ru-RU" sz="4000" dirty="0" smtClean="0">
                <a:solidFill>
                  <a:schemeClr val="tx2">
                    <a:satMod val="200000"/>
                  </a:schemeClr>
                </a:solidFill>
              </a:rPr>
              <a:t>Урок геометрии в 10 классе</a:t>
            </a:r>
            <a:r>
              <a:rPr lang="ru-RU" sz="40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/>
              <a:t>1</a:t>
            </a:r>
            <a:r>
              <a:rPr lang="ru-RU" dirty="0" smtClean="0"/>
              <a:t>. Математический диктант. 2.Решение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Математический диктант.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 . Найти расстояние от наклонной до плоскости, если наклонная равна 5 см, а проекция её на плоскость -3 см.</a:t>
            </a:r>
          </a:p>
          <a:p>
            <a:endParaRPr lang="ru-RU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1676400" y="4343400"/>
            <a:ext cx="5029200" cy="1295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276600" y="3810000"/>
            <a:ext cx="2057400" cy="1066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800601" y="4343400"/>
            <a:ext cx="1066800" cy="3175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52800" y="4876800"/>
            <a:ext cx="1981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2. </a:t>
            </a:r>
            <a:r>
              <a:rPr lang="ru-RU" sz="3100" dirty="0" smtClean="0">
                <a:solidFill>
                  <a:schemeClr val="tx2">
                    <a:satMod val="200000"/>
                  </a:schemeClr>
                </a:solidFill>
              </a:rPr>
              <a:t>Сформулируй теорему о трех перпендикулярах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3.что является проекцией точки на плоскость?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4.Какая фигура получится при проекции квадрата на плоскость?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5. Какая фигура получится при проекции прямой на плоскость?                                         (если она перпендикулярна плоскости)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6. Какая фигура получится при проекции прямой на плоскость?       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 (если она не перпендикулярна плоскости)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</a:rPr>
              <a:t>7. Какой угол называют углом между прямой и плоскостью? </a:t>
            </a:r>
            <a:endParaRPr lang="ru-RU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8. Найти угол между прямой и плоскостью.</a:t>
            </a:r>
          </a:p>
          <a:p>
            <a:endParaRPr lang="ru-RU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1524000" y="3429000"/>
            <a:ext cx="6705600" cy="1981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057400" y="3124200"/>
            <a:ext cx="1447800" cy="12954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09800" y="4495800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705101" y="3771900"/>
            <a:ext cx="1447800" cy="317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2438400" y="39624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75⁰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848100" y="3238500"/>
            <a:ext cx="22098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572000" y="4038600"/>
            <a:ext cx="914400" cy="685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572000" y="3352800"/>
            <a:ext cx="1600200" cy="7620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276" name="TextBox 17"/>
          <p:cNvSpPr txBox="1">
            <a:spLocks noChangeArrowheads="1"/>
          </p:cNvSpPr>
          <p:nvPr/>
        </p:nvSpPr>
        <p:spPr bwMode="auto">
          <a:xfrm>
            <a:off x="5257800" y="2438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30⁰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5981700" y="3467100"/>
            <a:ext cx="1981200" cy="685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58694" y="3390106"/>
            <a:ext cx="1143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515100" y="4000500"/>
            <a:ext cx="914400" cy="6858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280" name="TextBox 24"/>
          <p:cNvSpPr txBox="1">
            <a:spLocks noChangeArrowheads="1"/>
          </p:cNvSpPr>
          <p:nvPr/>
        </p:nvSpPr>
        <p:spPr bwMode="auto">
          <a:xfrm>
            <a:off x="6248400" y="4191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5 см.</a:t>
            </a:r>
          </a:p>
        </p:txBody>
      </p:sp>
      <p:sp>
        <p:nvSpPr>
          <p:cNvPr id="11281" name="TextBox 25"/>
          <p:cNvSpPr txBox="1">
            <a:spLocks noChangeArrowheads="1"/>
          </p:cNvSpPr>
          <p:nvPr/>
        </p:nvSpPr>
        <p:spPr bwMode="auto">
          <a:xfrm>
            <a:off x="6019800" y="2819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Ответ.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1. 4</a:t>
            </a:r>
          </a:p>
          <a:p>
            <a:r>
              <a:rPr lang="ru-RU" sz="2400" smtClean="0"/>
              <a:t>2.прямая проведенная к плоскости через основание наклонной перпендикулярно к его проекции на эту плоскость и перпендикулярно и к самой наклонной.</a:t>
            </a:r>
          </a:p>
          <a:p>
            <a:r>
              <a:rPr lang="ru-RU" sz="2400" smtClean="0"/>
              <a:t>3. точка</a:t>
            </a:r>
          </a:p>
          <a:p>
            <a:r>
              <a:rPr lang="ru-RU" sz="2400" smtClean="0"/>
              <a:t>4. квадрат.</a:t>
            </a:r>
          </a:p>
          <a:p>
            <a:r>
              <a:rPr lang="ru-RU" sz="2400" smtClean="0"/>
              <a:t>5. точка</a:t>
            </a:r>
          </a:p>
          <a:p>
            <a:r>
              <a:rPr lang="ru-RU" sz="2400" smtClean="0"/>
              <a:t>6.прямая.</a:t>
            </a:r>
          </a:p>
          <a:p>
            <a:r>
              <a:rPr lang="ru-RU" sz="2400" smtClean="0"/>
              <a:t>7. угол между прямой  и её проекцией на плоскость.</a:t>
            </a:r>
          </a:p>
          <a:p>
            <a:r>
              <a:rPr lang="ru-RU" sz="2400" smtClean="0"/>
              <a:t>8. 15⁰ , 60⁰ , 45⁰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Решение № 152,154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Решение № 152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                           </a:t>
            </a:r>
          </a:p>
          <a:p>
            <a:r>
              <a:rPr lang="en-US" smtClean="0"/>
              <a:t>                          F</a:t>
            </a:r>
            <a:endParaRPr lang="ru-RU" smtClean="0"/>
          </a:p>
        </p:txBody>
      </p:sp>
      <p:sp>
        <p:nvSpPr>
          <p:cNvPr id="5" name="Параллелограмм 4"/>
          <p:cNvSpPr/>
          <p:nvPr/>
        </p:nvSpPr>
        <p:spPr>
          <a:xfrm>
            <a:off x="1676400" y="3733800"/>
            <a:ext cx="5943600" cy="1676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3352800" y="3962400"/>
            <a:ext cx="1600200" cy="7620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743994" y="3200400"/>
            <a:ext cx="1523206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581400" y="24384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324100" y="3543300"/>
            <a:ext cx="22098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505200" y="2514600"/>
            <a:ext cx="144780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048000" y="2971800"/>
            <a:ext cx="2209800" cy="129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429000" y="3962400"/>
            <a:ext cx="1524000" cy="762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009900" y="3162300"/>
            <a:ext cx="1752600" cy="609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49" name="TextBox 22"/>
          <p:cNvSpPr txBox="1">
            <a:spLocks noChangeArrowheads="1"/>
          </p:cNvSpPr>
          <p:nvPr/>
        </p:nvSpPr>
        <p:spPr bwMode="auto">
          <a:xfrm>
            <a:off x="2971800" y="464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А</a:t>
            </a:r>
          </a:p>
        </p:txBody>
      </p:sp>
      <p:sp>
        <p:nvSpPr>
          <p:cNvPr id="14350" name="TextBox 23"/>
          <p:cNvSpPr txBox="1">
            <a:spLocks noChangeArrowheads="1"/>
          </p:cNvSpPr>
          <p:nvPr/>
        </p:nvSpPr>
        <p:spPr bwMode="auto">
          <a:xfrm>
            <a:off x="3352800" y="3581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В</a:t>
            </a:r>
          </a:p>
        </p:txBody>
      </p:sp>
      <p:sp>
        <p:nvSpPr>
          <p:cNvPr id="14351" name="TextBox 24"/>
          <p:cNvSpPr txBox="1">
            <a:spLocks noChangeArrowheads="1"/>
          </p:cNvSpPr>
          <p:nvPr/>
        </p:nvSpPr>
        <p:spPr bwMode="auto">
          <a:xfrm>
            <a:off x="4953000" y="3657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С</a:t>
            </a:r>
          </a:p>
        </p:txBody>
      </p:sp>
      <p:sp>
        <p:nvSpPr>
          <p:cNvPr id="14352" name="TextBox 25"/>
          <p:cNvSpPr txBox="1">
            <a:spLocks noChangeArrowheads="1"/>
          </p:cNvSpPr>
          <p:nvPr/>
        </p:nvSpPr>
        <p:spPr bwMode="auto">
          <a:xfrm>
            <a:off x="4876800" y="4495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D</a:t>
            </a:r>
            <a:endParaRPr lang="ru-RU">
              <a:latin typeface="Corbel" pitchFamily="34" charset="0"/>
            </a:endParaRPr>
          </a:p>
        </p:txBody>
      </p:sp>
      <p:sp>
        <p:nvSpPr>
          <p:cNvPr id="14353" name="TextBox 26"/>
          <p:cNvSpPr txBox="1">
            <a:spLocks noChangeArrowheads="1"/>
          </p:cNvSpPr>
          <p:nvPr/>
        </p:nvSpPr>
        <p:spPr bwMode="auto">
          <a:xfrm>
            <a:off x="4267200" y="4191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rbel" pitchFamily="34" charset="0"/>
              </a:rPr>
              <a:t>O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№154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z="2400" smtClean="0"/>
              <a:t>                        </a:t>
            </a:r>
            <a:r>
              <a:rPr lang="en-US" sz="2400" smtClean="0"/>
              <a:t>          </a:t>
            </a:r>
            <a:r>
              <a:rPr lang="ru-RU" sz="2400" smtClean="0"/>
              <a:t> </a:t>
            </a:r>
            <a:r>
              <a:rPr lang="en-US" sz="2400" smtClean="0"/>
              <a:t>D</a:t>
            </a:r>
            <a:endParaRPr lang="ru-RU" sz="2400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2133600" y="3048000"/>
            <a:ext cx="5486400" cy="1447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429000" y="3581400"/>
            <a:ext cx="1524000" cy="4572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2971800" y="3810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В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114800" y="3200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с</a:t>
            </a: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953000" y="36576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А</a:t>
            </a:r>
          </a:p>
        </p:txBody>
      </p:sp>
      <p:cxnSp>
        <p:nvCxnSpPr>
          <p:cNvPr id="10" name="Прямая соединительная линия 9"/>
          <p:cNvCxnSpPr>
            <a:endCxn id="5" idx="2"/>
          </p:cNvCxnSpPr>
          <p:nvPr/>
        </p:nvCxnSpPr>
        <p:spPr>
          <a:xfrm rot="5400000">
            <a:off x="2705101" y="3314700"/>
            <a:ext cx="1447800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5" idx="5"/>
          </p:cNvCxnSpPr>
          <p:nvPr/>
        </p:nvCxnSpPr>
        <p:spPr>
          <a:xfrm rot="16200000" flipH="1">
            <a:off x="3429000" y="2667000"/>
            <a:ext cx="1143000" cy="114300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29000" y="2667000"/>
            <a:ext cx="1524000" cy="1371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0"/>
          </p:cNvCxnSpPr>
          <p:nvPr/>
        </p:nvCxnSpPr>
        <p:spPr>
          <a:xfrm rot="16200000" flipH="1">
            <a:off x="3352800" y="2743200"/>
            <a:ext cx="914400" cy="762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домашнее задание:       стр. 40-44  </a:t>
            </a: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ξ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2 № 155. 144,153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222</Words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Учитель математики Кировской МБОУ Ткачук Н.П.</vt:lpstr>
      <vt:lpstr>Математический диктант.</vt:lpstr>
      <vt:lpstr>2. Сформулируй теорему о трех перпендикулярах</vt:lpstr>
      <vt:lpstr>7. Какой угол называют углом между прямой и плоскостью? </vt:lpstr>
      <vt:lpstr>Ответ.</vt:lpstr>
      <vt:lpstr>Решение № 152,154</vt:lpstr>
      <vt:lpstr>Решение № 152</vt:lpstr>
      <vt:lpstr>№154</vt:lpstr>
      <vt:lpstr> домашнее задание:       стр. 40-44  ξ2 № 155. 144,153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 и наклонные.</dc:title>
  <cp:lastModifiedBy>1</cp:lastModifiedBy>
  <cp:revision>9</cp:revision>
  <dcterms:modified xsi:type="dcterms:W3CDTF">2013-10-29T16:16:16Z</dcterms:modified>
</cp:coreProperties>
</file>