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A2A814-305C-4C7D-A1D1-89B20D23AE59}" v="365" dt="2020-10-31T21:19:08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kfvideo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kfvideo.r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kfvideo.ru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fvideo.ru/" TargetMode="External"/><Relationship Id="rId4" Type="http://schemas.openxmlformats.org/officeDocument/2006/relationships/hyperlink" Target="https://kfvideo.ru/index.php/ru/news-ru/82-captures-of-jud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fvideo.ru/index.php/ru/news-ru/83-childrens-judo-in-japan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fvideo.ru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fvideo.ru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E4C27B6-DB04-4891-AF97-BA1671B17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2B919B6-BA50-408B-A380-6B1B3A53E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6"/>
          <a:stretch/>
        </p:blipFill>
        <p:spPr>
          <a:xfrm>
            <a:off x="606719" y="-1"/>
            <a:ext cx="11585281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4990" y="363250"/>
            <a:ext cx="4509312" cy="3072393"/>
          </a:xfrm>
        </p:spPr>
        <p:txBody>
          <a:bodyPr>
            <a:normAutofit/>
          </a:bodyPr>
          <a:lstStyle/>
          <a:p>
            <a:r>
              <a:rPr lang="ru-RU" sz="4300" b="1" dirty="0">
                <a:solidFill>
                  <a:schemeClr val="bg1"/>
                </a:solidFill>
                <a:latin typeface="Arial Black"/>
                <a:ea typeface="+mj-lt"/>
                <a:cs typeface="+mj-lt"/>
              </a:rPr>
              <a:t>Первый магазин видео фильмов о дзюдо.</a:t>
            </a:r>
            <a:endParaRPr lang="ru-RU" sz="4300" b="1">
              <a:solidFill>
                <a:schemeClr val="bg1"/>
              </a:solidFill>
              <a:latin typeface="Arial Black"/>
              <a:cs typeface="Calibri Ligh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36684" y="4462272"/>
            <a:ext cx="4213477" cy="12728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/>
                <a:cs typeface="Calibri"/>
              </a:rPr>
              <a:t>Обучение. </a:t>
            </a:r>
            <a:endParaRPr lang="ru-RU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r>
              <a:rPr lang="ru-RU" b="1" dirty="0">
                <a:solidFill>
                  <a:schemeClr val="bg1"/>
                </a:solidFill>
                <a:latin typeface="Arial Black"/>
                <a:cs typeface="Calibri"/>
              </a:rPr>
              <a:t>Методика. Техника. Соревнования.</a:t>
            </a:r>
            <a:endParaRPr lang="ru-RU">
              <a:solidFill>
                <a:schemeClr val="bg1"/>
              </a:solidFill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AE70-C355-42D1-BF00-CA8A17A74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E6E58C95-A3F9-4C87-B9A5-32A7A75DD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7B08CDDF-E602-4C1B-A248-A43292EB5D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6298B977-8F47-48C6-8454-11EF9478E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06A6FB8E-FB47-44B7-810F-B88B4CCA06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818DB8DB-4D04-42C0-BE68-842A9F29A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DBCFEA99-52A4-4E8E-B9C9-3D39B0E32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A6C0BB10-7324-4D11-A497-57A85CDB6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D7440F2E-8192-4FDF-AE8F-2833B7F403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B9F7DA6A-1872-4697-A567-20A0115A0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98BC1544-07ED-411D-880C-58CB11491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BA70D948-9946-455F-8155-D274F01DAB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807FCDBA-F7E3-4836-8253-15D212128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D6A9BF83-5C67-44B0-883C-82BCAA192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94BA7F92-7961-489E-83BD-5518EB1E9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56ADE108-5AE8-4ACF-88B9-28A0B125B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75B2D25F-B666-4F19-816A-24456EAF4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A7D581F0-987F-45C5-A849-CC1B41222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F388E533-92C3-428E-B078-81D6E1F2D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68AEED3-AAB1-48A9-8FC3-C68AE6675B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0A6CA6BC-FFA6-4C34-B200-6F61EE173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722433-3BF7-4BE6-8DCE-2C61C178E419}"/>
              </a:ext>
            </a:extLst>
          </p:cNvPr>
          <p:cNvSpPr txBox="1"/>
          <p:nvPr/>
        </p:nvSpPr>
        <p:spPr>
          <a:xfrm>
            <a:off x="8964706" y="566569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af-ZA" b="1" dirty="0">
                <a:hlinkClick r:id="rId3"/>
              </a:rPr>
              <a:t>https://kfvideo.ru/</a:t>
            </a:r>
            <a:endParaRPr lang="ru-RU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04E559-B66D-4D0F-B46E-307C0EC55C1E}"/>
              </a:ext>
            </a:extLst>
          </p:cNvPr>
          <p:cNvSpPr txBox="1"/>
          <p:nvPr/>
        </p:nvSpPr>
        <p:spPr>
          <a:xfrm>
            <a:off x="9350188" y="40341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+7916-124-59-49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82DF0-E067-4AAD-8B7D-7402359D001F}"/>
              </a:ext>
            </a:extLst>
          </p:cNvPr>
          <p:cNvSpPr txBox="1"/>
          <p:nvPr/>
        </p:nvSpPr>
        <p:spPr>
          <a:xfrm>
            <a:off x="6033247" y="6329082"/>
            <a:ext cx="34424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/>
              <a:t>Доставка в любую страну Мира.</a:t>
            </a: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E40DF-8F70-4DA7-A057-62A88F165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994896"/>
            <a:ext cx="3290887" cy="245268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dirty="0" err="1">
                <a:latin typeface="Arial Black"/>
              </a:rPr>
              <a:t>Самбо</a:t>
            </a:r>
            <a:r>
              <a:rPr lang="en-US" sz="3600" b="1" dirty="0">
                <a:latin typeface="Arial Black"/>
              </a:rPr>
              <a:t>. </a:t>
            </a:r>
            <a:r>
              <a:rPr lang="en-US" sz="3600" b="1" dirty="0" err="1">
                <a:latin typeface="Arial Black"/>
              </a:rPr>
              <a:t>Дзюдо</a:t>
            </a:r>
            <a:r>
              <a:rPr lang="en-US" sz="3600" b="1" dirty="0">
                <a:latin typeface="Arial Black"/>
              </a:rPr>
              <a:t>. </a:t>
            </a:r>
            <a:r>
              <a:rPr lang="en-US" sz="3600" b="1" dirty="0" err="1">
                <a:latin typeface="Arial Black"/>
              </a:rPr>
              <a:t>Методика</a:t>
            </a:r>
            <a:r>
              <a:rPr lang="en-US" sz="3600" b="1" dirty="0">
                <a:latin typeface="Arial Black"/>
              </a:rPr>
              <a:t>. </a:t>
            </a:r>
            <a:r>
              <a:rPr lang="en-US" sz="3600" b="1" dirty="0" err="1">
                <a:latin typeface="Arial Black"/>
              </a:rPr>
              <a:t>Техника</a:t>
            </a:r>
            <a:r>
              <a:rPr lang="en-US" sz="3600" b="1" dirty="0">
                <a:latin typeface="Arial Black"/>
              </a:rPr>
              <a:t>. </a:t>
            </a:r>
            <a:r>
              <a:rPr lang="en-US" sz="3600" b="1" dirty="0" err="1">
                <a:latin typeface="Arial Black"/>
              </a:rPr>
              <a:t>Обучение</a:t>
            </a:r>
            <a:r>
              <a:rPr lang="en-US" sz="3600" b="1" dirty="0">
                <a:latin typeface="Arial Black"/>
              </a:rPr>
              <a:t>.</a:t>
            </a:r>
            <a:endParaRPr lang="en-US" sz="3600" b="1">
              <a:latin typeface="Arial Black"/>
              <a:cs typeface="Calibri Light"/>
            </a:endParaRPr>
          </a:p>
          <a:p>
            <a:endParaRPr lang="en-US" sz="3600" b="1" dirty="0">
              <a:latin typeface="Arial Black"/>
              <a:cs typeface="Calibri Light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AE2060F-8F20-4E30-BD02-5E02C8484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708" b="2142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4051EF-CAC7-41E2-810E-E03A586F48E7}"/>
              </a:ext>
            </a:extLst>
          </p:cNvPr>
          <p:cNvSpPr txBox="1"/>
          <p:nvPr/>
        </p:nvSpPr>
        <p:spPr>
          <a:xfrm>
            <a:off x="4223982" y="3752850"/>
            <a:ext cx="7485413" cy="245268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"</a:t>
            </a:r>
            <a:r>
              <a:rPr lang="en-US" sz="2800" b="1" dirty="0" err="1"/>
              <a:t>Каллиста</a:t>
            </a:r>
            <a:r>
              <a:rPr lang="en-US" sz="2800" b="1" dirty="0"/>
              <a:t> </a:t>
            </a:r>
            <a:r>
              <a:rPr lang="en-US" sz="2800" b="1" dirty="0" err="1"/>
              <a:t>Фильм</a:t>
            </a:r>
            <a:r>
              <a:rPr lang="en-US" sz="2800" b="1" dirty="0"/>
              <a:t>" с 2001 </a:t>
            </a:r>
            <a:r>
              <a:rPr lang="en-US" sz="2800" b="1" dirty="0" err="1"/>
              <a:t>года</a:t>
            </a:r>
            <a:r>
              <a:rPr lang="en-US" sz="2800" b="1" dirty="0"/>
              <a:t> </a:t>
            </a:r>
            <a:r>
              <a:rPr lang="en-US" sz="2800" b="1" dirty="0" err="1"/>
              <a:t>занимается</a:t>
            </a:r>
            <a:r>
              <a:rPr lang="en-US" sz="2800" b="1" dirty="0"/>
              <a:t> </a:t>
            </a:r>
            <a:r>
              <a:rPr lang="en-US" sz="2800" b="1" dirty="0" err="1"/>
              <a:t>производством</a:t>
            </a:r>
            <a:r>
              <a:rPr lang="en-US" sz="2800" b="1" dirty="0"/>
              <a:t> </a:t>
            </a:r>
            <a:r>
              <a:rPr lang="en-US" sz="2800" b="1" dirty="0" err="1"/>
              <a:t>учебных</a:t>
            </a:r>
            <a:r>
              <a:rPr lang="en-US" sz="2800" b="1" dirty="0"/>
              <a:t> </a:t>
            </a:r>
            <a:r>
              <a:rPr lang="en-US" sz="2800" b="1" dirty="0" err="1"/>
              <a:t>видео</a:t>
            </a:r>
            <a:r>
              <a:rPr lang="en-US" sz="2800" b="1" dirty="0"/>
              <a:t> </a:t>
            </a:r>
            <a:r>
              <a:rPr lang="en-US" sz="2800" b="1" dirty="0" err="1"/>
              <a:t>фильмов</a:t>
            </a:r>
            <a:r>
              <a:rPr lang="en-US" sz="2800" b="1" dirty="0"/>
              <a:t> и </a:t>
            </a:r>
            <a:r>
              <a:rPr lang="en-US" sz="2800" b="1" dirty="0" err="1"/>
              <a:t>плакатов</a:t>
            </a:r>
            <a:r>
              <a:rPr lang="en-US" sz="2800" b="1" dirty="0"/>
              <a:t> </a:t>
            </a:r>
            <a:r>
              <a:rPr lang="en-US" sz="2800" b="1" dirty="0" err="1"/>
              <a:t>по</a:t>
            </a:r>
            <a:r>
              <a:rPr lang="en-US" sz="2800" b="1" dirty="0"/>
              <a:t> </a:t>
            </a:r>
            <a:r>
              <a:rPr lang="en-US" sz="2800" b="1" dirty="0" err="1"/>
              <a:t>борьбе</a:t>
            </a:r>
            <a:r>
              <a:rPr lang="en-US" sz="2800" b="1" dirty="0"/>
              <a:t> </a:t>
            </a:r>
            <a:r>
              <a:rPr lang="en-US" sz="2800" b="1" dirty="0" err="1"/>
              <a:t>самбо</a:t>
            </a:r>
            <a:r>
              <a:rPr lang="en-US" sz="2800" b="1" dirty="0"/>
              <a:t> и </a:t>
            </a:r>
            <a:r>
              <a:rPr lang="en-US" sz="2800" b="1" dirty="0" err="1"/>
              <a:t>дзюдо</a:t>
            </a:r>
            <a:r>
              <a:rPr lang="en-US" sz="2800" b="1" dirty="0"/>
              <a:t>.</a:t>
            </a:r>
            <a:endParaRPr lang="ru-RU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6F91E8-A337-4F8A-AEFE-30DD95347917}"/>
              </a:ext>
            </a:extLst>
          </p:cNvPr>
          <p:cNvSpPr txBox="1"/>
          <p:nvPr/>
        </p:nvSpPr>
        <p:spPr>
          <a:xfrm>
            <a:off x="4249271" y="375621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af-ZA" b="1" u="sng">
                <a:solidFill>
                  <a:srgbClr val="0563C1"/>
                </a:solidFill>
                <a:hlinkClick r:id="rId3"/>
              </a:rPr>
              <a:t>https://kfvideo.ru/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A1F6A9-B5C3-40DD-BC98-495A31A10805}"/>
              </a:ext>
            </a:extLst>
          </p:cNvPr>
          <p:cNvSpPr txBox="1"/>
          <p:nvPr/>
        </p:nvSpPr>
        <p:spPr>
          <a:xfrm>
            <a:off x="4249271" y="578223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2F5597"/>
                </a:solidFill>
                <a:cs typeface="Calibri"/>
              </a:rPr>
              <a:t>+7916-124-59-49</a:t>
            </a: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A9B14D-1080-4152-8DE2-667750E32A5C}"/>
              </a:ext>
            </a:extLst>
          </p:cNvPr>
          <p:cNvSpPr txBox="1"/>
          <p:nvPr/>
        </p:nvSpPr>
        <p:spPr>
          <a:xfrm>
            <a:off x="6562165" y="5782235"/>
            <a:ext cx="33348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Доставка в любую страну Мира.</a:t>
            </a:r>
            <a:r>
              <a:rPr lang="en-US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411439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2ED6F9-63C3-4A8D-9BB4-1EA6253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D72081E-AD41-4FBB-B02B-698A68DB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E7F636-AD50-44BA-BAF2-05F31A45D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95466"/>
            <a:ext cx="3611880" cy="153619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/>
              </a:rPr>
              <a:t>Видео уроки на DVD.</a:t>
            </a:r>
          </a:p>
          <a:p>
            <a:endParaRPr lang="ru-RU" sz="3200">
              <a:cs typeface="Calibri Light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7D97E16-434E-4441-AB6E-B27982C8C6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02" r="11830" b="-1"/>
          <a:stretch/>
        </p:blipFill>
        <p:spPr>
          <a:xfrm>
            <a:off x="20" y="10"/>
            <a:ext cx="12191980" cy="39944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16248AD-805F-41BF-9B57-FC53E5B32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82758F-B2B3-4F0A-BB90-4BFFEDD16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23E811-5A45-40E7-9F4E-86CD87A95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5826" y="4495466"/>
            <a:ext cx="6061022" cy="15361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ru-RU" sz="1800">
                <a:ea typeface="+mn-lt"/>
                <a:cs typeface="+mn-lt"/>
              </a:rPr>
              <a:t>В фильмах представлены следующие темы: методика, техника, тактика дзюдо и борьбы самбо. Семинары для специалистов, тренеров и спортсменов. Соревнования различных рангов. Уроки для детей и тренеров. Подборка лучших моментов из соревнований.</a:t>
            </a:r>
            <a:endParaRPr lang="ru-RU" sz="1800"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292FED-1E60-4213-A53C-7E66DF7CE1D3}"/>
              </a:ext>
            </a:extLst>
          </p:cNvPr>
          <p:cNvSpPr txBox="1"/>
          <p:nvPr/>
        </p:nvSpPr>
        <p:spPr>
          <a:xfrm>
            <a:off x="1048871" y="562983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2F5597"/>
                </a:solidFill>
                <a:cs typeface="Calibri"/>
              </a:rPr>
              <a:t>+7916-124-59-49</a:t>
            </a:r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06256-DA23-457F-8964-03BA6C6299B5}"/>
              </a:ext>
            </a:extLst>
          </p:cNvPr>
          <p:cNvSpPr txBox="1"/>
          <p:nvPr/>
        </p:nvSpPr>
        <p:spPr>
          <a:xfrm>
            <a:off x="2913529" y="562983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af-ZA" b="1" u="sng">
                <a:solidFill>
                  <a:srgbClr val="0563C1"/>
                </a:solidFill>
                <a:hlinkClick r:id="rId3"/>
              </a:rPr>
              <a:t>https://kfvideo.ru/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29790C-15F3-4598-B616-FD1813776E5B}"/>
              </a:ext>
            </a:extLst>
          </p:cNvPr>
          <p:cNvSpPr txBox="1"/>
          <p:nvPr/>
        </p:nvSpPr>
        <p:spPr>
          <a:xfrm>
            <a:off x="1048871" y="4222376"/>
            <a:ext cx="3352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Доставка в любую страну Мира.</a:t>
            </a:r>
            <a:r>
              <a:rPr lang="en-US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482036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утренний, сидит, коробк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4BC3D0ED-C3BF-41F2-9E53-BEA0E018DB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10" r="18592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Рисунок 5" descr="Изображение выглядит как сидит, открыть, коробк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1E3D8CC7-B8BA-41BC-9DFC-B43EDB156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74" r="15810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C1E92-5240-43CF-A49D-154F95E34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 fontScale="90000"/>
          </a:bodyPr>
          <a:lstStyle/>
          <a:p>
            <a:r>
              <a:rPr lang="ru-RU" sz="2600" b="1" dirty="0">
                <a:latin typeface="Arial Black"/>
                <a:hlinkClick r:id="rId4"/>
              </a:rPr>
              <a:t>Захваты в дзюдо и самбо. Как учить детей захватам. </a:t>
            </a:r>
            <a:endParaRPr lang="ru-RU" sz="2600" b="1" dirty="0">
              <a:latin typeface="Arial Black"/>
              <a:cs typeface="Calibri Light"/>
            </a:endParaRPr>
          </a:p>
          <a:p>
            <a:endParaRPr lang="ru-RU" sz="2600" b="1" dirty="0">
              <a:latin typeface="Arial Black"/>
              <a:cs typeface="Calibri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8D8CD6-D74E-4A3A-8E6D-77B343DDB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092" y="2643653"/>
            <a:ext cx="2831397" cy="15162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1800" b="1" dirty="0">
                <a:ea typeface="+mn-lt"/>
                <a:cs typeface="+mn-lt"/>
              </a:rPr>
              <a:t>Детское дзюдо. Методика обучения детей захватам. Семинар для тренеров и специалистов. Автор: Павлов Д.А. </a:t>
            </a:r>
            <a:endParaRPr lang="ru-RU" sz="1800" b="1" dirty="0"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83E6B9-B647-4DB7-9943-3E4373FDC0BE}"/>
              </a:ext>
            </a:extLst>
          </p:cNvPr>
          <p:cNvSpPr txBox="1"/>
          <p:nvPr/>
        </p:nvSpPr>
        <p:spPr>
          <a:xfrm>
            <a:off x="403412" y="419548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af-ZA" b="1" u="sng">
                <a:solidFill>
                  <a:srgbClr val="0563C1"/>
                </a:solidFill>
                <a:hlinkClick r:id="rId5"/>
              </a:rPr>
              <a:t>https://kfvideo.ru/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21E322-6392-4D40-ACF7-A1F7744C5FB0}"/>
              </a:ext>
            </a:extLst>
          </p:cNvPr>
          <p:cNvSpPr txBox="1"/>
          <p:nvPr/>
        </p:nvSpPr>
        <p:spPr>
          <a:xfrm>
            <a:off x="403412" y="479611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2F5597"/>
                </a:solidFill>
                <a:cs typeface="Calibri"/>
              </a:rPr>
              <a:t>+7916-124-59-49</a:t>
            </a: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B508B4-871E-4532-B7D2-2372B8FFA8A4}"/>
              </a:ext>
            </a:extLst>
          </p:cNvPr>
          <p:cNvSpPr txBox="1"/>
          <p:nvPr/>
        </p:nvSpPr>
        <p:spPr>
          <a:xfrm>
            <a:off x="367553" y="5396753"/>
            <a:ext cx="33617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Доставка в любую страну Мира.</a:t>
            </a:r>
            <a:r>
              <a:rPr lang="en-US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59407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C1CB5-9CF5-4254-B1B8-02BA0B86D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Black"/>
                <a:hlinkClick r:id="rId3"/>
              </a:rPr>
              <a:t>Как учат детей дзюдо в Японии. </a:t>
            </a:r>
            <a:endParaRPr lang="ru-RU" b="1">
              <a:solidFill>
                <a:srgbClr val="000000"/>
              </a:solidFill>
              <a:latin typeface="Arial Black"/>
              <a:cs typeface="Calibri Light"/>
            </a:endParaRPr>
          </a:p>
          <a:p>
            <a:endParaRPr lang="ru-RU" b="1" dirty="0">
              <a:solidFill>
                <a:srgbClr val="000000"/>
              </a:solidFill>
              <a:latin typeface="Arial Black"/>
              <a:cs typeface="Calibri Light"/>
            </a:endParaRPr>
          </a:p>
        </p:txBody>
      </p:sp>
      <p:sp>
        <p:nvSpPr>
          <p:cNvPr id="14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3099" y="1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E7131D8-310E-457A-A842-6B5573480B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15471" r="1" b="27194"/>
          <a:stretch/>
        </p:blipFill>
        <p:spPr>
          <a:xfrm>
            <a:off x="6632714" y="1"/>
            <a:ext cx="3674754" cy="2106932"/>
          </a:xfrm>
          <a:custGeom>
            <a:avLst/>
            <a:gdLst/>
            <a:ahLst/>
            <a:cxnLst/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4795F2E-BB62-4919-B3E8-F9FBA53A4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ea typeface="+mn-lt"/>
                <a:cs typeface="+mn-lt"/>
              </a:rPr>
              <a:t>Обучение начинается с самого маленького возраста. 3 - 4 года это возраст с которого начинаются игровые тренировки. Во многом детские тренировки в России не чем не отличаются от детских тренировок в Японии. Отличие начинается в другом...</a:t>
            </a:r>
            <a:endParaRPr lang="ru-RU" sz="2000" dirty="0">
              <a:solidFill>
                <a:srgbClr val="000000"/>
              </a:solidFill>
              <a:cs typeface="Calibri" panose="020F0502020204030204"/>
            </a:endParaRPr>
          </a:p>
        </p:txBody>
      </p:sp>
      <p:sp>
        <p:nvSpPr>
          <p:cNvPr id="16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5296" y="2922177"/>
            <a:ext cx="4956705" cy="394529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142EB6C9-EE32-4699-B954-ED80EBDAF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11002" r="3" b="10104"/>
          <a:stretch/>
        </p:blipFill>
        <p:spPr>
          <a:xfrm>
            <a:off x="7399326" y="3086207"/>
            <a:ext cx="4792674" cy="3781268"/>
          </a:xfrm>
          <a:custGeom>
            <a:avLst/>
            <a:gdLst/>
            <a:ahLst/>
            <a:cxnLst/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AA95EE-351D-4CE7-B672-93F5998A7803}"/>
              </a:ext>
            </a:extLst>
          </p:cNvPr>
          <p:cNvSpPr txBox="1"/>
          <p:nvPr/>
        </p:nvSpPr>
        <p:spPr>
          <a:xfrm>
            <a:off x="806824" y="255494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af-ZA" b="1" u="sng">
                <a:solidFill>
                  <a:srgbClr val="0563C1"/>
                </a:solidFill>
                <a:hlinkClick r:id="rId6"/>
              </a:rPr>
              <a:t>https://kfvideo.ru/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336D0-2978-4CC9-8B52-AEF26814E595}"/>
              </a:ext>
            </a:extLst>
          </p:cNvPr>
          <p:cNvSpPr txBox="1"/>
          <p:nvPr/>
        </p:nvSpPr>
        <p:spPr>
          <a:xfrm>
            <a:off x="806824" y="543261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2F5597"/>
                </a:solidFill>
                <a:cs typeface="Calibri"/>
              </a:rPr>
              <a:t>+7916-124-59-49</a:t>
            </a: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15ACA-7CBE-4CD7-B8FC-608716821310}"/>
              </a:ext>
            </a:extLst>
          </p:cNvPr>
          <p:cNvSpPr txBox="1"/>
          <p:nvPr/>
        </p:nvSpPr>
        <p:spPr>
          <a:xfrm>
            <a:off x="3074894" y="5432612"/>
            <a:ext cx="34155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Доставка в любую страну Мира.</a:t>
            </a:r>
            <a:r>
              <a:rPr lang="en-US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4284526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утренний, стол, сидит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B788788C-0E28-438F-AE26-908A1852D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91" t="3108" b="59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D9082-DE48-4FF1-9601-1D7F77411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031" y="632990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 err="1">
                <a:latin typeface="Arial Black"/>
              </a:rPr>
              <a:t>Фильмы</a:t>
            </a:r>
            <a:r>
              <a:rPr lang="en-US" sz="3300" dirty="0">
                <a:latin typeface="Arial Black"/>
              </a:rPr>
              <a:t> </a:t>
            </a:r>
            <a:r>
              <a:rPr lang="en-US" sz="3300" dirty="0" err="1">
                <a:latin typeface="Arial Black"/>
              </a:rPr>
              <a:t>всегда</a:t>
            </a:r>
            <a:r>
              <a:rPr lang="en-US" sz="3300" dirty="0">
                <a:latin typeface="Arial Black"/>
              </a:rPr>
              <a:t> </a:t>
            </a:r>
            <a:r>
              <a:rPr lang="en-US" sz="3300" dirty="0" err="1">
                <a:latin typeface="Arial Black"/>
              </a:rPr>
              <a:t>есть</a:t>
            </a:r>
            <a:r>
              <a:rPr lang="en-US" sz="3300" dirty="0">
                <a:latin typeface="Arial Black"/>
              </a:rPr>
              <a:t> в </a:t>
            </a:r>
            <a:r>
              <a:rPr lang="en-US" sz="3300" dirty="0" err="1">
                <a:latin typeface="Arial Black"/>
              </a:rPr>
              <a:t>наличии</a:t>
            </a:r>
            <a:r>
              <a:rPr lang="en-US" sz="3300" dirty="0">
                <a:latin typeface="Arial Black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6C3D2-A694-483B-A836-A0B2B1189389}"/>
              </a:ext>
            </a:extLst>
          </p:cNvPr>
          <p:cNvSpPr txBox="1"/>
          <p:nvPr/>
        </p:nvSpPr>
        <p:spPr>
          <a:xfrm>
            <a:off x="7621031" y="1774372"/>
            <a:ext cx="4062642" cy="275408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 err="1"/>
              <a:t>Семинары</a:t>
            </a:r>
            <a:r>
              <a:rPr lang="en-US" sz="1700" dirty="0"/>
              <a:t> </a:t>
            </a:r>
            <a:r>
              <a:rPr lang="en-US" sz="1700" dirty="0" err="1"/>
              <a:t>по</a:t>
            </a:r>
            <a:r>
              <a:rPr lang="en-US" sz="1700" dirty="0"/>
              <a:t> </a:t>
            </a:r>
            <a:r>
              <a:rPr lang="en-US" sz="1700" dirty="0" err="1"/>
              <a:t>борьбе</a:t>
            </a:r>
            <a:r>
              <a:rPr lang="en-US" sz="1700" dirty="0"/>
              <a:t> </a:t>
            </a:r>
            <a:r>
              <a:rPr lang="en-US" sz="1700" dirty="0" err="1"/>
              <a:t>дзюдо</a:t>
            </a:r>
            <a:r>
              <a:rPr lang="en-US" sz="1700" dirty="0"/>
              <a:t> </a:t>
            </a:r>
            <a:r>
              <a:rPr lang="en-US" sz="1700" dirty="0" err="1"/>
              <a:t>для</a:t>
            </a:r>
            <a:r>
              <a:rPr lang="en-US" sz="1700" dirty="0"/>
              <a:t> </a:t>
            </a:r>
            <a:r>
              <a:rPr lang="en-US" sz="1700" dirty="0" err="1"/>
              <a:t>тренеров</a:t>
            </a:r>
            <a:r>
              <a:rPr lang="en-US" sz="1700" dirty="0"/>
              <a:t> и </a:t>
            </a:r>
            <a:r>
              <a:rPr lang="en-US" sz="1700" dirty="0" err="1"/>
              <a:t>спортсменов</a:t>
            </a:r>
            <a:r>
              <a:rPr lang="en-US" sz="1700" dirty="0"/>
              <a:t>. </a:t>
            </a:r>
            <a:r>
              <a:rPr lang="en-US" sz="1700" dirty="0" err="1"/>
              <a:t>Упражнения</a:t>
            </a:r>
            <a:r>
              <a:rPr lang="en-US" sz="1700" dirty="0"/>
              <a:t> </a:t>
            </a:r>
            <a:r>
              <a:rPr lang="en-US" sz="1700" dirty="0" err="1"/>
              <a:t>для</a:t>
            </a:r>
            <a:r>
              <a:rPr lang="en-US" sz="1700" dirty="0"/>
              <a:t> </a:t>
            </a:r>
            <a:r>
              <a:rPr lang="en-US" sz="1700" dirty="0" err="1"/>
              <a:t>изучения</a:t>
            </a:r>
            <a:r>
              <a:rPr lang="en-US" sz="1700" dirty="0"/>
              <a:t> </a:t>
            </a:r>
            <a:r>
              <a:rPr lang="en-US" sz="1700" dirty="0" err="1"/>
              <a:t>техники</a:t>
            </a:r>
            <a:r>
              <a:rPr lang="en-US" sz="1700" dirty="0"/>
              <a:t>. </a:t>
            </a:r>
            <a:r>
              <a:rPr lang="en-US" sz="1700" dirty="0" err="1"/>
              <a:t>Уроки</a:t>
            </a:r>
            <a:r>
              <a:rPr lang="en-US" sz="1700" dirty="0"/>
              <a:t> </a:t>
            </a:r>
            <a:r>
              <a:rPr lang="en-US" sz="1700" dirty="0" err="1"/>
              <a:t>детского</a:t>
            </a:r>
            <a:r>
              <a:rPr lang="en-US" sz="1700" dirty="0"/>
              <a:t> и </a:t>
            </a:r>
            <a:r>
              <a:rPr lang="en-US" sz="1700" dirty="0" err="1"/>
              <a:t>спортивного</a:t>
            </a:r>
            <a:r>
              <a:rPr lang="en-US" sz="1700" dirty="0"/>
              <a:t> </a:t>
            </a:r>
            <a:r>
              <a:rPr lang="en-US" sz="1700" dirty="0" err="1"/>
              <a:t>дзюдо</a:t>
            </a:r>
            <a:r>
              <a:rPr lang="en-US" sz="1700" dirty="0"/>
              <a:t>. </a:t>
            </a:r>
            <a:r>
              <a:rPr lang="en-US" sz="1700" dirty="0" err="1"/>
              <a:t>Техника</a:t>
            </a:r>
            <a:r>
              <a:rPr lang="en-US" sz="1700" dirty="0"/>
              <a:t>, </a:t>
            </a:r>
            <a:r>
              <a:rPr lang="en-US" sz="1700" dirty="0" err="1"/>
              <a:t>методика</a:t>
            </a:r>
            <a:r>
              <a:rPr lang="en-US" sz="1700" dirty="0"/>
              <a:t>, </a:t>
            </a:r>
            <a:r>
              <a:rPr lang="en-US" sz="1700" dirty="0" err="1"/>
              <a:t>тактика</a:t>
            </a:r>
            <a:r>
              <a:rPr lang="en-US" sz="1700" dirty="0"/>
              <a:t>. </a:t>
            </a:r>
            <a:r>
              <a:rPr lang="en-US" sz="1700" dirty="0" err="1"/>
              <a:t>Дзюдо</a:t>
            </a:r>
            <a:r>
              <a:rPr lang="en-US" sz="1700" dirty="0"/>
              <a:t> </a:t>
            </a:r>
            <a:r>
              <a:rPr lang="en-US" sz="1700" dirty="0" err="1"/>
              <a:t>из</a:t>
            </a:r>
            <a:r>
              <a:rPr lang="en-US" sz="1700" dirty="0"/>
              <a:t> </a:t>
            </a:r>
            <a:r>
              <a:rPr lang="en-US" sz="1700" dirty="0" err="1"/>
              <a:t>разных</a:t>
            </a:r>
            <a:r>
              <a:rPr lang="en-US" sz="1700" dirty="0"/>
              <a:t> </a:t>
            </a:r>
            <a:r>
              <a:rPr lang="en-US" sz="1700" dirty="0" err="1"/>
              <a:t>стран</a:t>
            </a:r>
            <a:r>
              <a:rPr lang="en-US" sz="1700" dirty="0"/>
              <a:t> </a:t>
            </a:r>
            <a:r>
              <a:rPr lang="en-US" sz="1700" dirty="0" err="1"/>
              <a:t>мира.Олимпийские</a:t>
            </a:r>
            <a:r>
              <a:rPr lang="en-US" sz="1700" dirty="0"/>
              <a:t> </a:t>
            </a:r>
            <a:r>
              <a:rPr lang="en-US" sz="1700" dirty="0" err="1"/>
              <a:t>игры</a:t>
            </a:r>
            <a:r>
              <a:rPr lang="en-US" sz="1700" dirty="0"/>
              <a:t>. </a:t>
            </a:r>
            <a:r>
              <a:rPr lang="en-US" sz="1700" dirty="0" err="1"/>
              <a:t>Японские</a:t>
            </a:r>
            <a:r>
              <a:rPr lang="en-US" sz="1700" dirty="0"/>
              <a:t> </a:t>
            </a:r>
            <a:r>
              <a:rPr lang="en-US" sz="1700" dirty="0" err="1"/>
              <a:t>тренера</a:t>
            </a:r>
            <a:r>
              <a:rPr lang="en-US" sz="1700" dirty="0"/>
              <a:t> </a:t>
            </a:r>
            <a:r>
              <a:rPr lang="en-US" sz="1700" dirty="0" err="1"/>
              <a:t>дзюдо</a:t>
            </a:r>
            <a:r>
              <a:rPr lang="en-US" sz="1700" dirty="0"/>
              <a:t>. </a:t>
            </a:r>
            <a:r>
              <a:rPr lang="en-US" sz="1700" dirty="0" err="1"/>
              <a:t>Детское</a:t>
            </a:r>
            <a:r>
              <a:rPr lang="en-US" sz="1700" dirty="0"/>
              <a:t> </a:t>
            </a:r>
            <a:r>
              <a:rPr lang="en-US" sz="1700" dirty="0" err="1"/>
              <a:t>дзюдо</a:t>
            </a:r>
            <a:r>
              <a:rPr lang="en-US" sz="1700" dirty="0"/>
              <a:t> в </a:t>
            </a:r>
            <a:r>
              <a:rPr lang="en-US" sz="1700" dirty="0" err="1"/>
              <a:t>Японии</a:t>
            </a:r>
            <a:r>
              <a:rPr lang="en-US" sz="1700" dirty="0"/>
              <a:t>. </a:t>
            </a:r>
            <a:r>
              <a:rPr lang="en-US" sz="1700" dirty="0" err="1"/>
              <a:t>Звёзды</a:t>
            </a:r>
            <a:r>
              <a:rPr lang="en-US" sz="1700" dirty="0"/>
              <a:t> </a:t>
            </a:r>
            <a:r>
              <a:rPr lang="en-US" sz="1700" dirty="0" err="1"/>
              <a:t>японского</a:t>
            </a:r>
            <a:r>
              <a:rPr lang="en-US" sz="1700" dirty="0"/>
              <a:t> </a:t>
            </a:r>
            <a:r>
              <a:rPr lang="en-US" sz="1700" dirty="0" err="1"/>
              <a:t>дзюдо</a:t>
            </a:r>
            <a:r>
              <a:rPr lang="en-US" sz="1700" dirty="0"/>
              <a:t>. </a:t>
            </a:r>
            <a:r>
              <a:rPr lang="en-US" sz="1700" dirty="0" err="1"/>
              <a:t>Архивы</a:t>
            </a:r>
            <a:r>
              <a:rPr lang="en-US" sz="1700" dirty="0"/>
              <a:t> </a:t>
            </a:r>
            <a:r>
              <a:rPr lang="en-US" sz="1700" dirty="0" err="1"/>
              <a:t>мирового</a:t>
            </a:r>
            <a:r>
              <a:rPr lang="en-US" sz="1700" dirty="0"/>
              <a:t> </a:t>
            </a:r>
            <a:r>
              <a:rPr lang="en-US" sz="1700" dirty="0" err="1"/>
              <a:t>дзюдо</a:t>
            </a:r>
            <a:r>
              <a:rPr lang="en-US" sz="1700" dirty="0"/>
              <a:t>. </a:t>
            </a:r>
            <a:r>
              <a:rPr lang="en-US" sz="1700" dirty="0" err="1"/>
              <a:t>Лучшие</a:t>
            </a:r>
            <a:r>
              <a:rPr lang="en-US" sz="1700" dirty="0"/>
              <a:t> </a:t>
            </a:r>
            <a:r>
              <a:rPr lang="en-US" sz="1700" dirty="0" err="1"/>
              <a:t>броски</a:t>
            </a:r>
            <a:r>
              <a:rPr lang="en-US" sz="1700" dirty="0"/>
              <a:t>. </a:t>
            </a:r>
            <a:r>
              <a:rPr lang="en-US" sz="1700" dirty="0" err="1"/>
              <a:t>Коллекция</a:t>
            </a:r>
            <a:r>
              <a:rPr lang="en-US" sz="1700" dirty="0"/>
              <a:t> </a:t>
            </a:r>
            <a:r>
              <a:rPr lang="en-US" sz="1700" dirty="0" err="1"/>
              <a:t>фильмов</a:t>
            </a:r>
            <a:r>
              <a:rPr lang="en-US" sz="1700" dirty="0"/>
              <a:t> </a:t>
            </a:r>
            <a:r>
              <a:rPr lang="en-US" sz="1700" dirty="0" err="1"/>
              <a:t>постоянно</a:t>
            </a:r>
            <a:r>
              <a:rPr lang="en-US" sz="1700" dirty="0"/>
              <a:t> </a:t>
            </a:r>
            <a:r>
              <a:rPr lang="en-US" sz="1700" dirty="0" err="1"/>
              <a:t>пополняется</a:t>
            </a:r>
            <a:r>
              <a:rPr lang="en-US" sz="1700" dirty="0"/>
              <a:t>.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D892D1-B0AC-4834-A4BA-535BA8842C37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ru-RU"/>
              <a:t>Текст слайда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66CB80-EC19-4F35-A2E6-FFD8C44FB2CE}"/>
              </a:ext>
            </a:extLst>
          </p:cNvPr>
          <p:cNvSpPr txBox="1"/>
          <p:nvPr/>
        </p:nvSpPr>
        <p:spPr>
          <a:xfrm>
            <a:off x="8973671" y="462578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af-ZA" b="1" u="sng">
                <a:solidFill>
                  <a:srgbClr val="0563C1"/>
                </a:solidFill>
                <a:hlinkClick r:id="rId3"/>
              </a:rPr>
              <a:t>https://kfvideo.ru/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11886E-5890-4824-A1D3-E36CB8BE98FF}"/>
              </a:ext>
            </a:extLst>
          </p:cNvPr>
          <p:cNvSpPr txBox="1"/>
          <p:nvPr/>
        </p:nvSpPr>
        <p:spPr>
          <a:xfrm>
            <a:off x="9072282" y="510988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2F5597"/>
                </a:solidFill>
                <a:cs typeface="Calibri"/>
              </a:rPr>
              <a:t>+7916-124-59-49</a:t>
            </a:r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C6B58C-0397-46AB-8001-80E496F3AB1F}"/>
              </a:ext>
            </a:extLst>
          </p:cNvPr>
          <p:cNvSpPr txBox="1"/>
          <p:nvPr/>
        </p:nvSpPr>
        <p:spPr>
          <a:xfrm>
            <a:off x="1909483" y="636494"/>
            <a:ext cx="33169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Доставка в любую страну Мира.</a:t>
            </a:r>
            <a:r>
              <a:rPr lang="en-US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4214689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Первый магазин видео фильмов о дзюдо.</vt:lpstr>
      <vt:lpstr>Самбо. Дзюдо. Методика. Техника. Обучение. </vt:lpstr>
      <vt:lpstr>Видео уроки на DVD. </vt:lpstr>
      <vt:lpstr>Захваты в дзюдо и самбо. Как учить детей захватам.  </vt:lpstr>
      <vt:lpstr>Как учат детей дзюдо в Японии.  </vt:lpstr>
      <vt:lpstr>Фильмы всегда есть в наличии.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175</cp:revision>
  <dcterms:created xsi:type="dcterms:W3CDTF">2020-10-31T20:20:50Z</dcterms:created>
  <dcterms:modified xsi:type="dcterms:W3CDTF">2020-10-31T21:26:59Z</dcterms:modified>
</cp:coreProperties>
</file>