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8C9C2-FE20-4AE6-AD12-B82CE99373E2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DF7B4A9-5633-4D35-8655-B6BC630348AC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ФИЗИКА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C07E9A-E476-4E18-92DC-2A036365F211}" type="parTrans" cxnId="{662D13F9-AEDA-4E1D-A722-F4B669FAE4E4}">
      <dgm:prSet/>
      <dgm:spPr/>
      <dgm:t>
        <a:bodyPr/>
        <a:lstStyle/>
        <a:p>
          <a:endParaRPr lang="ru-RU"/>
        </a:p>
      </dgm:t>
    </dgm:pt>
    <dgm:pt modelId="{7B5C6CA6-1B3C-49CE-BB18-492B0B2AB950}" type="sibTrans" cxnId="{662D13F9-AEDA-4E1D-A722-F4B669FAE4E4}">
      <dgm:prSet/>
      <dgm:spPr/>
      <dgm:t>
        <a:bodyPr/>
        <a:lstStyle/>
        <a:p>
          <a:endParaRPr lang="ru-RU"/>
        </a:p>
      </dgm:t>
    </dgm:pt>
    <dgm:pt modelId="{F692F179-E9A5-4CA4-BACC-839686B62535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Где?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9E57BA8-1600-4AAA-9FE4-C521814C08B4}" type="parTrans" cxnId="{0D28C918-44CC-4144-8941-A6721C736B25}">
      <dgm:prSet/>
      <dgm:spPr/>
      <dgm:t>
        <a:bodyPr/>
        <a:lstStyle/>
        <a:p>
          <a:endParaRPr lang="ru-RU"/>
        </a:p>
      </dgm:t>
    </dgm:pt>
    <dgm:pt modelId="{110D303B-808E-4FB3-B31A-CCDC4888BAC6}" type="sibTrans" cxnId="{0D28C918-44CC-4144-8941-A6721C736B25}">
      <dgm:prSet/>
      <dgm:spPr/>
      <dgm:t>
        <a:bodyPr/>
        <a:lstStyle/>
        <a:p>
          <a:endParaRPr lang="ru-RU"/>
        </a:p>
      </dgm:t>
    </dgm:pt>
    <dgm:pt modelId="{F580487D-427C-4BC0-91A2-53C84030C01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Когда?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D1F9517-354F-44DB-9D49-79634ADFDCE6}" type="parTrans" cxnId="{B72454CB-F094-4C6D-969D-8AF55204AC03}">
      <dgm:prSet/>
      <dgm:spPr/>
      <dgm:t>
        <a:bodyPr/>
        <a:lstStyle/>
        <a:p>
          <a:endParaRPr lang="ru-RU"/>
        </a:p>
      </dgm:t>
    </dgm:pt>
    <dgm:pt modelId="{998E670D-6B9D-4EE9-A408-492187F4036C}" type="sibTrans" cxnId="{B72454CB-F094-4C6D-969D-8AF55204AC03}">
      <dgm:prSet/>
      <dgm:spPr/>
      <dgm:t>
        <a:bodyPr/>
        <a:lstStyle/>
        <a:p>
          <a:endParaRPr lang="ru-RU"/>
        </a:p>
      </dgm:t>
    </dgm:pt>
    <dgm:pt modelId="{49B481C0-8451-46D7-A233-FEEED58B687D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Что?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802DC5B-8368-4514-B04D-401418C10DA1}" type="parTrans" cxnId="{E8106C6A-520A-4C01-AAD7-4233A77D591C}">
      <dgm:prSet/>
      <dgm:spPr/>
      <dgm:t>
        <a:bodyPr/>
        <a:lstStyle/>
        <a:p>
          <a:endParaRPr lang="ru-RU"/>
        </a:p>
      </dgm:t>
    </dgm:pt>
    <dgm:pt modelId="{6FA80905-AE98-4D76-AAAA-2DC1FCA3599A}" type="sibTrans" cxnId="{E8106C6A-520A-4C01-AAD7-4233A77D591C}">
      <dgm:prSet/>
      <dgm:spPr/>
      <dgm:t>
        <a:bodyPr/>
        <a:lstStyle/>
        <a:p>
          <a:endParaRPr lang="ru-RU"/>
        </a:p>
      </dgm:t>
    </dgm:pt>
    <dgm:pt modelId="{3F60ED45-5784-4C44-B477-F467044A6B48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Почему?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083BFE0-9E9D-4E7B-8EA4-9845D891E7BF}" type="parTrans" cxnId="{27376C6B-87C3-406E-A37D-5A67E9418BBE}">
      <dgm:prSet/>
      <dgm:spPr/>
      <dgm:t>
        <a:bodyPr/>
        <a:lstStyle/>
        <a:p>
          <a:endParaRPr lang="ru-RU"/>
        </a:p>
      </dgm:t>
    </dgm:pt>
    <dgm:pt modelId="{E2A85CD9-4823-4E46-B3A1-6806E609798C}" type="sibTrans" cxnId="{27376C6B-87C3-406E-A37D-5A67E9418BBE}">
      <dgm:prSet/>
      <dgm:spPr/>
      <dgm:t>
        <a:bodyPr/>
        <a:lstStyle/>
        <a:p>
          <a:endParaRPr lang="ru-RU"/>
        </a:p>
      </dgm:t>
    </dgm:pt>
    <dgm:pt modelId="{36D736F4-D7FF-49F6-B4F4-DE1FF90C73B9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Как?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CAB0FBF-1FFC-4496-9537-2F54E566633C}" type="parTrans" cxnId="{7362A405-934C-4B60-ACFB-AD9C05C79029}">
      <dgm:prSet/>
      <dgm:spPr/>
      <dgm:t>
        <a:bodyPr/>
        <a:lstStyle/>
        <a:p>
          <a:endParaRPr lang="ru-RU"/>
        </a:p>
      </dgm:t>
    </dgm:pt>
    <dgm:pt modelId="{82DE9B83-D365-4591-AC35-15DD9D81C1AC}" type="sibTrans" cxnId="{7362A405-934C-4B60-ACFB-AD9C05C79029}">
      <dgm:prSet/>
      <dgm:spPr/>
      <dgm:t>
        <a:bodyPr/>
        <a:lstStyle/>
        <a:p>
          <a:endParaRPr lang="ru-RU"/>
        </a:p>
      </dgm:t>
    </dgm:pt>
    <dgm:pt modelId="{A9BBDD22-C6DF-40AC-BD78-C80D3C21ABFC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Кто?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950F71B-5B1B-4C1D-AEFB-3EF63063778E}" type="parTrans" cxnId="{A3947853-F71B-45A0-A799-A941F1582208}">
      <dgm:prSet/>
      <dgm:spPr/>
      <dgm:t>
        <a:bodyPr/>
        <a:lstStyle/>
        <a:p>
          <a:endParaRPr lang="ru-RU"/>
        </a:p>
      </dgm:t>
    </dgm:pt>
    <dgm:pt modelId="{5C434DC3-02FF-42B1-BD7E-1DCBE429E464}" type="sibTrans" cxnId="{A3947853-F71B-45A0-A799-A941F1582208}">
      <dgm:prSet/>
      <dgm:spPr/>
      <dgm:t>
        <a:bodyPr/>
        <a:lstStyle/>
        <a:p>
          <a:endParaRPr lang="ru-RU"/>
        </a:p>
      </dgm:t>
    </dgm:pt>
    <dgm:pt modelId="{E38DD7FE-3E62-4D23-910B-73A79498C072}" type="pres">
      <dgm:prSet presAssocID="{3548C9C2-FE20-4AE6-AD12-B82CE99373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93F0A-8F7E-4AAE-95F0-AD7DBE6A1BD7}" type="pres">
      <dgm:prSet presAssocID="{2DF7B4A9-5633-4D35-8655-B6BC630348AC}" presName="centerShape" presStyleLbl="node0" presStyleIdx="0" presStyleCnt="1" custScaleX="199533" custLinFactNeighborX="-3853" custLinFactNeighborY="-8376"/>
      <dgm:spPr/>
      <dgm:t>
        <a:bodyPr/>
        <a:lstStyle/>
        <a:p>
          <a:endParaRPr lang="ru-RU"/>
        </a:p>
      </dgm:t>
    </dgm:pt>
    <dgm:pt modelId="{DE51DD91-891F-4CC6-8D94-FF20EFEB29E9}" type="pres">
      <dgm:prSet presAssocID="{59E57BA8-1600-4AAA-9FE4-C521814C08B4}" presName="Name9" presStyleLbl="parChTrans1D2" presStyleIdx="0" presStyleCnt="6"/>
      <dgm:spPr/>
      <dgm:t>
        <a:bodyPr/>
        <a:lstStyle/>
        <a:p>
          <a:endParaRPr lang="ru-RU"/>
        </a:p>
      </dgm:t>
    </dgm:pt>
    <dgm:pt modelId="{75C90756-FD86-4B4C-A4BF-58D5C05A36EE}" type="pres">
      <dgm:prSet presAssocID="{59E57BA8-1600-4AAA-9FE4-C521814C08B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DDEE244-0F58-4932-ABE9-D5AE08C16611}" type="pres">
      <dgm:prSet presAssocID="{F692F179-E9A5-4CA4-BACC-839686B62535}" presName="node" presStyleLbl="node1" presStyleIdx="0" presStyleCnt="6" custRadScaleRad="148252" custRadScaleInc="23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D5E82-481D-49CD-AF02-759639F89AFE}" type="pres">
      <dgm:prSet presAssocID="{7D1F9517-354F-44DB-9D49-79634ADFDCE6}" presName="Name9" presStyleLbl="parChTrans1D2" presStyleIdx="1" presStyleCnt="6"/>
      <dgm:spPr/>
      <dgm:t>
        <a:bodyPr/>
        <a:lstStyle/>
        <a:p>
          <a:endParaRPr lang="ru-RU"/>
        </a:p>
      </dgm:t>
    </dgm:pt>
    <dgm:pt modelId="{5BDFBF79-2A78-4B32-8E80-D27AD98612AD}" type="pres">
      <dgm:prSet presAssocID="{7D1F9517-354F-44DB-9D49-79634ADFDCE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4E79662-8859-4543-AA23-2263746B61B0}" type="pres">
      <dgm:prSet presAssocID="{F580487D-427C-4BC0-91A2-53C84030C014}" presName="node" presStyleLbl="node1" presStyleIdx="1" presStyleCnt="6" custRadScaleRad="140602" custRadScaleInc="151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6FD0D-8CD8-40E8-B43C-7A4D0DB88320}" type="pres">
      <dgm:prSet presAssocID="{3802DC5B-8368-4514-B04D-401418C10DA1}" presName="Name9" presStyleLbl="parChTrans1D2" presStyleIdx="2" presStyleCnt="6"/>
      <dgm:spPr/>
      <dgm:t>
        <a:bodyPr/>
        <a:lstStyle/>
        <a:p>
          <a:endParaRPr lang="ru-RU"/>
        </a:p>
      </dgm:t>
    </dgm:pt>
    <dgm:pt modelId="{1D72516A-B63B-41BB-BECA-15197E7CA93A}" type="pres">
      <dgm:prSet presAssocID="{3802DC5B-8368-4514-B04D-401418C10DA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914E40C-983C-4450-81AD-0C7D474C1A10}" type="pres">
      <dgm:prSet presAssocID="{49B481C0-8451-46D7-A233-FEEED58B687D}" presName="node" presStyleLbl="node1" presStyleIdx="2" presStyleCnt="6" custRadScaleRad="110349" custRadScaleInc="8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A3A0D-4F8F-4FFE-B1D8-2112D7BAC523}" type="pres">
      <dgm:prSet presAssocID="{6083BFE0-9E9D-4E7B-8EA4-9845D891E7BF}" presName="Name9" presStyleLbl="parChTrans1D2" presStyleIdx="3" presStyleCnt="6"/>
      <dgm:spPr/>
      <dgm:t>
        <a:bodyPr/>
        <a:lstStyle/>
        <a:p>
          <a:endParaRPr lang="ru-RU"/>
        </a:p>
      </dgm:t>
    </dgm:pt>
    <dgm:pt modelId="{20AC0917-9374-46AF-940B-897CDEF91834}" type="pres">
      <dgm:prSet presAssocID="{6083BFE0-9E9D-4E7B-8EA4-9845D891E7B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FC72A5D-A7F5-4E3C-A522-3958B602704F}" type="pres">
      <dgm:prSet presAssocID="{3F60ED45-5784-4C44-B477-F467044A6B48}" presName="node" presStyleLbl="node1" presStyleIdx="3" presStyleCnt="6" custRadScaleRad="109971" custRadScaleInc="75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47FDB-CAF0-402A-B4B1-1C243A8B9F4A}" type="pres">
      <dgm:prSet presAssocID="{ACAB0FBF-1FFC-4496-9537-2F54E566633C}" presName="Name9" presStyleLbl="parChTrans1D2" presStyleIdx="4" presStyleCnt="6"/>
      <dgm:spPr/>
      <dgm:t>
        <a:bodyPr/>
        <a:lstStyle/>
        <a:p>
          <a:endParaRPr lang="ru-RU"/>
        </a:p>
      </dgm:t>
    </dgm:pt>
    <dgm:pt modelId="{CC45E18B-7473-4013-B1B5-417F7E85499E}" type="pres">
      <dgm:prSet presAssocID="{ACAB0FBF-1FFC-4496-9537-2F54E566633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9FC9208-B36A-49B7-AACA-310DD82AD825}" type="pres">
      <dgm:prSet presAssocID="{36D736F4-D7FF-49F6-B4F4-DE1FF90C73B9}" presName="node" presStyleLbl="node1" presStyleIdx="4" presStyleCnt="6" custRadScaleRad="161389" custRadScaleInc="-8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FBBDF-9628-4B9A-9584-5AA53E32A21D}" type="pres">
      <dgm:prSet presAssocID="{C950F71B-5B1B-4C1D-AEFB-3EF63063778E}" presName="Name9" presStyleLbl="parChTrans1D2" presStyleIdx="5" presStyleCnt="6"/>
      <dgm:spPr/>
      <dgm:t>
        <a:bodyPr/>
        <a:lstStyle/>
        <a:p>
          <a:endParaRPr lang="ru-RU"/>
        </a:p>
      </dgm:t>
    </dgm:pt>
    <dgm:pt modelId="{758F7CAA-7BCA-42AC-84F8-721EC6AA69D6}" type="pres">
      <dgm:prSet presAssocID="{C950F71B-5B1B-4C1D-AEFB-3EF63063778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E6C2040-D3A0-4EE5-ACB8-3AA9A975FDE1}" type="pres">
      <dgm:prSet presAssocID="{A9BBDD22-C6DF-40AC-BD78-C80D3C21ABFC}" presName="node" presStyleLbl="node1" presStyleIdx="5" presStyleCnt="6" custRadScaleRad="175782" custRadScaleInc="-92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76C6B-87C3-406E-A37D-5A67E9418BBE}" srcId="{2DF7B4A9-5633-4D35-8655-B6BC630348AC}" destId="{3F60ED45-5784-4C44-B477-F467044A6B48}" srcOrd="3" destOrd="0" parTransId="{6083BFE0-9E9D-4E7B-8EA4-9845D891E7BF}" sibTransId="{E2A85CD9-4823-4E46-B3A1-6806E609798C}"/>
    <dgm:cxn modelId="{E8106C6A-520A-4C01-AAD7-4233A77D591C}" srcId="{2DF7B4A9-5633-4D35-8655-B6BC630348AC}" destId="{49B481C0-8451-46D7-A233-FEEED58B687D}" srcOrd="2" destOrd="0" parTransId="{3802DC5B-8368-4514-B04D-401418C10DA1}" sibTransId="{6FA80905-AE98-4D76-AAAA-2DC1FCA3599A}"/>
    <dgm:cxn modelId="{6DF76FF2-17FA-47A7-A8BD-8165C476B8BD}" type="presOf" srcId="{ACAB0FBF-1FFC-4496-9537-2F54E566633C}" destId="{CC45E18B-7473-4013-B1B5-417F7E85499E}" srcOrd="1" destOrd="0" presId="urn:microsoft.com/office/officeart/2005/8/layout/radial1"/>
    <dgm:cxn modelId="{F784439B-2049-4838-90B0-1079EDD440C1}" type="presOf" srcId="{59E57BA8-1600-4AAA-9FE4-C521814C08B4}" destId="{75C90756-FD86-4B4C-A4BF-58D5C05A36EE}" srcOrd="1" destOrd="0" presId="urn:microsoft.com/office/officeart/2005/8/layout/radial1"/>
    <dgm:cxn modelId="{626C6CDC-5109-4E5A-BD1A-58752F331C79}" type="presOf" srcId="{3802DC5B-8368-4514-B04D-401418C10DA1}" destId="{1D72516A-B63B-41BB-BECA-15197E7CA93A}" srcOrd="1" destOrd="0" presId="urn:microsoft.com/office/officeart/2005/8/layout/radial1"/>
    <dgm:cxn modelId="{8E511431-7E5E-462C-8268-0D18181E771A}" type="presOf" srcId="{6083BFE0-9E9D-4E7B-8EA4-9845D891E7BF}" destId="{A8EA3A0D-4F8F-4FFE-B1D8-2112D7BAC523}" srcOrd="0" destOrd="0" presId="urn:microsoft.com/office/officeart/2005/8/layout/radial1"/>
    <dgm:cxn modelId="{662D13F9-AEDA-4E1D-A722-F4B669FAE4E4}" srcId="{3548C9C2-FE20-4AE6-AD12-B82CE99373E2}" destId="{2DF7B4A9-5633-4D35-8655-B6BC630348AC}" srcOrd="0" destOrd="0" parTransId="{6DC07E9A-E476-4E18-92DC-2A036365F211}" sibTransId="{7B5C6CA6-1B3C-49CE-BB18-492B0B2AB950}"/>
    <dgm:cxn modelId="{A3947853-F71B-45A0-A799-A941F1582208}" srcId="{2DF7B4A9-5633-4D35-8655-B6BC630348AC}" destId="{A9BBDD22-C6DF-40AC-BD78-C80D3C21ABFC}" srcOrd="5" destOrd="0" parTransId="{C950F71B-5B1B-4C1D-AEFB-3EF63063778E}" sibTransId="{5C434DC3-02FF-42B1-BD7E-1DCBE429E464}"/>
    <dgm:cxn modelId="{A8795F65-8207-4410-B743-D82F68503696}" type="presOf" srcId="{ACAB0FBF-1FFC-4496-9537-2F54E566633C}" destId="{0C247FDB-CAF0-402A-B4B1-1C243A8B9F4A}" srcOrd="0" destOrd="0" presId="urn:microsoft.com/office/officeart/2005/8/layout/radial1"/>
    <dgm:cxn modelId="{0D28C918-44CC-4144-8941-A6721C736B25}" srcId="{2DF7B4A9-5633-4D35-8655-B6BC630348AC}" destId="{F692F179-E9A5-4CA4-BACC-839686B62535}" srcOrd="0" destOrd="0" parTransId="{59E57BA8-1600-4AAA-9FE4-C521814C08B4}" sibTransId="{110D303B-808E-4FB3-B31A-CCDC4888BAC6}"/>
    <dgm:cxn modelId="{4E385AC9-C8DB-4DA4-AB9F-E585889E447F}" type="presOf" srcId="{C950F71B-5B1B-4C1D-AEFB-3EF63063778E}" destId="{758F7CAA-7BCA-42AC-84F8-721EC6AA69D6}" srcOrd="1" destOrd="0" presId="urn:microsoft.com/office/officeart/2005/8/layout/radial1"/>
    <dgm:cxn modelId="{848A4EFC-1804-4DD5-96CD-3F943721102F}" type="presOf" srcId="{7D1F9517-354F-44DB-9D49-79634ADFDCE6}" destId="{B5DD5E82-481D-49CD-AF02-759639F89AFE}" srcOrd="0" destOrd="0" presId="urn:microsoft.com/office/officeart/2005/8/layout/radial1"/>
    <dgm:cxn modelId="{7362A405-934C-4B60-ACFB-AD9C05C79029}" srcId="{2DF7B4A9-5633-4D35-8655-B6BC630348AC}" destId="{36D736F4-D7FF-49F6-B4F4-DE1FF90C73B9}" srcOrd="4" destOrd="0" parTransId="{ACAB0FBF-1FFC-4496-9537-2F54E566633C}" sibTransId="{82DE9B83-D365-4591-AC35-15DD9D81C1AC}"/>
    <dgm:cxn modelId="{40225B75-D250-47F9-AF48-FC1A6E31B591}" type="presOf" srcId="{7D1F9517-354F-44DB-9D49-79634ADFDCE6}" destId="{5BDFBF79-2A78-4B32-8E80-D27AD98612AD}" srcOrd="1" destOrd="0" presId="urn:microsoft.com/office/officeart/2005/8/layout/radial1"/>
    <dgm:cxn modelId="{291DFC10-4629-4B38-BD82-BAAC3B8841F7}" type="presOf" srcId="{A9BBDD22-C6DF-40AC-BD78-C80D3C21ABFC}" destId="{3E6C2040-D3A0-4EE5-ACB8-3AA9A975FDE1}" srcOrd="0" destOrd="0" presId="urn:microsoft.com/office/officeart/2005/8/layout/radial1"/>
    <dgm:cxn modelId="{81A2B8D3-CF53-46AC-A0A9-9B01830E6BF7}" type="presOf" srcId="{49B481C0-8451-46D7-A233-FEEED58B687D}" destId="{C914E40C-983C-4450-81AD-0C7D474C1A10}" srcOrd="0" destOrd="0" presId="urn:microsoft.com/office/officeart/2005/8/layout/radial1"/>
    <dgm:cxn modelId="{B72454CB-F094-4C6D-969D-8AF55204AC03}" srcId="{2DF7B4A9-5633-4D35-8655-B6BC630348AC}" destId="{F580487D-427C-4BC0-91A2-53C84030C014}" srcOrd="1" destOrd="0" parTransId="{7D1F9517-354F-44DB-9D49-79634ADFDCE6}" sibTransId="{998E670D-6B9D-4EE9-A408-492187F4036C}"/>
    <dgm:cxn modelId="{2260C076-1C5D-4BEE-9A9B-6A3D6B055743}" type="presOf" srcId="{F692F179-E9A5-4CA4-BACC-839686B62535}" destId="{2DDEE244-0F58-4932-ABE9-D5AE08C16611}" srcOrd="0" destOrd="0" presId="urn:microsoft.com/office/officeart/2005/8/layout/radial1"/>
    <dgm:cxn modelId="{D939245D-9BA5-4FC3-A194-37A1C9B215F0}" type="presOf" srcId="{3548C9C2-FE20-4AE6-AD12-B82CE99373E2}" destId="{E38DD7FE-3E62-4D23-910B-73A79498C072}" srcOrd="0" destOrd="0" presId="urn:microsoft.com/office/officeart/2005/8/layout/radial1"/>
    <dgm:cxn modelId="{88768EC1-1C8A-4B10-9A66-205FC6FCDB90}" type="presOf" srcId="{6083BFE0-9E9D-4E7B-8EA4-9845D891E7BF}" destId="{20AC0917-9374-46AF-940B-897CDEF91834}" srcOrd="1" destOrd="0" presId="urn:microsoft.com/office/officeart/2005/8/layout/radial1"/>
    <dgm:cxn modelId="{31A46CF5-9BDE-4CDD-97F1-729CB9E5B03B}" type="presOf" srcId="{3F60ED45-5784-4C44-B477-F467044A6B48}" destId="{CFC72A5D-A7F5-4E3C-A522-3958B602704F}" srcOrd="0" destOrd="0" presId="urn:microsoft.com/office/officeart/2005/8/layout/radial1"/>
    <dgm:cxn modelId="{B00B2F4F-3921-4C31-B2F7-B28CC293AB1E}" type="presOf" srcId="{C950F71B-5B1B-4C1D-AEFB-3EF63063778E}" destId="{B69FBBDF-9628-4B9A-9584-5AA53E32A21D}" srcOrd="0" destOrd="0" presId="urn:microsoft.com/office/officeart/2005/8/layout/radial1"/>
    <dgm:cxn modelId="{D85F9F94-E6FD-4652-8471-B6D6A005E653}" type="presOf" srcId="{F580487D-427C-4BC0-91A2-53C84030C014}" destId="{24E79662-8859-4543-AA23-2263746B61B0}" srcOrd="0" destOrd="0" presId="urn:microsoft.com/office/officeart/2005/8/layout/radial1"/>
    <dgm:cxn modelId="{C1B1DCB1-0080-4ACD-9977-64A167AC3212}" type="presOf" srcId="{36D736F4-D7FF-49F6-B4F4-DE1FF90C73B9}" destId="{F9FC9208-B36A-49B7-AACA-310DD82AD825}" srcOrd="0" destOrd="0" presId="urn:microsoft.com/office/officeart/2005/8/layout/radial1"/>
    <dgm:cxn modelId="{EF8C4660-1A73-4B48-AF99-7CECEEF34733}" type="presOf" srcId="{2DF7B4A9-5633-4D35-8655-B6BC630348AC}" destId="{5D093F0A-8F7E-4AAE-95F0-AD7DBE6A1BD7}" srcOrd="0" destOrd="0" presId="urn:microsoft.com/office/officeart/2005/8/layout/radial1"/>
    <dgm:cxn modelId="{E75026CA-192C-4EA9-8642-8BB9517C4F50}" type="presOf" srcId="{59E57BA8-1600-4AAA-9FE4-C521814C08B4}" destId="{DE51DD91-891F-4CC6-8D94-FF20EFEB29E9}" srcOrd="0" destOrd="0" presId="urn:microsoft.com/office/officeart/2005/8/layout/radial1"/>
    <dgm:cxn modelId="{3168FF97-FE3A-419F-B308-5BC0118D1018}" type="presOf" srcId="{3802DC5B-8368-4514-B04D-401418C10DA1}" destId="{D1D6FD0D-8CD8-40E8-B43C-7A4D0DB88320}" srcOrd="0" destOrd="0" presId="urn:microsoft.com/office/officeart/2005/8/layout/radial1"/>
    <dgm:cxn modelId="{79B2BC62-CCA0-4CD2-890C-42D7F318856D}" type="presParOf" srcId="{E38DD7FE-3E62-4D23-910B-73A79498C072}" destId="{5D093F0A-8F7E-4AAE-95F0-AD7DBE6A1BD7}" srcOrd="0" destOrd="0" presId="urn:microsoft.com/office/officeart/2005/8/layout/radial1"/>
    <dgm:cxn modelId="{239542AB-11E2-4EC8-BA6A-463F2AC16EB8}" type="presParOf" srcId="{E38DD7FE-3E62-4D23-910B-73A79498C072}" destId="{DE51DD91-891F-4CC6-8D94-FF20EFEB29E9}" srcOrd="1" destOrd="0" presId="urn:microsoft.com/office/officeart/2005/8/layout/radial1"/>
    <dgm:cxn modelId="{A0D2C67E-0014-4D3B-9E49-935BFBA07BC4}" type="presParOf" srcId="{DE51DD91-891F-4CC6-8D94-FF20EFEB29E9}" destId="{75C90756-FD86-4B4C-A4BF-58D5C05A36EE}" srcOrd="0" destOrd="0" presId="urn:microsoft.com/office/officeart/2005/8/layout/radial1"/>
    <dgm:cxn modelId="{9C03BFF5-2866-4826-B57A-CBF4DB47656F}" type="presParOf" srcId="{E38DD7FE-3E62-4D23-910B-73A79498C072}" destId="{2DDEE244-0F58-4932-ABE9-D5AE08C16611}" srcOrd="2" destOrd="0" presId="urn:microsoft.com/office/officeart/2005/8/layout/radial1"/>
    <dgm:cxn modelId="{1784AA89-5E88-44E2-956C-B0DBCF43F206}" type="presParOf" srcId="{E38DD7FE-3E62-4D23-910B-73A79498C072}" destId="{B5DD5E82-481D-49CD-AF02-759639F89AFE}" srcOrd="3" destOrd="0" presId="urn:microsoft.com/office/officeart/2005/8/layout/radial1"/>
    <dgm:cxn modelId="{1A051438-3D74-4E88-890B-69400C1FF904}" type="presParOf" srcId="{B5DD5E82-481D-49CD-AF02-759639F89AFE}" destId="{5BDFBF79-2A78-4B32-8E80-D27AD98612AD}" srcOrd="0" destOrd="0" presId="urn:microsoft.com/office/officeart/2005/8/layout/radial1"/>
    <dgm:cxn modelId="{F79D960B-78AD-411D-912E-AC51030A0BB2}" type="presParOf" srcId="{E38DD7FE-3E62-4D23-910B-73A79498C072}" destId="{24E79662-8859-4543-AA23-2263746B61B0}" srcOrd="4" destOrd="0" presId="urn:microsoft.com/office/officeart/2005/8/layout/radial1"/>
    <dgm:cxn modelId="{476DEB60-8910-494A-8558-A6B303DD26AD}" type="presParOf" srcId="{E38DD7FE-3E62-4D23-910B-73A79498C072}" destId="{D1D6FD0D-8CD8-40E8-B43C-7A4D0DB88320}" srcOrd="5" destOrd="0" presId="urn:microsoft.com/office/officeart/2005/8/layout/radial1"/>
    <dgm:cxn modelId="{7A8002F4-7DF2-4861-952B-8B70E5C19B6B}" type="presParOf" srcId="{D1D6FD0D-8CD8-40E8-B43C-7A4D0DB88320}" destId="{1D72516A-B63B-41BB-BECA-15197E7CA93A}" srcOrd="0" destOrd="0" presId="urn:microsoft.com/office/officeart/2005/8/layout/radial1"/>
    <dgm:cxn modelId="{CB9CC630-5E62-4629-9458-E29CE510243D}" type="presParOf" srcId="{E38DD7FE-3E62-4D23-910B-73A79498C072}" destId="{C914E40C-983C-4450-81AD-0C7D474C1A10}" srcOrd="6" destOrd="0" presId="urn:microsoft.com/office/officeart/2005/8/layout/radial1"/>
    <dgm:cxn modelId="{EB7E75E4-F3C3-479D-9BA2-127EB3281388}" type="presParOf" srcId="{E38DD7FE-3E62-4D23-910B-73A79498C072}" destId="{A8EA3A0D-4F8F-4FFE-B1D8-2112D7BAC523}" srcOrd="7" destOrd="0" presId="urn:microsoft.com/office/officeart/2005/8/layout/radial1"/>
    <dgm:cxn modelId="{73DF460F-5001-4E75-A08E-F34F0512D653}" type="presParOf" srcId="{A8EA3A0D-4F8F-4FFE-B1D8-2112D7BAC523}" destId="{20AC0917-9374-46AF-940B-897CDEF91834}" srcOrd="0" destOrd="0" presId="urn:microsoft.com/office/officeart/2005/8/layout/radial1"/>
    <dgm:cxn modelId="{7D4CF5E4-42B8-44FE-83FA-978DA1112F69}" type="presParOf" srcId="{E38DD7FE-3E62-4D23-910B-73A79498C072}" destId="{CFC72A5D-A7F5-4E3C-A522-3958B602704F}" srcOrd="8" destOrd="0" presId="urn:microsoft.com/office/officeart/2005/8/layout/radial1"/>
    <dgm:cxn modelId="{BA40376E-ED46-4902-ACC4-4213DB26AC6B}" type="presParOf" srcId="{E38DD7FE-3E62-4D23-910B-73A79498C072}" destId="{0C247FDB-CAF0-402A-B4B1-1C243A8B9F4A}" srcOrd="9" destOrd="0" presId="urn:microsoft.com/office/officeart/2005/8/layout/radial1"/>
    <dgm:cxn modelId="{ED7851FB-5D93-416E-AA61-FE1E59BBDA20}" type="presParOf" srcId="{0C247FDB-CAF0-402A-B4B1-1C243A8B9F4A}" destId="{CC45E18B-7473-4013-B1B5-417F7E85499E}" srcOrd="0" destOrd="0" presId="urn:microsoft.com/office/officeart/2005/8/layout/radial1"/>
    <dgm:cxn modelId="{CB42F2B3-154E-4F89-B2E6-F6664DAAF170}" type="presParOf" srcId="{E38DD7FE-3E62-4D23-910B-73A79498C072}" destId="{F9FC9208-B36A-49B7-AACA-310DD82AD825}" srcOrd="10" destOrd="0" presId="urn:microsoft.com/office/officeart/2005/8/layout/radial1"/>
    <dgm:cxn modelId="{8B55A3D6-4F19-4BD2-883E-2A20BC5692C4}" type="presParOf" srcId="{E38DD7FE-3E62-4D23-910B-73A79498C072}" destId="{B69FBBDF-9628-4B9A-9584-5AA53E32A21D}" srcOrd="11" destOrd="0" presId="urn:microsoft.com/office/officeart/2005/8/layout/radial1"/>
    <dgm:cxn modelId="{976170BE-4A1B-4725-83D8-7E7FF354E68D}" type="presParOf" srcId="{B69FBBDF-9628-4B9A-9584-5AA53E32A21D}" destId="{758F7CAA-7BCA-42AC-84F8-721EC6AA69D6}" srcOrd="0" destOrd="0" presId="urn:microsoft.com/office/officeart/2005/8/layout/radial1"/>
    <dgm:cxn modelId="{AFAA0D12-108C-48CF-A0F9-CAE1CAE153B7}" type="presParOf" srcId="{E38DD7FE-3E62-4D23-910B-73A79498C072}" destId="{3E6C2040-D3A0-4EE5-ACB8-3AA9A975FDE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E1813-B792-46D8-A55B-5E48CB61AB6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FB00FB-5B1D-45C5-B965-ECD4CE03230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Физические явления</a:t>
          </a:r>
        </a:p>
        <a:p>
          <a:r>
            <a:rPr lang="ru-RU" sz="1400" dirty="0" smtClean="0">
              <a:solidFill>
                <a:schemeClr val="tx1"/>
              </a:solidFill>
            </a:rPr>
            <a:t>– любые превращения или проявления свойств  вещества, которые происходят без изменения его состава.</a:t>
          </a:r>
          <a:endParaRPr lang="ru-RU" sz="1400" dirty="0">
            <a:solidFill>
              <a:schemeClr val="tx1"/>
            </a:solidFill>
          </a:endParaRPr>
        </a:p>
      </dgm:t>
    </dgm:pt>
    <dgm:pt modelId="{44432833-4B75-4BB1-9EC1-17FB03111C28}" type="parTrans" cxnId="{944A62C7-B038-40C4-B892-06CB2D719B31}">
      <dgm:prSet/>
      <dgm:spPr/>
      <dgm:t>
        <a:bodyPr/>
        <a:lstStyle/>
        <a:p>
          <a:endParaRPr lang="ru-RU"/>
        </a:p>
      </dgm:t>
    </dgm:pt>
    <dgm:pt modelId="{28931758-3030-48AD-800B-93ADA1FA4C21}" type="sibTrans" cxnId="{944A62C7-B038-40C4-B892-06CB2D719B31}">
      <dgm:prSet/>
      <dgm:spPr/>
      <dgm:t>
        <a:bodyPr/>
        <a:lstStyle/>
        <a:p>
          <a:endParaRPr lang="ru-RU"/>
        </a:p>
      </dgm:t>
    </dgm:pt>
    <dgm:pt modelId="{E9A287C4-4780-4B4E-AE7F-E6B5E2F6296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Электрические</a:t>
          </a:r>
          <a:endParaRPr lang="ru-RU" sz="1800" dirty="0">
            <a:solidFill>
              <a:schemeClr val="tx1"/>
            </a:solidFill>
          </a:endParaRPr>
        </a:p>
      </dgm:t>
    </dgm:pt>
    <dgm:pt modelId="{09376ABF-6BF1-4075-947E-911DF40B58B4}" type="parTrans" cxnId="{8BE20DB5-D854-4907-99C3-EAC95E99663D}">
      <dgm:prSet/>
      <dgm:spPr/>
      <dgm:t>
        <a:bodyPr/>
        <a:lstStyle/>
        <a:p>
          <a:endParaRPr lang="ru-RU"/>
        </a:p>
      </dgm:t>
    </dgm:pt>
    <dgm:pt modelId="{8211402B-02AA-4C9A-B41A-DE30A14F16CA}" type="sibTrans" cxnId="{8BE20DB5-D854-4907-99C3-EAC95E99663D}">
      <dgm:prSet/>
      <dgm:spPr/>
      <dgm:t>
        <a:bodyPr/>
        <a:lstStyle/>
        <a:p>
          <a:endParaRPr lang="ru-RU"/>
        </a:p>
      </dgm:t>
    </dgm:pt>
    <dgm:pt modelId="{51B850F5-F6B9-4443-887D-257BDCC1FD4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Тепловые</a:t>
          </a:r>
          <a:endParaRPr lang="ru-RU" sz="1800" dirty="0">
            <a:solidFill>
              <a:schemeClr val="tx1"/>
            </a:solidFill>
          </a:endParaRPr>
        </a:p>
      </dgm:t>
    </dgm:pt>
    <dgm:pt modelId="{C3F894FA-B349-4BE6-9B90-147DE17FE6D7}" type="parTrans" cxnId="{AA1F3C96-9B6C-4B0C-B880-67B6E7630330}">
      <dgm:prSet/>
      <dgm:spPr/>
      <dgm:t>
        <a:bodyPr/>
        <a:lstStyle/>
        <a:p>
          <a:endParaRPr lang="ru-RU"/>
        </a:p>
      </dgm:t>
    </dgm:pt>
    <dgm:pt modelId="{12431D97-DD6E-4F66-90B3-02125DB00BD7}" type="sibTrans" cxnId="{AA1F3C96-9B6C-4B0C-B880-67B6E7630330}">
      <dgm:prSet/>
      <dgm:spPr/>
      <dgm:t>
        <a:bodyPr/>
        <a:lstStyle/>
        <a:p>
          <a:endParaRPr lang="ru-RU"/>
        </a:p>
      </dgm:t>
    </dgm:pt>
    <dgm:pt modelId="{C7396C77-14E7-4F1E-9A23-8011492F439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Механические</a:t>
          </a:r>
          <a:endParaRPr lang="ru-RU" sz="1800" dirty="0">
            <a:solidFill>
              <a:schemeClr val="tx1"/>
            </a:solidFill>
          </a:endParaRPr>
        </a:p>
      </dgm:t>
    </dgm:pt>
    <dgm:pt modelId="{5BCD7A70-A736-46E9-B23A-8673B187DE5F}" type="parTrans" cxnId="{E4C74A14-F7EE-49B6-942A-4F33A54FA188}">
      <dgm:prSet/>
      <dgm:spPr/>
      <dgm:t>
        <a:bodyPr/>
        <a:lstStyle/>
        <a:p>
          <a:endParaRPr lang="ru-RU"/>
        </a:p>
      </dgm:t>
    </dgm:pt>
    <dgm:pt modelId="{C1785831-9608-43EC-8C2F-5D9EDF011525}" type="sibTrans" cxnId="{E4C74A14-F7EE-49B6-942A-4F33A54FA188}">
      <dgm:prSet/>
      <dgm:spPr/>
      <dgm:t>
        <a:bodyPr/>
        <a:lstStyle/>
        <a:p>
          <a:endParaRPr lang="ru-RU"/>
        </a:p>
      </dgm:t>
    </dgm:pt>
    <dgm:pt modelId="{9AE3AF34-2C2F-40DD-9791-979325AD803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Магнитные</a:t>
          </a:r>
          <a:endParaRPr lang="ru-RU" sz="1800" dirty="0">
            <a:solidFill>
              <a:schemeClr val="tx1"/>
            </a:solidFill>
          </a:endParaRPr>
        </a:p>
      </dgm:t>
    </dgm:pt>
    <dgm:pt modelId="{4745BFAB-D663-402E-B573-6ECEFAFCAB44}" type="parTrans" cxnId="{6D101228-2D4C-4043-913B-CF62CF99C1B5}">
      <dgm:prSet/>
      <dgm:spPr/>
      <dgm:t>
        <a:bodyPr/>
        <a:lstStyle/>
        <a:p>
          <a:endParaRPr lang="ru-RU"/>
        </a:p>
      </dgm:t>
    </dgm:pt>
    <dgm:pt modelId="{B9D2E574-8633-43B6-9593-8D2310EE29B4}" type="sibTrans" cxnId="{6D101228-2D4C-4043-913B-CF62CF99C1B5}">
      <dgm:prSet/>
      <dgm:spPr/>
      <dgm:t>
        <a:bodyPr/>
        <a:lstStyle/>
        <a:p>
          <a:endParaRPr lang="ru-RU"/>
        </a:p>
      </dgm:t>
    </dgm:pt>
    <dgm:pt modelId="{5FF67AD0-11E5-4BE4-A393-07DA1EC4A24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Световые</a:t>
          </a:r>
          <a:endParaRPr lang="ru-RU" sz="1800" dirty="0">
            <a:solidFill>
              <a:schemeClr val="tx1"/>
            </a:solidFill>
          </a:endParaRPr>
        </a:p>
      </dgm:t>
    </dgm:pt>
    <dgm:pt modelId="{66DDFF69-A714-44B3-BC1A-1C10BA1239A8}" type="parTrans" cxnId="{D4174F26-5EDC-4296-849D-D358A78DEE3B}">
      <dgm:prSet/>
      <dgm:spPr/>
      <dgm:t>
        <a:bodyPr/>
        <a:lstStyle/>
        <a:p>
          <a:endParaRPr lang="ru-RU"/>
        </a:p>
      </dgm:t>
    </dgm:pt>
    <dgm:pt modelId="{A507C90D-E80A-43A4-BAC4-4AB131AE3EB0}" type="sibTrans" cxnId="{D4174F26-5EDC-4296-849D-D358A78DEE3B}">
      <dgm:prSet/>
      <dgm:spPr/>
      <dgm:t>
        <a:bodyPr/>
        <a:lstStyle/>
        <a:p>
          <a:endParaRPr lang="ru-RU"/>
        </a:p>
      </dgm:t>
    </dgm:pt>
    <dgm:pt modelId="{818D188C-5C9C-44D3-8487-FBFBC97DE35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Звуковые</a:t>
          </a:r>
          <a:endParaRPr lang="ru-RU" sz="1800" dirty="0">
            <a:solidFill>
              <a:schemeClr val="tx1"/>
            </a:solidFill>
          </a:endParaRPr>
        </a:p>
      </dgm:t>
    </dgm:pt>
    <dgm:pt modelId="{D466C197-47A9-481D-B403-75DB1D193F34}" type="parTrans" cxnId="{C6A9C847-ACD9-4F03-848A-30EC0BF32B95}">
      <dgm:prSet/>
      <dgm:spPr/>
      <dgm:t>
        <a:bodyPr/>
        <a:lstStyle/>
        <a:p>
          <a:endParaRPr lang="ru-RU"/>
        </a:p>
      </dgm:t>
    </dgm:pt>
    <dgm:pt modelId="{F74BAD8E-D2E1-4B4C-9AE3-59BC2F742ACE}" type="sibTrans" cxnId="{C6A9C847-ACD9-4F03-848A-30EC0BF32B95}">
      <dgm:prSet/>
      <dgm:spPr/>
      <dgm:t>
        <a:bodyPr/>
        <a:lstStyle/>
        <a:p>
          <a:endParaRPr lang="ru-RU"/>
        </a:p>
      </dgm:t>
    </dgm:pt>
    <dgm:pt modelId="{470BA653-C1DA-477B-B1B5-7517E2F0F3A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Атомные</a:t>
          </a:r>
          <a:endParaRPr lang="ru-RU" sz="1800" dirty="0">
            <a:solidFill>
              <a:schemeClr val="tx1"/>
            </a:solidFill>
          </a:endParaRPr>
        </a:p>
      </dgm:t>
    </dgm:pt>
    <dgm:pt modelId="{83F80504-49BC-4285-9E98-4723808B3095}" type="parTrans" cxnId="{F042C45B-1FF0-42A2-BA5E-233962FD2005}">
      <dgm:prSet/>
      <dgm:spPr/>
      <dgm:t>
        <a:bodyPr/>
        <a:lstStyle/>
        <a:p>
          <a:endParaRPr lang="ru-RU"/>
        </a:p>
      </dgm:t>
    </dgm:pt>
    <dgm:pt modelId="{2FF95563-B69A-4CC4-935C-8D7042C6667D}" type="sibTrans" cxnId="{F042C45B-1FF0-42A2-BA5E-233962FD2005}">
      <dgm:prSet/>
      <dgm:spPr/>
      <dgm:t>
        <a:bodyPr/>
        <a:lstStyle/>
        <a:p>
          <a:endParaRPr lang="ru-RU"/>
        </a:p>
      </dgm:t>
    </dgm:pt>
    <dgm:pt modelId="{5716C22F-911D-4DCA-812A-1C1161AB3466}" type="pres">
      <dgm:prSet presAssocID="{952E1813-B792-46D8-A55B-5E48CB61AB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E9DED-8C83-4137-A755-5E428571D19B}" type="pres">
      <dgm:prSet presAssocID="{07FB00FB-5B1D-45C5-B965-ECD4CE032300}" presName="centerShape" presStyleLbl="node0" presStyleIdx="0" presStyleCnt="1" custScaleX="338477" custScaleY="172742"/>
      <dgm:spPr/>
      <dgm:t>
        <a:bodyPr/>
        <a:lstStyle/>
        <a:p>
          <a:endParaRPr lang="ru-RU"/>
        </a:p>
      </dgm:t>
    </dgm:pt>
    <dgm:pt modelId="{F3626833-EB63-4713-A03B-9CF362361FBA}" type="pres">
      <dgm:prSet presAssocID="{09376ABF-6BF1-4075-947E-911DF40B58B4}" presName="parTrans" presStyleLbl="sibTrans2D1" presStyleIdx="0" presStyleCnt="7"/>
      <dgm:spPr/>
      <dgm:t>
        <a:bodyPr/>
        <a:lstStyle/>
        <a:p>
          <a:endParaRPr lang="ru-RU"/>
        </a:p>
      </dgm:t>
    </dgm:pt>
    <dgm:pt modelId="{B02EF203-B5E2-4349-B41A-592C7873F126}" type="pres">
      <dgm:prSet presAssocID="{09376ABF-6BF1-4075-947E-911DF40B58B4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3A0A0BDA-3E26-4A03-8656-987D98E99865}" type="pres">
      <dgm:prSet presAssocID="{E9A287C4-4780-4B4E-AE7F-E6B5E2F6296F}" presName="node" presStyleLbl="node1" presStyleIdx="0" presStyleCnt="7" custScaleX="200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4B44E-D755-4EE4-8DC9-66508CDD663F}" type="pres">
      <dgm:prSet presAssocID="{C3F894FA-B349-4BE6-9B90-147DE17FE6D7}" presName="parTrans" presStyleLbl="sibTrans2D1" presStyleIdx="1" presStyleCnt="7"/>
      <dgm:spPr/>
      <dgm:t>
        <a:bodyPr/>
        <a:lstStyle/>
        <a:p>
          <a:endParaRPr lang="ru-RU"/>
        </a:p>
      </dgm:t>
    </dgm:pt>
    <dgm:pt modelId="{670F5E33-D7F2-4CCC-BD31-44C6EC5CB9D1}" type="pres">
      <dgm:prSet presAssocID="{C3F894FA-B349-4BE6-9B90-147DE17FE6D7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6F72092-861F-401B-86FA-661F128837E7}" type="pres">
      <dgm:prSet presAssocID="{51B850F5-F6B9-4443-887D-257BDCC1FD46}" presName="node" presStyleLbl="node1" presStyleIdx="1" presStyleCnt="7" custScaleX="129015" custRadScaleRad="179309" custRadScaleInc="3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4A0FE-5CE6-45F6-B1BA-5B8F9BC83DF4}" type="pres">
      <dgm:prSet presAssocID="{5BCD7A70-A736-46E9-B23A-8673B187DE5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4E999F4E-FACD-408E-850A-D59A2C0BEA7D}" type="pres">
      <dgm:prSet presAssocID="{5BCD7A70-A736-46E9-B23A-8673B187DE5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AFB911-B14E-4CE2-A466-2B7AF5BC2B02}" type="pres">
      <dgm:prSet presAssocID="{C7396C77-14E7-4F1E-9A23-8011492F4393}" presName="node" presStyleLbl="node1" presStyleIdx="2" presStyleCnt="7" custScaleX="205941" custRadScaleRad="130740" custRadScaleInc="12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1599E-4C44-4EB7-95A5-6BECF979CA53}" type="pres">
      <dgm:prSet presAssocID="{4745BFAB-D663-402E-B573-6ECEFAFCAB44}" presName="parTrans" presStyleLbl="sibTrans2D1" presStyleIdx="3" presStyleCnt="7"/>
      <dgm:spPr/>
      <dgm:t>
        <a:bodyPr/>
        <a:lstStyle/>
        <a:p>
          <a:endParaRPr lang="ru-RU"/>
        </a:p>
      </dgm:t>
    </dgm:pt>
    <dgm:pt modelId="{6AC8CA90-C80B-48C6-970D-41C37385012C}" type="pres">
      <dgm:prSet presAssocID="{4745BFAB-D663-402E-B573-6ECEFAFCAB44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2D298EC3-A19B-474E-A5FB-B8CF282DD454}" type="pres">
      <dgm:prSet presAssocID="{9AE3AF34-2C2F-40DD-9791-979325AD8036}" presName="node" presStyleLbl="node1" presStyleIdx="3" presStyleCnt="7" custScaleX="167020" custScaleY="121638" custRadScaleRad="184098" custRadScaleInc="-218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8752-BDE0-4CEA-A2C6-69F9F5A7E0AB}" type="pres">
      <dgm:prSet presAssocID="{66DDFF69-A714-44B3-BC1A-1C10BA1239A8}" presName="parTrans" presStyleLbl="sibTrans2D1" presStyleIdx="4" presStyleCnt="7"/>
      <dgm:spPr/>
      <dgm:t>
        <a:bodyPr/>
        <a:lstStyle/>
        <a:p>
          <a:endParaRPr lang="ru-RU"/>
        </a:p>
      </dgm:t>
    </dgm:pt>
    <dgm:pt modelId="{08B23543-31DE-46F4-B496-856752EA3458}" type="pres">
      <dgm:prSet presAssocID="{66DDFF69-A714-44B3-BC1A-1C10BA1239A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0329F09-FF44-466E-B12A-7C79A58287DC}" type="pres">
      <dgm:prSet presAssocID="{5FF67AD0-11E5-4BE4-A393-07DA1EC4A24A}" presName="node" presStyleLbl="node1" presStyleIdx="4" presStyleCnt="7" custScaleX="121953" custScaleY="75691" custRadScaleRad="123500" custRadScaleInc="64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CB82C-959C-4E2D-9113-A118D08E4385}" type="pres">
      <dgm:prSet presAssocID="{D466C197-47A9-481D-B403-75DB1D193F3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C7F915BC-BF5F-4B4E-9E5E-D59DA8D0B04F}" type="pres">
      <dgm:prSet presAssocID="{D466C197-47A9-481D-B403-75DB1D193F3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D2B28CD-B27B-4DB2-A99C-60AC8D97D822}" type="pres">
      <dgm:prSet presAssocID="{818D188C-5C9C-44D3-8487-FBFBC97DE35C}" presName="node" presStyleLbl="node1" presStyleIdx="5" presStyleCnt="7" custScaleX="120742" custScaleY="114163" custRadScaleRad="187518" custRadScaleInc="12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9B584-D7BF-4744-8163-E0724DF9E6A0}" type="pres">
      <dgm:prSet presAssocID="{83F80504-49BC-4285-9E98-4723808B3095}" presName="parTrans" presStyleLbl="sibTrans2D1" presStyleIdx="6" presStyleCnt="7"/>
      <dgm:spPr/>
      <dgm:t>
        <a:bodyPr/>
        <a:lstStyle/>
        <a:p>
          <a:endParaRPr lang="ru-RU"/>
        </a:p>
      </dgm:t>
    </dgm:pt>
    <dgm:pt modelId="{1AC0CA60-00B8-4F56-B90C-A9890B26F127}" type="pres">
      <dgm:prSet presAssocID="{83F80504-49BC-4285-9E98-4723808B3095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950ECF1-A8C9-4BC0-AF90-9187E3B4B1BE}" type="pres">
      <dgm:prSet presAssocID="{470BA653-C1DA-477B-B1B5-7517E2F0F3AE}" presName="node" presStyleLbl="node1" presStyleIdx="6" presStyleCnt="7" custScaleX="126373" custScaleY="114459" custRadScaleRad="189351" custRadScaleInc="-44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A00AD-63FF-434B-AFF9-B8685AB4BC8D}" type="presOf" srcId="{C7396C77-14E7-4F1E-9A23-8011492F4393}" destId="{1CAFB911-B14E-4CE2-A466-2B7AF5BC2B02}" srcOrd="0" destOrd="0" presId="urn:microsoft.com/office/officeart/2005/8/layout/radial5"/>
    <dgm:cxn modelId="{49E22401-43DE-4CC4-AFB3-F93F2E102869}" type="presOf" srcId="{C3F894FA-B349-4BE6-9B90-147DE17FE6D7}" destId="{670F5E33-D7F2-4CCC-BD31-44C6EC5CB9D1}" srcOrd="1" destOrd="0" presId="urn:microsoft.com/office/officeart/2005/8/layout/radial5"/>
    <dgm:cxn modelId="{C6A9C847-ACD9-4F03-848A-30EC0BF32B95}" srcId="{07FB00FB-5B1D-45C5-B965-ECD4CE032300}" destId="{818D188C-5C9C-44D3-8487-FBFBC97DE35C}" srcOrd="5" destOrd="0" parTransId="{D466C197-47A9-481D-B403-75DB1D193F34}" sibTransId="{F74BAD8E-D2E1-4B4C-9AE3-59BC2F742ACE}"/>
    <dgm:cxn modelId="{8D8D9CF3-CABD-4E8D-A31A-BBCC174D0247}" type="presOf" srcId="{5BCD7A70-A736-46E9-B23A-8673B187DE5F}" destId="{41D4A0FE-5CE6-45F6-B1BA-5B8F9BC83DF4}" srcOrd="0" destOrd="0" presId="urn:microsoft.com/office/officeart/2005/8/layout/radial5"/>
    <dgm:cxn modelId="{E59BA68A-8BF9-45E7-8BE3-991032EE2BC5}" type="presOf" srcId="{C3F894FA-B349-4BE6-9B90-147DE17FE6D7}" destId="{0E64B44E-D755-4EE4-8DC9-66508CDD663F}" srcOrd="0" destOrd="0" presId="urn:microsoft.com/office/officeart/2005/8/layout/radial5"/>
    <dgm:cxn modelId="{421A8B44-A303-4154-B3FF-A10B8A00C735}" type="presOf" srcId="{66DDFF69-A714-44B3-BC1A-1C10BA1239A8}" destId="{08B23543-31DE-46F4-B496-856752EA3458}" srcOrd="1" destOrd="0" presId="urn:microsoft.com/office/officeart/2005/8/layout/radial5"/>
    <dgm:cxn modelId="{35B6AC47-FC09-4213-933C-810D028E74D1}" type="presOf" srcId="{952E1813-B792-46D8-A55B-5E48CB61AB6D}" destId="{5716C22F-911D-4DCA-812A-1C1161AB3466}" srcOrd="0" destOrd="0" presId="urn:microsoft.com/office/officeart/2005/8/layout/radial5"/>
    <dgm:cxn modelId="{6D101228-2D4C-4043-913B-CF62CF99C1B5}" srcId="{07FB00FB-5B1D-45C5-B965-ECD4CE032300}" destId="{9AE3AF34-2C2F-40DD-9791-979325AD8036}" srcOrd="3" destOrd="0" parTransId="{4745BFAB-D663-402E-B573-6ECEFAFCAB44}" sibTransId="{B9D2E574-8633-43B6-9593-8D2310EE29B4}"/>
    <dgm:cxn modelId="{2D9E07F9-C86E-4FE1-90B8-EAFA93977800}" type="presOf" srcId="{83F80504-49BC-4285-9E98-4723808B3095}" destId="{39F9B584-D7BF-4744-8163-E0724DF9E6A0}" srcOrd="0" destOrd="0" presId="urn:microsoft.com/office/officeart/2005/8/layout/radial5"/>
    <dgm:cxn modelId="{944A62C7-B038-40C4-B892-06CB2D719B31}" srcId="{952E1813-B792-46D8-A55B-5E48CB61AB6D}" destId="{07FB00FB-5B1D-45C5-B965-ECD4CE032300}" srcOrd="0" destOrd="0" parTransId="{44432833-4B75-4BB1-9EC1-17FB03111C28}" sibTransId="{28931758-3030-48AD-800B-93ADA1FA4C21}"/>
    <dgm:cxn modelId="{53E59A67-8A58-4BD1-AB65-DBD4B81E033E}" type="presOf" srcId="{D466C197-47A9-481D-B403-75DB1D193F34}" destId="{C7F915BC-BF5F-4B4E-9E5E-D59DA8D0B04F}" srcOrd="1" destOrd="0" presId="urn:microsoft.com/office/officeart/2005/8/layout/radial5"/>
    <dgm:cxn modelId="{3D8C3259-4684-494C-A355-FF7601725F0C}" type="presOf" srcId="{51B850F5-F6B9-4443-887D-257BDCC1FD46}" destId="{56F72092-861F-401B-86FA-661F128837E7}" srcOrd="0" destOrd="0" presId="urn:microsoft.com/office/officeart/2005/8/layout/radial5"/>
    <dgm:cxn modelId="{170B3048-E674-4AEB-83E1-7F0A71450181}" type="presOf" srcId="{09376ABF-6BF1-4075-947E-911DF40B58B4}" destId="{F3626833-EB63-4713-A03B-9CF362361FBA}" srcOrd="0" destOrd="0" presId="urn:microsoft.com/office/officeart/2005/8/layout/radial5"/>
    <dgm:cxn modelId="{454E314A-E8D7-46EE-9CF4-C5B866DF5F18}" type="presOf" srcId="{07FB00FB-5B1D-45C5-B965-ECD4CE032300}" destId="{6C3E9DED-8C83-4137-A755-5E428571D19B}" srcOrd="0" destOrd="0" presId="urn:microsoft.com/office/officeart/2005/8/layout/radial5"/>
    <dgm:cxn modelId="{2129D917-72A5-4999-8815-6C1DB4A05A2D}" type="presOf" srcId="{09376ABF-6BF1-4075-947E-911DF40B58B4}" destId="{B02EF203-B5E2-4349-B41A-592C7873F126}" srcOrd="1" destOrd="0" presId="urn:microsoft.com/office/officeart/2005/8/layout/radial5"/>
    <dgm:cxn modelId="{77110879-5D01-4576-89C2-3FE261A5A4B0}" type="presOf" srcId="{4745BFAB-D663-402E-B573-6ECEFAFCAB44}" destId="{4BB1599E-4C44-4EB7-95A5-6BECF979CA53}" srcOrd="0" destOrd="0" presId="urn:microsoft.com/office/officeart/2005/8/layout/radial5"/>
    <dgm:cxn modelId="{8BE20DB5-D854-4907-99C3-EAC95E99663D}" srcId="{07FB00FB-5B1D-45C5-B965-ECD4CE032300}" destId="{E9A287C4-4780-4B4E-AE7F-E6B5E2F6296F}" srcOrd="0" destOrd="0" parTransId="{09376ABF-6BF1-4075-947E-911DF40B58B4}" sibTransId="{8211402B-02AA-4C9A-B41A-DE30A14F16CA}"/>
    <dgm:cxn modelId="{D4174F26-5EDC-4296-849D-D358A78DEE3B}" srcId="{07FB00FB-5B1D-45C5-B965-ECD4CE032300}" destId="{5FF67AD0-11E5-4BE4-A393-07DA1EC4A24A}" srcOrd="4" destOrd="0" parTransId="{66DDFF69-A714-44B3-BC1A-1C10BA1239A8}" sibTransId="{A507C90D-E80A-43A4-BAC4-4AB131AE3EB0}"/>
    <dgm:cxn modelId="{4EC7367B-2EE1-49FC-A72D-3B4DF7372725}" type="presOf" srcId="{D466C197-47A9-481D-B403-75DB1D193F34}" destId="{6CFCB82C-959C-4E2D-9113-A118D08E4385}" srcOrd="0" destOrd="0" presId="urn:microsoft.com/office/officeart/2005/8/layout/radial5"/>
    <dgm:cxn modelId="{9062A309-97C7-47AC-A20E-4F83E9CD7789}" type="presOf" srcId="{83F80504-49BC-4285-9E98-4723808B3095}" destId="{1AC0CA60-00B8-4F56-B90C-A9890B26F127}" srcOrd="1" destOrd="0" presId="urn:microsoft.com/office/officeart/2005/8/layout/radial5"/>
    <dgm:cxn modelId="{AA1F3C96-9B6C-4B0C-B880-67B6E7630330}" srcId="{07FB00FB-5B1D-45C5-B965-ECD4CE032300}" destId="{51B850F5-F6B9-4443-887D-257BDCC1FD46}" srcOrd="1" destOrd="0" parTransId="{C3F894FA-B349-4BE6-9B90-147DE17FE6D7}" sibTransId="{12431D97-DD6E-4F66-90B3-02125DB00BD7}"/>
    <dgm:cxn modelId="{2F70E72C-3DF9-4E58-AD0F-28FA4BA8B929}" type="presOf" srcId="{4745BFAB-D663-402E-B573-6ECEFAFCAB44}" destId="{6AC8CA90-C80B-48C6-970D-41C37385012C}" srcOrd="1" destOrd="0" presId="urn:microsoft.com/office/officeart/2005/8/layout/radial5"/>
    <dgm:cxn modelId="{7B6F0493-D1FF-404B-829E-27BDC2BDEE2C}" type="presOf" srcId="{818D188C-5C9C-44D3-8487-FBFBC97DE35C}" destId="{0D2B28CD-B27B-4DB2-A99C-60AC8D97D822}" srcOrd="0" destOrd="0" presId="urn:microsoft.com/office/officeart/2005/8/layout/radial5"/>
    <dgm:cxn modelId="{6230ECBE-B1FD-4237-84D2-0EC79BA02598}" type="presOf" srcId="{E9A287C4-4780-4B4E-AE7F-E6B5E2F6296F}" destId="{3A0A0BDA-3E26-4A03-8656-987D98E99865}" srcOrd="0" destOrd="0" presId="urn:microsoft.com/office/officeart/2005/8/layout/radial5"/>
    <dgm:cxn modelId="{764085D8-2395-4CA3-8DAC-9CCE5D46126A}" type="presOf" srcId="{9AE3AF34-2C2F-40DD-9791-979325AD8036}" destId="{2D298EC3-A19B-474E-A5FB-B8CF282DD454}" srcOrd="0" destOrd="0" presId="urn:microsoft.com/office/officeart/2005/8/layout/radial5"/>
    <dgm:cxn modelId="{E956A8D4-D3AF-43D6-970A-4FA940B9586E}" type="presOf" srcId="{5FF67AD0-11E5-4BE4-A393-07DA1EC4A24A}" destId="{E0329F09-FF44-466E-B12A-7C79A58287DC}" srcOrd="0" destOrd="0" presId="urn:microsoft.com/office/officeart/2005/8/layout/radial5"/>
    <dgm:cxn modelId="{E4C74A14-F7EE-49B6-942A-4F33A54FA188}" srcId="{07FB00FB-5B1D-45C5-B965-ECD4CE032300}" destId="{C7396C77-14E7-4F1E-9A23-8011492F4393}" srcOrd="2" destOrd="0" parTransId="{5BCD7A70-A736-46E9-B23A-8673B187DE5F}" sibTransId="{C1785831-9608-43EC-8C2F-5D9EDF011525}"/>
    <dgm:cxn modelId="{3B7C8F7B-9E81-4358-98D6-CC064FE7A94D}" type="presOf" srcId="{66DDFF69-A714-44B3-BC1A-1C10BA1239A8}" destId="{C2C18752-BDE0-4CEA-A2C6-69F9F5A7E0AB}" srcOrd="0" destOrd="0" presId="urn:microsoft.com/office/officeart/2005/8/layout/radial5"/>
    <dgm:cxn modelId="{85E4D640-CE5E-4121-9EE9-BEBAAC2F4530}" type="presOf" srcId="{470BA653-C1DA-477B-B1B5-7517E2F0F3AE}" destId="{8950ECF1-A8C9-4BC0-AF90-9187E3B4B1BE}" srcOrd="0" destOrd="0" presId="urn:microsoft.com/office/officeart/2005/8/layout/radial5"/>
    <dgm:cxn modelId="{076278E8-59CD-4EEB-A616-074ABDF50F39}" type="presOf" srcId="{5BCD7A70-A736-46E9-B23A-8673B187DE5F}" destId="{4E999F4E-FACD-408E-850A-D59A2C0BEA7D}" srcOrd="1" destOrd="0" presId="urn:microsoft.com/office/officeart/2005/8/layout/radial5"/>
    <dgm:cxn modelId="{F042C45B-1FF0-42A2-BA5E-233962FD2005}" srcId="{07FB00FB-5B1D-45C5-B965-ECD4CE032300}" destId="{470BA653-C1DA-477B-B1B5-7517E2F0F3AE}" srcOrd="6" destOrd="0" parTransId="{83F80504-49BC-4285-9E98-4723808B3095}" sibTransId="{2FF95563-B69A-4CC4-935C-8D7042C6667D}"/>
    <dgm:cxn modelId="{D32B6983-D1C1-4667-84EE-3119FA6ECC61}" type="presParOf" srcId="{5716C22F-911D-4DCA-812A-1C1161AB3466}" destId="{6C3E9DED-8C83-4137-A755-5E428571D19B}" srcOrd="0" destOrd="0" presId="urn:microsoft.com/office/officeart/2005/8/layout/radial5"/>
    <dgm:cxn modelId="{3CE85229-6CC2-4FD8-ADC7-AD82F5E018E3}" type="presParOf" srcId="{5716C22F-911D-4DCA-812A-1C1161AB3466}" destId="{F3626833-EB63-4713-A03B-9CF362361FBA}" srcOrd="1" destOrd="0" presId="urn:microsoft.com/office/officeart/2005/8/layout/radial5"/>
    <dgm:cxn modelId="{443CE301-D8DC-4632-8E58-786B5D613758}" type="presParOf" srcId="{F3626833-EB63-4713-A03B-9CF362361FBA}" destId="{B02EF203-B5E2-4349-B41A-592C7873F126}" srcOrd="0" destOrd="0" presId="urn:microsoft.com/office/officeart/2005/8/layout/radial5"/>
    <dgm:cxn modelId="{6716FC87-E03D-43B4-8E21-1316F4218114}" type="presParOf" srcId="{5716C22F-911D-4DCA-812A-1C1161AB3466}" destId="{3A0A0BDA-3E26-4A03-8656-987D98E99865}" srcOrd="2" destOrd="0" presId="urn:microsoft.com/office/officeart/2005/8/layout/radial5"/>
    <dgm:cxn modelId="{0C7CAABF-981E-4D76-B893-AF47F4EDE065}" type="presParOf" srcId="{5716C22F-911D-4DCA-812A-1C1161AB3466}" destId="{0E64B44E-D755-4EE4-8DC9-66508CDD663F}" srcOrd="3" destOrd="0" presId="urn:microsoft.com/office/officeart/2005/8/layout/radial5"/>
    <dgm:cxn modelId="{176102BA-77C0-4A6D-AF36-1A9898AB7150}" type="presParOf" srcId="{0E64B44E-D755-4EE4-8DC9-66508CDD663F}" destId="{670F5E33-D7F2-4CCC-BD31-44C6EC5CB9D1}" srcOrd="0" destOrd="0" presId="urn:microsoft.com/office/officeart/2005/8/layout/radial5"/>
    <dgm:cxn modelId="{6F78C242-95DA-4C0F-BF39-7337762D826F}" type="presParOf" srcId="{5716C22F-911D-4DCA-812A-1C1161AB3466}" destId="{56F72092-861F-401B-86FA-661F128837E7}" srcOrd="4" destOrd="0" presId="urn:microsoft.com/office/officeart/2005/8/layout/radial5"/>
    <dgm:cxn modelId="{14D878D3-90EC-4FF2-8ABC-065233551327}" type="presParOf" srcId="{5716C22F-911D-4DCA-812A-1C1161AB3466}" destId="{41D4A0FE-5CE6-45F6-B1BA-5B8F9BC83DF4}" srcOrd="5" destOrd="0" presId="urn:microsoft.com/office/officeart/2005/8/layout/radial5"/>
    <dgm:cxn modelId="{99D163E9-B74B-477C-A9E4-2125357B48F4}" type="presParOf" srcId="{41D4A0FE-5CE6-45F6-B1BA-5B8F9BC83DF4}" destId="{4E999F4E-FACD-408E-850A-D59A2C0BEA7D}" srcOrd="0" destOrd="0" presId="urn:microsoft.com/office/officeart/2005/8/layout/radial5"/>
    <dgm:cxn modelId="{A0475805-EAED-4854-AA25-8A90DCD7779D}" type="presParOf" srcId="{5716C22F-911D-4DCA-812A-1C1161AB3466}" destId="{1CAFB911-B14E-4CE2-A466-2B7AF5BC2B02}" srcOrd="6" destOrd="0" presId="urn:microsoft.com/office/officeart/2005/8/layout/radial5"/>
    <dgm:cxn modelId="{D19892B1-1914-4504-A2E5-BD6BF234206A}" type="presParOf" srcId="{5716C22F-911D-4DCA-812A-1C1161AB3466}" destId="{4BB1599E-4C44-4EB7-95A5-6BECF979CA53}" srcOrd="7" destOrd="0" presId="urn:microsoft.com/office/officeart/2005/8/layout/radial5"/>
    <dgm:cxn modelId="{45768D8A-201E-4A83-BE16-A7ADE4AE537C}" type="presParOf" srcId="{4BB1599E-4C44-4EB7-95A5-6BECF979CA53}" destId="{6AC8CA90-C80B-48C6-970D-41C37385012C}" srcOrd="0" destOrd="0" presId="urn:microsoft.com/office/officeart/2005/8/layout/radial5"/>
    <dgm:cxn modelId="{CA33EF46-7CED-4C4A-9979-FBD40B413349}" type="presParOf" srcId="{5716C22F-911D-4DCA-812A-1C1161AB3466}" destId="{2D298EC3-A19B-474E-A5FB-B8CF282DD454}" srcOrd="8" destOrd="0" presId="urn:microsoft.com/office/officeart/2005/8/layout/radial5"/>
    <dgm:cxn modelId="{3C4FB2C9-5DF2-4D71-9531-EA475897A156}" type="presParOf" srcId="{5716C22F-911D-4DCA-812A-1C1161AB3466}" destId="{C2C18752-BDE0-4CEA-A2C6-69F9F5A7E0AB}" srcOrd="9" destOrd="0" presId="urn:microsoft.com/office/officeart/2005/8/layout/radial5"/>
    <dgm:cxn modelId="{01F4001D-4DDB-4029-8C43-24EDF5BBFC66}" type="presParOf" srcId="{C2C18752-BDE0-4CEA-A2C6-69F9F5A7E0AB}" destId="{08B23543-31DE-46F4-B496-856752EA3458}" srcOrd="0" destOrd="0" presId="urn:microsoft.com/office/officeart/2005/8/layout/radial5"/>
    <dgm:cxn modelId="{AC0EE098-8949-40E5-B9FF-F598D76284C9}" type="presParOf" srcId="{5716C22F-911D-4DCA-812A-1C1161AB3466}" destId="{E0329F09-FF44-466E-B12A-7C79A58287DC}" srcOrd="10" destOrd="0" presId="urn:microsoft.com/office/officeart/2005/8/layout/radial5"/>
    <dgm:cxn modelId="{94F0024C-E6E3-495B-9B7C-64174EB47AB6}" type="presParOf" srcId="{5716C22F-911D-4DCA-812A-1C1161AB3466}" destId="{6CFCB82C-959C-4E2D-9113-A118D08E4385}" srcOrd="11" destOrd="0" presId="urn:microsoft.com/office/officeart/2005/8/layout/radial5"/>
    <dgm:cxn modelId="{6271BE8A-D00E-4BD9-8CB3-99CE28136541}" type="presParOf" srcId="{6CFCB82C-959C-4E2D-9113-A118D08E4385}" destId="{C7F915BC-BF5F-4B4E-9E5E-D59DA8D0B04F}" srcOrd="0" destOrd="0" presId="urn:microsoft.com/office/officeart/2005/8/layout/radial5"/>
    <dgm:cxn modelId="{11E2D5FA-7B25-4EC1-A689-18E10D18E674}" type="presParOf" srcId="{5716C22F-911D-4DCA-812A-1C1161AB3466}" destId="{0D2B28CD-B27B-4DB2-A99C-60AC8D97D822}" srcOrd="12" destOrd="0" presId="urn:microsoft.com/office/officeart/2005/8/layout/radial5"/>
    <dgm:cxn modelId="{5C771B97-297E-458A-99EE-A6E170B9B8B0}" type="presParOf" srcId="{5716C22F-911D-4DCA-812A-1C1161AB3466}" destId="{39F9B584-D7BF-4744-8163-E0724DF9E6A0}" srcOrd="13" destOrd="0" presId="urn:microsoft.com/office/officeart/2005/8/layout/radial5"/>
    <dgm:cxn modelId="{1621D59B-80EF-404B-BB3C-A5961CDD5C38}" type="presParOf" srcId="{39F9B584-D7BF-4744-8163-E0724DF9E6A0}" destId="{1AC0CA60-00B8-4F56-B90C-A9890B26F127}" srcOrd="0" destOrd="0" presId="urn:microsoft.com/office/officeart/2005/8/layout/radial5"/>
    <dgm:cxn modelId="{DBEA653C-FE07-4B2D-BBAE-339F35F29948}" type="presParOf" srcId="{5716C22F-911D-4DCA-812A-1C1161AB3466}" destId="{8950ECF1-A8C9-4BC0-AF90-9187E3B4B1B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93F0A-8F7E-4AAE-95F0-AD7DBE6A1BD7}">
      <dsp:nvSpPr>
        <dsp:cNvPr id="0" name=""/>
        <dsp:cNvSpPr/>
      </dsp:nvSpPr>
      <dsp:spPr>
        <a:xfrm>
          <a:off x="1818975" y="1228145"/>
          <a:ext cx="2233380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ФИЗИКА</a:t>
          </a:r>
          <a:endParaRPr lang="ru-RU" sz="2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146046" y="1392063"/>
        <a:ext cx="1579238" cy="791467"/>
      </dsp:txXfrm>
    </dsp:sp>
    <dsp:sp modelId="{DE51DD91-891F-4CC6-8D94-FF20EFEB29E9}">
      <dsp:nvSpPr>
        <dsp:cNvPr id="0" name=""/>
        <dsp:cNvSpPr/>
      </dsp:nvSpPr>
      <dsp:spPr>
        <a:xfrm rot="20795960">
          <a:off x="3936012" y="1461316"/>
          <a:ext cx="60128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01281" y="16525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1621" y="1462809"/>
        <a:ext cx="30064" cy="30064"/>
      </dsp:txXfrm>
    </dsp:sp>
    <dsp:sp modelId="{2DDEE244-0F58-4932-ABE9-D5AE08C16611}">
      <dsp:nvSpPr>
        <dsp:cNvPr id="0" name=""/>
        <dsp:cNvSpPr/>
      </dsp:nvSpPr>
      <dsp:spPr>
        <a:xfrm>
          <a:off x="4513871" y="718809"/>
          <a:ext cx="1119303" cy="1119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Где?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677789" y="882727"/>
        <a:ext cx="791467" cy="791467"/>
      </dsp:txXfrm>
    </dsp:sp>
    <dsp:sp modelId="{B5DD5E82-481D-49CD-AF02-759639F89AFE}">
      <dsp:nvSpPr>
        <dsp:cNvPr id="0" name=""/>
        <dsp:cNvSpPr/>
      </dsp:nvSpPr>
      <dsp:spPr>
        <a:xfrm rot="1240420">
          <a:off x="3804611" y="2234833"/>
          <a:ext cx="71908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19081" y="16525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6175" y="2233381"/>
        <a:ext cx="35954" cy="35954"/>
      </dsp:txXfrm>
    </dsp:sp>
    <dsp:sp modelId="{24E79662-8859-4543-AA23-2263746B61B0}">
      <dsp:nvSpPr>
        <dsp:cNvPr id="0" name=""/>
        <dsp:cNvSpPr/>
      </dsp:nvSpPr>
      <dsp:spPr>
        <a:xfrm>
          <a:off x="4464502" y="2016222"/>
          <a:ext cx="1119303" cy="1119303"/>
        </a:xfrm>
        <a:prstGeom prst="ellipse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Когда?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628420" y="2180140"/>
        <a:ext cx="791467" cy="791467"/>
      </dsp:txXfrm>
    </dsp:sp>
    <dsp:sp modelId="{D1D6FD0D-8CD8-40E8-B43C-7A4D0DB88320}">
      <dsp:nvSpPr>
        <dsp:cNvPr id="0" name=""/>
        <dsp:cNvSpPr/>
      </dsp:nvSpPr>
      <dsp:spPr>
        <a:xfrm rot="3447397">
          <a:off x="3118149" y="2591991"/>
          <a:ext cx="68249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82492" y="16525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42333" y="2591454"/>
        <a:ext cx="34124" cy="34124"/>
      </dsp:txXfrm>
    </dsp:sp>
    <dsp:sp modelId="{C914E40C-983C-4450-81AD-0C7D474C1A10}">
      <dsp:nvSpPr>
        <dsp:cNvPr id="0" name=""/>
        <dsp:cNvSpPr/>
      </dsp:nvSpPr>
      <dsp:spPr>
        <a:xfrm>
          <a:off x="3384371" y="2808308"/>
          <a:ext cx="1119303" cy="1119303"/>
        </a:xfrm>
        <a:prstGeom prst="ellipse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Что?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48289" y="2972226"/>
        <a:ext cx="791467" cy="791467"/>
      </dsp:txXfrm>
    </dsp:sp>
    <dsp:sp modelId="{A8EA3A0D-4F8F-4FFE-B1D8-2112D7BAC523}">
      <dsp:nvSpPr>
        <dsp:cNvPr id="0" name=""/>
        <dsp:cNvSpPr/>
      </dsp:nvSpPr>
      <dsp:spPr>
        <a:xfrm rot="6381402">
          <a:off x="2355189" y="2637893"/>
          <a:ext cx="65225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52254" y="16525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65010" y="2638112"/>
        <a:ext cx="32612" cy="32612"/>
      </dsp:txXfrm>
    </dsp:sp>
    <dsp:sp modelId="{CFC72A5D-A7F5-4E3C-A522-3958B602704F}">
      <dsp:nvSpPr>
        <dsp:cNvPr id="0" name=""/>
        <dsp:cNvSpPr/>
      </dsp:nvSpPr>
      <dsp:spPr>
        <a:xfrm>
          <a:off x="1872214" y="2944696"/>
          <a:ext cx="1119303" cy="1119303"/>
        </a:xfrm>
        <a:prstGeom prst="ellipse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Почему?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36132" y="3108614"/>
        <a:ext cx="791467" cy="791467"/>
      </dsp:txXfrm>
    </dsp:sp>
    <dsp:sp modelId="{0C247FDB-CAF0-402A-B4B1-1C243A8B9F4A}">
      <dsp:nvSpPr>
        <dsp:cNvPr id="0" name=""/>
        <dsp:cNvSpPr/>
      </dsp:nvSpPr>
      <dsp:spPr>
        <a:xfrm rot="8468585">
          <a:off x="1379273" y="2587397"/>
          <a:ext cx="108679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086796" y="16525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95502" y="2576753"/>
        <a:ext cx="54339" cy="54339"/>
      </dsp:txXfrm>
    </dsp:sp>
    <dsp:sp modelId="{F9FC9208-B36A-49B7-AACA-310DD82AD825}">
      <dsp:nvSpPr>
        <dsp:cNvPr id="0" name=""/>
        <dsp:cNvSpPr/>
      </dsp:nvSpPr>
      <dsp:spPr>
        <a:xfrm>
          <a:off x="504058" y="2736300"/>
          <a:ext cx="1119303" cy="1119303"/>
        </a:xfrm>
        <a:prstGeom prst="ellipse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Как?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67976" y="2900218"/>
        <a:ext cx="791467" cy="791467"/>
      </dsp:txXfrm>
    </dsp:sp>
    <dsp:sp modelId="{B69FBBDF-9628-4B9A-9584-5AA53E32A21D}">
      <dsp:nvSpPr>
        <dsp:cNvPr id="0" name=""/>
        <dsp:cNvSpPr/>
      </dsp:nvSpPr>
      <dsp:spPr>
        <a:xfrm rot="10597663">
          <a:off x="1117720" y="1857491"/>
          <a:ext cx="70950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09508" y="16525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454737" y="1856278"/>
        <a:ext cx="35475" cy="35475"/>
      </dsp:txXfrm>
    </dsp:sp>
    <dsp:sp modelId="{3E6C2040-D3A0-4EE5-ACB8-3AA9A975FDE1}">
      <dsp:nvSpPr>
        <dsp:cNvPr id="0" name=""/>
        <dsp:cNvSpPr/>
      </dsp:nvSpPr>
      <dsp:spPr>
        <a:xfrm>
          <a:off x="0" y="1368153"/>
          <a:ext cx="1119303" cy="1119303"/>
        </a:xfrm>
        <a:prstGeom prst="ellipse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Кто?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63918" y="1532071"/>
        <a:ext cx="791467" cy="79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9DED-8C83-4137-A755-5E428571D19B}">
      <dsp:nvSpPr>
        <dsp:cNvPr id="0" name=""/>
        <dsp:cNvSpPr/>
      </dsp:nvSpPr>
      <dsp:spPr>
        <a:xfrm>
          <a:off x="2035534" y="1458124"/>
          <a:ext cx="3896652" cy="1988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Физические явления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– любые превращения или проявления свойств  вещества, которые происходят без изменения его состава.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606185" y="1749356"/>
        <a:ext cx="2755350" cy="1406195"/>
      </dsp:txXfrm>
    </dsp:sp>
    <dsp:sp modelId="{F3626833-EB63-4713-A03B-9CF362361FBA}">
      <dsp:nvSpPr>
        <dsp:cNvPr id="0" name=""/>
        <dsp:cNvSpPr/>
      </dsp:nvSpPr>
      <dsp:spPr>
        <a:xfrm rot="16200000">
          <a:off x="3913797" y="1091999"/>
          <a:ext cx="140128" cy="47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934816" y="1208176"/>
        <a:ext cx="98090" cy="285472"/>
      </dsp:txXfrm>
    </dsp:sp>
    <dsp:sp modelId="{3A0A0BDA-3E26-4A03-8656-987D98E99865}">
      <dsp:nvSpPr>
        <dsp:cNvPr id="0" name=""/>
        <dsp:cNvSpPr/>
      </dsp:nvSpPr>
      <dsp:spPr>
        <a:xfrm>
          <a:off x="2722234" y="-65709"/>
          <a:ext cx="2523252" cy="12594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Электрические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91756" y="118732"/>
        <a:ext cx="1784208" cy="890559"/>
      </dsp:txXfrm>
    </dsp:sp>
    <dsp:sp modelId="{0E64B44E-D755-4EE4-8DC9-66508CDD663F}">
      <dsp:nvSpPr>
        <dsp:cNvPr id="0" name=""/>
        <dsp:cNvSpPr/>
      </dsp:nvSpPr>
      <dsp:spPr>
        <a:xfrm rot="19784350">
          <a:off x="5443549" y="1185195"/>
          <a:ext cx="609250" cy="47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88228"/>
            <a:satOff val="-13776"/>
            <a:lumOff val="35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453274" y="1316318"/>
        <a:ext cx="466514" cy="285472"/>
      </dsp:txXfrm>
    </dsp:sp>
    <dsp:sp modelId="{56F72092-861F-401B-86FA-661F128837E7}">
      <dsp:nvSpPr>
        <dsp:cNvPr id="0" name=""/>
        <dsp:cNvSpPr/>
      </dsp:nvSpPr>
      <dsp:spPr>
        <a:xfrm>
          <a:off x="6096180" y="116327"/>
          <a:ext cx="1624867" cy="1259441"/>
        </a:xfrm>
        <a:prstGeom prst="ellipse">
          <a:avLst/>
        </a:prstGeom>
        <a:solidFill>
          <a:schemeClr val="accent2">
            <a:hueOff val="1288228"/>
            <a:satOff val="-13776"/>
            <a:lumOff val="359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Тепловые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334136" y="300768"/>
        <a:ext cx="1148955" cy="890559"/>
      </dsp:txXfrm>
    </dsp:sp>
    <dsp:sp modelId="{41D4A0FE-5CE6-45F6-B1BA-5B8F9BC83DF4}">
      <dsp:nvSpPr>
        <dsp:cNvPr id="0" name=""/>
        <dsp:cNvSpPr/>
      </dsp:nvSpPr>
      <dsp:spPr>
        <a:xfrm rot="2751886">
          <a:off x="4879970" y="3256575"/>
          <a:ext cx="229834" cy="47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890438" y="3326990"/>
        <a:ext cx="160884" cy="285472"/>
      </dsp:txXfrm>
    </dsp:sp>
    <dsp:sp modelId="{1CAFB911-B14E-4CE2-A466-2B7AF5BC2B02}">
      <dsp:nvSpPr>
        <dsp:cNvPr id="0" name=""/>
        <dsp:cNvSpPr/>
      </dsp:nvSpPr>
      <dsp:spPr>
        <a:xfrm>
          <a:off x="4406272" y="3594695"/>
          <a:ext cx="2593705" cy="1259441"/>
        </a:xfrm>
        <a:prstGeom prst="ellipse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Механические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86111" y="3779136"/>
        <a:ext cx="1834027" cy="890559"/>
      </dsp:txXfrm>
    </dsp:sp>
    <dsp:sp modelId="{4BB1599E-4C44-4EB7-95A5-6BECF979CA53}">
      <dsp:nvSpPr>
        <dsp:cNvPr id="0" name=""/>
        <dsp:cNvSpPr/>
      </dsp:nvSpPr>
      <dsp:spPr>
        <a:xfrm rot="482174">
          <a:off x="5977323" y="2516114"/>
          <a:ext cx="284817" cy="47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977743" y="2605299"/>
        <a:ext cx="199372" cy="285472"/>
      </dsp:txXfrm>
    </dsp:sp>
    <dsp:sp modelId="{2D298EC3-A19B-474E-A5FB-B8CF282DD454}">
      <dsp:nvSpPr>
        <dsp:cNvPr id="0" name=""/>
        <dsp:cNvSpPr/>
      </dsp:nvSpPr>
      <dsp:spPr>
        <a:xfrm>
          <a:off x="6374547" y="2172498"/>
          <a:ext cx="2103518" cy="1531958"/>
        </a:xfrm>
        <a:prstGeom prst="ellipse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Магнитные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82600" y="2396848"/>
        <a:ext cx="1487412" cy="1083258"/>
      </dsp:txXfrm>
    </dsp:sp>
    <dsp:sp modelId="{C2C18752-BDE0-4CEA-A2C6-69F9F5A7E0AB}">
      <dsp:nvSpPr>
        <dsp:cNvPr id="0" name=""/>
        <dsp:cNvSpPr/>
      </dsp:nvSpPr>
      <dsp:spPr>
        <a:xfrm rot="7935315">
          <a:off x="2837709" y="3314980"/>
          <a:ext cx="292830" cy="47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911170" y="3377627"/>
        <a:ext cx="204981" cy="285472"/>
      </dsp:txXfrm>
    </dsp:sp>
    <dsp:sp modelId="{E0329F09-FF44-466E-B12A-7C79A58287DC}">
      <dsp:nvSpPr>
        <dsp:cNvPr id="0" name=""/>
        <dsp:cNvSpPr/>
      </dsp:nvSpPr>
      <dsp:spPr>
        <a:xfrm>
          <a:off x="1647627" y="3702025"/>
          <a:ext cx="1535926" cy="953283"/>
        </a:xfrm>
        <a:prstGeom prst="ellipse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Световые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72558" y="3841630"/>
        <a:ext cx="1086064" cy="674073"/>
      </dsp:txXfrm>
    </dsp:sp>
    <dsp:sp modelId="{6CFCB82C-959C-4E2D-9113-A118D08E4385}">
      <dsp:nvSpPr>
        <dsp:cNvPr id="0" name=""/>
        <dsp:cNvSpPr/>
      </dsp:nvSpPr>
      <dsp:spPr>
        <a:xfrm rot="10167029">
          <a:off x="1665203" y="2613878"/>
          <a:ext cx="348938" cy="47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41139"/>
            <a:satOff val="-68877"/>
            <a:lumOff val="179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768999" y="2699453"/>
        <a:ext cx="244257" cy="285472"/>
      </dsp:txXfrm>
    </dsp:sp>
    <dsp:sp modelId="{0D2B28CD-B27B-4DB2-A99C-60AC8D97D822}">
      <dsp:nvSpPr>
        <dsp:cNvPr id="0" name=""/>
        <dsp:cNvSpPr/>
      </dsp:nvSpPr>
      <dsp:spPr>
        <a:xfrm>
          <a:off x="0" y="2333873"/>
          <a:ext cx="1520674" cy="1437815"/>
        </a:xfrm>
        <a:prstGeom prst="ellipse">
          <a:avLst/>
        </a:prstGeom>
        <a:solidFill>
          <a:schemeClr val="accent2">
            <a:hueOff val="6441139"/>
            <a:satOff val="-68877"/>
            <a:lumOff val="1797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Звуковые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22698" y="2544436"/>
        <a:ext cx="1075278" cy="1016689"/>
      </dsp:txXfrm>
    </dsp:sp>
    <dsp:sp modelId="{39F9B584-D7BF-4744-8163-E0724DF9E6A0}">
      <dsp:nvSpPr>
        <dsp:cNvPr id="0" name=""/>
        <dsp:cNvSpPr/>
      </dsp:nvSpPr>
      <dsp:spPr>
        <a:xfrm rot="12425678">
          <a:off x="1735609" y="1234061"/>
          <a:ext cx="663492" cy="47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870513" y="1361724"/>
        <a:ext cx="520756" cy="285472"/>
      </dsp:txXfrm>
    </dsp:sp>
    <dsp:sp modelId="{8950ECF1-A8C9-4BC0-AF90-9187E3B4B1BE}">
      <dsp:nvSpPr>
        <dsp:cNvPr id="0" name=""/>
        <dsp:cNvSpPr/>
      </dsp:nvSpPr>
      <dsp:spPr>
        <a:xfrm>
          <a:off x="4701" y="103049"/>
          <a:ext cx="1591593" cy="1441543"/>
        </a:xfrm>
        <a:prstGeom prst="ellipse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Атомные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7784" y="314158"/>
        <a:ext cx="1125427" cy="1019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4919C8-7E68-4EEB-B599-67B096F9369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DF626-F01C-4F23-AC6D-7B7156F4098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wmf"/><Relationship Id="rId12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w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hive.altaypressa.ru/uploads/1246870346.jp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68160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Или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изучает физика?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Заполните таблицу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671191"/>
          <a:ext cx="8504238" cy="45661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Физическое тело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Явление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281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348880"/>
            <a:ext cx="8503920" cy="2160240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§§ 1, 2.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Ответить на вопросы после параграфов.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Дополнить таблицы своими примерами.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Эпиграф: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Века стоит земная твердь,</a:t>
            </a:r>
          </a:p>
          <a:p>
            <a:pPr>
              <a:buNone/>
            </a:pPr>
            <a:r>
              <a:rPr lang="ru-RU" dirty="0" smtClean="0"/>
              <a:t>На ней всего важнее разум – </a:t>
            </a:r>
          </a:p>
          <a:p>
            <a:pPr>
              <a:buNone/>
            </a:pPr>
            <a:r>
              <a:rPr lang="ru-RU" dirty="0" smtClean="0"/>
              <a:t>Ньютоном </a:t>
            </a:r>
            <a:r>
              <a:rPr lang="ru-RU" dirty="0"/>
              <a:t>можешь </a:t>
            </a:r>
            <a:r>
              <a:rPr lang="ru-RU" dirty="0" smtClean="0"/>
              <a:t>ты не быть,</a:t>
            </a:r>
          </a:p>
          <a:p>
            <a:pPr>
              <a:buNone/>
            </a:pPr>
            <a:r>
              <a:rPr lang="ru-RU" dirty="0" smtClean="0"/>
              <a:t>А физику учить обязан!</a:t>
            </a:r>
          </a:p>
          <a:p>
            <a:pPr>
              <a:buNone/>
            </a:pPr>
            <a:endParaRPr lang="ru-RU" dirty="0" smtClean="0"/>
          </a:p>
          <a:p>
            <a:pPr marL="3233738" indent="-273050">
              <a:buNone/>
            </a:pPr>
            <a:r>
              <a:rPr lang="ru-RU" dirty="0" smtClean="0"/>
              <a:t>Она – Царица Всех Наук,</a:t>
            </a:r>
          </a:p>
          <a:p>
            <a:pPr marL="3233738" indent="-273050">
              <a:buNone/>
            </a:pPr>
            <a:r>
              <a:rPr lang="ru-RU" dirty="0" smtClean="0"/>
              <a:t>Но (это строго между нами)</a:t>
            </a:r>
          </a:p>
          <a:p>
            <a:pPr marL="3233738" indent="-273050">
              <a:buNone/>
            </a:pPr>
            <a:r>
              <a:rPr lang="ru-RU" dirty="0" smtClean="0"/>
              <a:t>Чтоб вам не оторвало рук – </a:t>
            </a:r>
          </a:p>
          <a:p>
            <a:pPr marL="3233738" indent="-273050">
              <a:buNone/>
            </a:pPr>
            <a:r>
              <a:rPr lang="ru-RU" dirty="0" smtClean="0"/>
              <a:t>Не троньте физику руками.</a:t>
            </a:r>
          </a:p>
          <a:p>
            <a:pPr marL="6005513" indent="-273050">
              <a:buNone/>
            </a:pPr>
            <a:r>
              <a:rPr lang="ru-RU" sz="1600" dirty="0" smtClean="0"/>
              <a:t>(Народное творчество)</a:t>
            </a:r>
            <a:endParaRPr lang="ru-RU" sz="1600" dirty="0"/>
          </a:p>
        </p:txBody>
      </p:sp>
      <p:pic>
        <p:nvPicPr>
          <p:cNvPr id="1026" name="Picture 2" descr="C:\Users\Мила\Desktop\getPicture.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592" y="1556792"/>
            <a:ext cx="1684784" cy="2277266"/>
          </a:xfrm>
          <a:prstGeom prst="rect">
            <a:avLst/>
          </a:prstGeom>
          <a:noFill/>
        </p:spPr>
      </p:pic>
      <p:pic>
        <p:nvPicPr>
          <p:cNvPr id="1027" name="Picture 3" descr="C:\Users\Мила\Downloads\MM9002835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847725" cy="895350"/>
          </a:xfrm>
          <a:prstGeom prst="rect">
            <a:avLst/>
          </a:prstGeom>
          <a:noFill/>
        </p:spPr>
      </p:pic>
      <p:pic>
        <p:nvPicPr>
          <p:cNvPr id="1028" name="Picture 4" descr="C:\Users\Мила\Downloads\MM9001781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852936"/>
            <a:ext cx="7239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Физика </a:t>
            </a:r>
            <a:r>
              <a:rPr lang="ru-RU" dirty="0" smtClean="0">
                <a:solidFill>
                  <a:schemeClr val="tx1"/>
                </a:solidFill>
              </a:rPr>
              <a:t>(греч. </a:t>
            </a:r>
            <a:r>
              <a:rPr lang="en-US" dirty="0" err="1" smtClean="0">
                <a:solidFill>
                  <a:schemeClr val="tx1"/>
                </a:solidFill>
              </a:rPr>
              <a:t>physis</a:t>
            </a:r>
            <a:r>
              <a:rPr lang="ru-RU" dirty="0" smtClean="0">
                <a:solidFill>
                  <a:schemeClr val="tx1"/>
                </a:solidFill>
              </a:rPr>
              <a:t>) – наука о природе.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Мила\Downloads\MC900440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56792"/>
            <a:ext cx="2311152" cy="2311152"/>
          </a:xfrm>
          <a:prstGeom prst="rect">
            <a:avLst/>
          </a:prstGeom>
          <a:noFill/>
        </p:spPr>
      </p:pic>
      <p:pic>
        <p:nvPicPr>
          <p:cNvPr id="2052" name="Picture 4" descr="C:\Users\Мила\Downloads\MC900438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50680"/>
            <a:ext cx="3374814" cy="2786632"/>
          </a:xfrm>
          <a:prstGeom prst="rect">
            <a:avLst/>
          </a:prstGeom>
          <a:noFill/>
        </p:spPr>
      </p:pic>
      <p:pic>
        <p:nvPicPr>
          <p:cNvPr id="2053" name="Picture 5" descr="C:\Users\Мила\Downloads\MC90033815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506" y="3920230"/>
            <a:ext cx="2566014" cy="2389090"/>
          </a:xfrm>
          <a:prstGeom prst="rect">
            <a:avLst/>
          </a:prstGeom>
          <a:noFill/>
        </p:spPr>
      </p:pic>
      <p:pic>
        <p:nvPicPr>
          <p:cNvPr id="2054" name="Picture 6" descr="C:\Users\Мила\Downloads\MC90035361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1284222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6" y="2636912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Аристотель</a:t>
            </a:r>
          </a:p>
          <a:p>
            <a:pPr algn="ctr"/>
            <a:r>
              <a:rPr lang="en-US" dirty="0" smtClean="0"/>
              <a:t>IV</a:t>
            </a:r>
            <a:r>
              <a:rPr lang="ru-RU" dirty="0" smtClean="0"/>
              <a:t> в. до н.э.</a:t>
            </a:r>
            <a:endParaRPr lang="ru-RU" dirty="0"/>
          </a:p>
        </p:txBody>
      </p:sp>
      <p:pic>
        <p:nvPicPr>
          <p:cNvPr id="2055" name="Picture 7" descr="C:\Users\Мила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110117"/>
            <a:ext cx="1267310" cy="16675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11515" y="3501008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М.В. Ломоносов</a:t>
            </a:r>
          </a:p>
          <a:p>
            <a:pPr algn="ctr"/>
            <a:r>
              <a:rPr lang="en-US" dirty="0" smtClean="0"/>
              <a:t>XVIII </a:t>
            </a:r>
            <a:r>
              <a:rPr lang="ru-RU" dirty="0" smtClean="0"/>
              <a:t>в. н.э.</a:t>
            </a:r>
            <a:endParaRPr lang="ru-RU" dirty="0"/>
          </a:p>
        </p:txBody>
      </p:sp>
      <p:pic>
        <p:nvPicPr>
          <p:cNvPr id="2056" name="Picture 8" descr="C:\Users\Мила\Downloads\MC90040791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7" y="5013176"/>
            <a:ext cx="964808" cy="112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Язык физики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97152"/>
            <a:ext cx="8503920" cy="1368152"/>
          </a:xfrm>
        </p:spPr>
        <p:txBody>
          <a:bodyPr/>
          <a:lstStyle/>
          <a:p>
            <a:pPr marL="35560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Физические термины</a:t>
            </a:r>
            <a:r>
              <a:rPr lang="ru-RU" dirty="0" smtClean="0"/>
              <a:t> – специальные слова, обозначающие физические понятия.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физики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021976"/>
            <a:ext cx="8534400" cy="758952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познать законы природы и поставить их на службу человечеству!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Явления</a:t>
            </a:r>
            <a:r>
              <a:rPr lang="ru-RU" dirty="0" smtClean="0">
                <a:solidFill>
                  <a:schemeClr val="tx1"/>
                </a:solidFill>
              </a:rPr>
              <a:t> – изменения, происходящие с телами и веществами в окружающем мире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85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Мила\Downloads\MC90019751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1060075" cy="870397"/>
          </a:xfrm>
          <a:prstGeom prst="rect">
            <a:avLst/>
          </a:prstGeom>
          <a:noFill/>
        </p:spPr>
      </p:pic>
      <p:pic>
        <p:nvPicPr>
          <p:cNvPr id="3075" name="Picture 3" descr="C:\Users\Мила\Downloads\MP9004120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589240"/>
            <a:ext cx="1385799" cy="989856"/>
          </a:xfrm>
          <a:prstGeom prst="rect">
            <a:avLst/>
          </a:prstGeom>
          <a:noFill/>
        </p:spPr>
      </p:pic>
      <p:pic>
        <p:nvPicPr>
          <p:cNvPr id="3076" name="Picture 4" descr="C:\Users\Мила\Downloads\MC90044040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4376" y="5517232"/>
            <a:ext cx="1155576" cy="1155576"/>
          </a:xfrm>
          <a:prstGeom prst="rect">
            <a:avLst/>
          </a:prstGeom>
          <a:noFill/>
        </p:spPr>
      </p:pic>
      <p:pic>
        <p:nvPicPr>
          <p:cNvPr id="3077" name="Picture 5" descr="C:\Users\Мила\Downloads\MC90033510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3300312"/>
            <a:ext cx="936104" cy="936104"/>
          </a:xfrm>
          <a:prstGeom prst="rect">
            <a:avLst/>
          </a:prstGeom>
          <a:noFill/>
        </p:spPr>
      </p:pic>
      <p:pic>
        <p:nvPicPr>
          <p:cNvPr id="3078" name="Picture 6" descr="C:\Users\Мила\Downloads\MC900234009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1052736"/>
            <a:ext cx="1286790" cy="1584176"/>
          </a:xfrm>
          <a:prstGeom prst="rect">
            <a:avLst/>
          </a:prstGeom>
          <a:noFill/>
        </p:spPr>
      </p:pic>
      <p:pic>
        <p:nvPicPr>
          <p:cNvPr id="3079" name="Picture 7" descr="C:\Users\Мила\Downloads\MC9003871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4941168"/>
            <a:ext cx="936104" cy="936104"/>
          </a:xfrm>
          <a:prstGeom prst="rect">
            <a:avLst/>
          </a:prstGeom>
          <a:noFill/>
        </p:spPr>
      </p:pic>
      <p:pic>
        <p:nvPicPr>
          <p:cNvPr id="3080" name="Picture 8" descr="C:\Users\Мила\Downloads\MC900232816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1340768"/>
            <a:ext cx="113193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Заполните таблицу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Механические явления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Оптические явления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Электрические явления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Тепловые явления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228600"/>
            <a:ext cx="9036496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Физические тела </a:t>
            </a:r>
            <a:r>
              <a:rPr lang="ru-RU" dirty="0" smtClean="0">
                <a:solidFill>
                  <a:schemeClr val="tx1"/>
                </a:solidFill>
              </a:rPr>
              <a:t>– любые окружающие нас тела.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8503920" cy="6058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Любое тело имеет форму и объем.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733256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Тела одинаковой формы, </a:t>
            </a:r>
          </a:p>
          <a:p>
            <a:pPr algn="ctr"/>
            <a:r>
              <a:rPr lang="ru-RU" dirty="0" smtClean="0"/>
              <a:t>но разного объема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74453" y="5733256"/>
            <a:ext cx="3076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Тела одинакового объема, </a:t>
            </a:r>
          </a:p>
          <a:p>
            <a:pPr algn="ctr"/>
            <a:r>
              <a:rPr lang="ru-RU" dirty="0" smtClean="0"/>
              <a:t>но разной формы</a:t>
            </a:r>
            <a:endParaRPr lang="ru-RU" dirty="0"/>
          </a:p>
        </p:txBody>
      </p:sp>
      <p:pic>
        <p:nvPicPr>
          <p:cNvPr id="4098" name="Picture 2" descr="C:\Users\Мила\Downloads\MC90029007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1266016" cy="1293216"/>
          </a:xfrm>
          <a:prstGeom prst="rect">
            <a:avLst/>
          </a:prstGeom>
          <a:noFill/>
        </p:spPr>
      </p:pic>
      <p:pic>
        <p:nvPicPr>
          <p:cNvPr id="7" name="Picture 2" descr="C:\Users\Мила\Downloads\MC90029007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897473"/>
            <a:ext cx="1656184" cy="1691767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7380312" y="4221088"/>
            <a:ext cx="1080120" cy="10584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4365104"/>
            <a:ext cx="9144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Материя и вещество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525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9525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Вещество</a:t>
            </a:r>
            <a:r>
              <a:rPr lang="ru-RU" dirty="0" smtClean="0"/>
              <a:t> – то, из чего состоит тело.</a:t>
            </a:r>
          </a:p>
          <a:p>
            <a:pPr marL="95250" indent="0">
              <a:buNone/>
            </a:pPr>
            <a:endParaRPr lang="ru-RU" dirty="0" smtClean="0"/>
          </a:p>
          <a:p>
            <a:pPr marL="9525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Вещество</a:t>
            </a:r>
            <a:r>
              <a:rPr lang="ru-RU" dirty="0" smtClean="0"/>
              <a:t> – один из видов материи.</a:t>
            </a:r>
          </a:p>
          <a:p>
            <a:pPr marL="95250" indent="0">
              <a:buNone/>
            </a:pPr>
            <a:endParaRPr lang="ru-RU" dirty="0" smtClean="0"/>
          </a:p>
          <a:p>
            <a:pPr marL="9525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Материя</a:t>
            </a:r>
            <a:r>
              <a:rPr lang="ru-RU" dirty="0" smtClean="0"/>
              <a:t> – все то, что существует во Вселенной, независимо от нашего познания.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7290" y="1857364"/>
            <a:ext cx="271464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14942" y="1857364"/>
            <a:ext cx="271464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Слева будут даны изображения физических тел,  ваша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адача  - назвать  вещества, из которых эти тела могут  состоять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857364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ф</a:t>
            </a:r>
            <a:r>
              <a:rPr lang="ru-RU" sz="2000" dirty="0" smtClean="0">
                <a:solidFill>
                  <a:srgbClr val="002060"/>
                </a:solidFill>
              </a:rPr>
              <a:t>изическое тело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185736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вещество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2500306"/>
            <a:ext cx="3714776" cy="27146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2500306"/>
            <a:ext cx="3714776" cy="27146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:\Анимация\1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1285883" cy="1358745"/>
          </a:xfrm>
          <a:prstGeom prst="rect">
            <a:avLst/>
          </a:prstGeom>
          <a:noFill/>
        </p:spPr>
      </p:pic>
      <p:pic>
        <p:nvPicPr>
          <p:cNvPr id="5124" name="Picture 4" descr="H:\Анимация\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1533525" cy="1409700"/>
          </a:xfrm>
          <a:prstGeom prst="rect">
            <a:avLst/>
          </a:prstGeom>
          <a:noFill/>
        </p:spPr>
      </p:pic>
      <p:pic>
        <p:nvPicPr>
          <p:cNvPr id="5127" name="Picture 7" descr="H:\Анимация\11r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571744"/>
            <a:ext cx="776291" cy="1000129"/>
          </a:xfrm>
          <a:prstGeom prst="rect">
            <a:avLst/>
          </a:prstGeom>
          <a:noFill/>
        </p:spPr>
      </p:pic>
      <p:pic>
        <p:nvPicPr>
          <p:cNvPr id="17" name="Picture 9" descr="Изображение 15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929066"/>
            <a:ext cx="1066166" cy="995373"/>
          </a:xfrm>
          <a:prstGeom prst="rect">
            <a:avLst/>
          </a:prstGeom>
          <a:noFill/>
        </p:spPr>
      </p:pic>
      <p:pic>
        <p:nvPicPr>
          <p:cNvPr id="18" name="Picture 4" descr="Картинка 2 из 1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704311">
            <a:off x="3287273" y="2644906"/>
            <a:ext cx="644884" cy="1309409"/>
          </a:xfrm>
          <a:prstGeom prst="rect">
            <a:avLst/>
          </a:prstGeom>
          <a:noFill/>
          <a:ln w="63500" cmpd="dbl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000628" y="2643182"/>
            <a:ext cx="325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кожа, кожзаменитель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3071810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алюминий, глина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3500438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стекло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884" y="3929066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бумага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4357694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металл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 animBg="1"/>
      <p:bldP spid="9" grpId="0" animBg="1"/>
      <p:bldP spid="19" grpId="0"/>
      <p:bldP spid="20" grpId="0"/>
      <p:bldP spid="21" grpId="0"/>
      <p:bldP spid="22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</TotalTime>
  <Words>289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Georgia</vt:lpstr>
      <vt:lpstr>Times New Roman</vt:lpstr>
      <vt:lpstr>Wingdings</vt:lpstr>
      <vt:lpstr>Wingdings 2</vt:lpstr>
      <vt:lpstr>Официальная</vt:lpstr>
      <vt:lpstr>Что изучает физика?</vt:lpstr>
      <vt:lpstr>Эпиграф:</vt:lpstr>
      <vt:lpstr>Физика (греч. physis) – наука о природе.</vt:lpstr>
      <vt:lpstr>Язык физики</vt:lpstr>
      <vt:lpstr>Явления – изменения, происходящие с телами и веществами в окружающем мире</vt:lpstr>
      <vt:lpstr>Заполните таблицу</vt:lpstr>
      <vt:lpstr>Физические тела – любые окружающие нас тела.</vt:lpstr>
      <vt:lpstr>Материя и вещество</vt:lpstr>
      <vt:lpstr>Презентация PowerPoint</vt:lpstr>
      <vt:lpstr>Заполните таблицу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физика?</dc:title>
  <dc:creator>Мила</dc:creator>
  <cp:lastModifiedBy>Елена Гусева</cp:lastModifiedBy>
  <cp:revision>19</cp:revision>
  <dcterms:created xsi:type="dcterms:W3CDTF">2012-09-02T18:56:53Z</dcterms:created>
  <dcterms:modified xsi:type="dcterms:W3CDTF">2015-09-08T06:08:01Z</dcterms:modified>
</cp:coreProperties>
</file>