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4" r:id="rId6"/>
    <p:sldId id="286" r:id="rId7"/>
    <p:sldId id="287" r:id="rId8"/>
    <p:sldId id="288" r:id="rId9"/>
    <p:sldId id="265" r:id="rId10"/>
    <p:sldId id="266" r:id="rId11"/>
    <p:sldId id="267" r:id="rId12"/>
    <p:sldId id="268" r:id="rId13"/>
    <p:sldId id="256" r:id="rId14"/>
    <p:sldId id="269" r:id="rId15"/>
    <p:sldId id="270" r:id="rId16"/>
    <p:sldId id="271" r:id="rId17"/>
    <p:sldId id="272" r:id="rId18"/>
    <p:sldId id="273" r:id="rId19"/>
    <p:sldId id="274" r:id="rId20"/>
    <p:sldId id="260" r:id="rId21"/>
    <p:sldId id="275" r:id="rId22"/>
    <p:sldId id="283" r:id="rId23"/>
    <p:sldId id="280" r:id="rId24"/>
    <p:sldId id="276" r:id="rId25"/>
    <p:sldId id="277" r:id="rId26"/>
    <p:sldId id="278" r:id="rId27"/>
    <p:sldId id="282" r:id="rId28"/>
    <p:sldId id="279" r:id="rId29"/>
    <p:sldId id="281" r:id="rId30"/>
    <p:sldId id="284" r:id="rId31"/>
    <p:sldId id="285" r:id="rId32"/>
    <p:sldId id="26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87F0B-4A55-4AD1-AAC3-33BC00144E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5976"/>
      </p:ext>
    </p:extLst>
  </p:cSld>
  <p:clrMapOvr>
    <a:masterClrMapping/>
  </p:clrMapOvr>
  <p:transition spd="slow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62EEB-9773-443D-98EE-52EB4881F2A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75644"/>
      </p:ext>
    </p:extLst>
  </p:cSld>
  <p:clrMapOvr>
    <a:masterClrMapping/>
  </p:clrMapOvr>
  <p:transition spd="slow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809E7-0567-4EAB-936A-BE21A4E08BF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72938"/>
      </p:ext>
    </p:extLst>
  </p:cSld>
  <p:clrMapOvr>
    <a:masterClrMapping/>
  </p:clrMapOvr>
  <p:transition spd="slow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EEB86-2056-4820-80C4-B796313F40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77682"/>
      </p:ext>
    </p:extLst>
  </p:cSld>
  <p:clrMapOvr>
    <a:masterClrMapping/>
  </p:clrMapOvr>
  <p:transition spd="slow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0F1BE-45C5-4669-AEB1-7DC9A9E27B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67225"/>
      </p:ext>
    </p:extLst>
  </p:cSld>
  <p:clrMapOvr>
    <a:masterClrMapping/>
  </p:clrMapOvr>
  <p:transition spd="slow"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4C5C8-926B-4F38-A090-F167304EBEB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80803"/>
      </p:ext>
    </p:extLst>
  </p:cSld>
  <p:clrMapOvr>
    <a:masterClrMapping/>
  </p:clrMapOvr>
  <p:transition spd="slow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E1F1C-FE24-4653-800F-4DD688585A1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71170"/>
      </p:ext>
    </p:extLst>
  </p:cSld>
  <p:clrMapOvr>
    <a:masterClrMapping/>
  </p:clrMapOvr>
  <p:transition spd="slow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C2DD9-F5E3-4CEB-B80C-1143E612B8A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3775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2AF34-DB4A-44D3-958A-B8CEA3450A9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53847"/>
      </p:ext>
    </p:extLst>
  </p:cSld>
  <p:clrMapOvr>
    <a:masterClrMapping/>
  </p:clrMapOvr>
  <p:transition spd="slow"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7A3F4-4580-4858-8A2B-23248998F4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10261"/>
      </p:ext>
    </p:extLst>
  </p:cSld>
  <p:clrMapOvr>
    <a:masterClrMapping/>
  </p:clrMapOvr>
  <p:transition spd="slow"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14545-8867-49BD-9BCA-78F3B34D76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46384"/>
      </p:ext>
    </p:extLst>
  </p:cSld>
  <p:clrMapOvr>
    <a:masterClrMapping/>
  </p:clrMapOvr>
  <p:transition spd="slow">
    <p:check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590E2-EFBF-4C10-91ED-07AE430CE9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89341"/>
      </p:ext>
    </p:extLst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4FB297-8346-47B9-A5CD-A4F710C6EB8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7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4;&#1072;&#1084;&#1091;&#1083;&#1103;\Desktop\&#1053;&#1086;&#1074;&#1072;&#1103;%20&#1087;&#1072;&#1087;&#1082;&#1072;\09_NA%20BRATSKIH%20MOGILAH.mp3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Новая папка (4)\2007_06_22_08_44_40_a1fd7e74437b5ad9dc504ed2628ffff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12" y="116632"/>
            <a:ext cx="4761396" cy="6741368"/>
          </a:xfrm>
          <a:noFill/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139953" y="0"/>
            <a:ext cx="50040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3600" b="1" dirty="0">
                <a:solidFill>
                  <a:srgbClr val="CC0000"/>
                </a:solidFill>
              </a:rPr>
              <a:t>Война!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600" b="1" dirty="0">
                <a:solidFill>
                  <a:schemeClr val="bg1"/>
                </a:solidFill>
              </a:rPr>
              <a:t>22 июня,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600" b="1" dirty="0" smtClean="0">
                <a:solidFill>
                  <a:schemeClr val="bg1"/>
                </a:solidFill>
              </a:rPr>
              <a:t>4 часа утра,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600" b="1" dirty="0">
                <a:solidFill>
                  <a:schemeClr val="bg1"/>
                </a:solidFill>
              </a:rPr>
              <a:t>б</a:t>
            </a:r>
            <a:r>
              <a:rPr lang="ru-RU" sz="3600" b="1" dirty="0" smtClean="0">
                <a:solidFill>
                  <a:schemeClr val="bg1"/>
                </a:solidFill>
              </a:rPr>
              <a:t>ез объявления войны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600" b="1" dirty="0" smtClean="0">
                <a:solidFill>
                  <a:schemeClr val="bg1"/>
                </a:solidFill>
              </a:rPr>
              <a:t>Германские войска напали на Советский союз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5488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1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06490"/>
          </a:xfrm>
        </p:spPr>
        <p:txBody>
          <a:bodyPr/>
          <a:lstStyle/>
          <a:p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«  </a:t>
            </a:r>
            <a:r>
              <a:rPr lang="ru-RU" sz="11000" b="1" u="sng" dirty="0" smtClean="0">
                <a:solidFill>
                  <a:srgbClr val="FF0000"/>
                </a:solidFill>
                <a:latin typeface="Monotype Corsiva" pitchFamily="66" charset="0"/>
              </a:rPr>
              <a:t>Песня   в солдатской  шинели </a:t>
            </a:r>
            <a:r>
              <a:rPr lang="ru-RU" sz="110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9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1048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4887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70892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  <a:latin typeface="Arial"/>
              </a:rPr>
              <a:t>                        </a:t>
            </a:r>
            <a:r>
              <a:rPr lang="ru-RU" b="1" i="1" dirty="0" smtClean="0">
                <a:solidFill>
                  <a:schemeClr val="bg1"/>
                </a:solidFill>
                <a:latin typeface="Monotype Corsiva" pitchFamily="66" charset="0"/>
              </a:rPr>
              <a:t>Кто </a:t>
            </a:r>
            <a:r>
              <a:rPr lang="ru-RU" b="1" i="1" dirty="0">
                <a:solidFill>
                  <a:schemeClr val="bg1"/>
                </a:solidFill>
                <a:latin typeface="Monotype Corsiva" pitchFamily="66" charset="0"/>
              </a:rPr>
              <a:t>сказал, что надо бросить </a:t>
            </a:r>
            <a:br>
              <a:rPr lang="ru-RU" b="1" i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</a:t>
            </a:r>
            <a:r>
              <a:rPr lang="ru-RU" b="1" i="1" dirty="0" smtClean="0">
                <a:solidFill>
                  <a:schemeClr val="bg1"/>
                </a:solidFill>
                <a:latin typeface="Monotype Corsiva" pitchFamily="66" charset="0"/>
              </a:rPr>
              <a:t>Песни </a:t>
            </a:r>
            <a:r>
              <a:rPr lang="ru-RU" b="1" i="1" dirty="0">
                <a:solidFill>
                  <a:schemeClr val="bg1"/>
                </a:solidFill>
                <a:latin typeface="Monotype Corsiva" pitchFamily="66" charset="0"/>
              </a:rPr>
              <a:t>на войне? </a:t>
            </a:r>
            <a:br>
              <a:rPr lang="ru-RU" b="1" i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Monotype Corsiva" pitchFamily="66" charset="0"/>
              </a:rPr>
              <a:t>                    </a:t>
            </a:r>
            <a:r>
              <a:rPr lang="ru-RU" b="1" i="1" dirty="0" smtClean="0">
                <a:solidFill>
                  <a:schemeClr val="bg1"/>
                </a:solidFill>
                <a:latin typeface="Monotype Corsiva" pitchFamily="66" charset="0"/>
              </a:rPr>
              <a:t>После </a:t>
            </a:r>
            <a:r>
              <a:rPr lang="ru-RU" b="1" i="1" dirty="0">
                <a:solidFill>
                  <a:schemeClr val="bg1"/>
                </a:solidFill>
                <a:latin typeface="Monotype Corsiva" pitchFamily="66" charset="0"/>
              </a:rPr>
              <a:t>боя сердце просит </a:t>
            </a:r>
            <a:br>
              <a:rPr lang="ru-RU" b="1" i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</a:t>
            </a:r>
            <a:r>
              <a:rPr lang="ru-RU" b="1" i="1" dirty="0" smtClean="0">
                <a:solidFill>
                  <a:schemeClr val="bg1"/>
                </a:solidFill>
                <a:latin typeface="Monotype Corsiva" pitchFamily="66" charset="0"/>
              </a:rPr>
              <a:t>Музыки </a:t>
            </a:r>
            <a:r>
              <a:rPr lang="ru-RU" b="1" i="1" dirty="0">
                <a:solidFill>
                  <a:schemeClr val="bg1"/>
                </a:solidFill>
                <a:latin typeface="Monotype Corsiva" pitchFamily="66" charset="0"/>
              </a:rPr>
              <a:t>вдвойне</a:t>
            </a:r>
            <a:r>
              <a:rPr lang="ru-RU" b="1" i="1" dirty="0" smtClean="0">
                <a:solidFill>
                  <a:schemeClr val="bg1"/>
                </a:solidFill>
                <a:latin typeface="Monotype Corsiva" pitchFamily="66" charset="0"/>
              </a:rPr>
              <a:t>.</a:t>
            </a:r>
            <a:br>
              <a:rPr lang="ru-RU" b="1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Monotype Corsiva" pitchFamily="66" charset="0"/>
              </a:rPr>
              <a:t>                                                    </a:t>
            </a:r>
            <a:r>
              <a:rPr lang="ru-RU" sz="1600" b="1" i="1" dirty="0" smtClean="0">
                <a:solidFill>
                  <a:schemeClr val="tx1"/>
                </a:solidFill>
                <a:latin typeface="Monotype Corsiva" pitchFamily="66" charset="0"/>
              </a:rPr>
              <a:t>(</a:t>
            </a:r>
            <a:r>
              <a:rPr lang="ru-RU" sz="2200" b="1" i="1" dirty="0" smtClean="0">
                <a:solidFill>
                  <a:schemeClr val="tx1"/>
                </a:solidFill>
                <a:latin typeface="Monotype Corsiva" pitchFamily="66" charset="0"/>
              </a:rPr>
              <a:t>В. Лебедев – Кумач</a:t>
            </a:r>
            <a:r>
              <a:rPr lang="ru-RU" sz="1600" b="1" i="1" dirty="0" smtClean="0">
                <a:solidFill>
                  <a:schemeClr val="tx1"/>
                </a:solidFill>
                <a:latin typeface="Monotype Corsiva" pitchFamily="66" charset="0"/>
              </a:rPr>
              <a:t>)</a:t>
            </a:r>
            <a:endParaRPr lang="ru-RU" sz="16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marL="0" indent="0">
              <a:buNone/>
            </a:pPr>
            <a:endParaRPr lang="ru-RU" b="1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Песня </a:t>
            </a:r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также может разить врага, 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как   и любое </a:t>
            </a:r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оружие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…..</a:t>
            </a:r>
            <a:endParaRPr lang="ru-RU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Monotype Corsiva" pitchFamily="66" charset="0"/>
              </a:rPr>
              <a:t>( А. Александров)</a:t>
            </a:r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2039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686800" cy="61261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</a:t>
            </a:r>
            <a:endParaRPr lang="ru-RU" sz="7200" b="1" dirty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sz="7200" b="1" dirty="0" smtClean="0">
                <a:latin typeface="Monotype Corsiva" pitchFamily="66" charset="0"/>
              </a:rPr>
              <a:t>                    </a:t>
            </a:r>
            <a:r>
              <a:rPr lang="ru-RU" sz="7200" b="1" dirty="0" smtClean="0">
                <a:solidFill>
                  <a:schemeClr val="bg1"/>
                </a:solidFill>
                <a:latin typeface="Monotype Corsiva" pitchFamily="66" charset="0"/>
              </a:rPr>
              <a:t>« Священная </a:t>
            </a:r>
          </a:p>
          <a:p>
            <a:pPr marL="0" indent="0">
              <a:buNone/>
            </a:pPr>
            <a:r>
              <a:rPr lang="ru-RU" sz="72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72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   война »  </a:t>
            </a:r>
            <a:r>
              <a:rPr lang="ru-RU" sz="7200" b="1" dirty="0" smtClean="0">
                <a:latin typeface="Monotype Corsiva" pitchFamily="66" charset="0"/>
              </a:rPr>
              <a:t>         </a:t>
            </a:r>
            <a:endParaRPr lang="ru-RU" sz="7200" b="1" dirty="0">
              <a:latin typeface="Monotype Corsiva" pitchFamily="66" charset="0"/>
              <a:cs typeface="Miriam" pitchFamily="34" charset="-79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440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17692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8957" y="0"/>
            <a:ext cx="8855757" cy="6126163"/>
          </a:xfrm>
        </p:spPr>
        <p:txBody>
          <a:bodyPr/>
          <a:lstStyle/>
          <a:p>
            <a:r>
              <a:rPr lang="ru-RU" dirty="0" smtClean="0"/>
              <a:t>                                                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</a:t>
            </a:r>
            <a:r>
              <a:rPr lang="ru-RU" sz="5400" b="1" dirty="0" smtClean="0">
                <a:solidFill>
                  <a:schemeClr val="bg1"/>
                </a:solidFill>
              </a:rPr>
              <a:t>«В                       </a:t>
            </a:r>
          </a:p>
          <a:p>
            <a:pPr marL="0" indent="0">
              <a:buNone/>
            </a:pP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</a:rPr>
              <a:t>                        </a:t>
            </a:r>
            <a:r>
              <a:rPr lang="ru-RU" sz="5400" b="1" dirty="0" smtClean="0">
                <a:solidFill>
                  <a:schemeClr val="bg1"/>
                </a:solidFill>
              </a:rPr>
              <a:t> землянке</a:t>
            </a:r>
            <a:r>
              <a:rPr lang="ru-RU" sz="5400" b="1" dirty="0" smtClean="0">
                <a:solidFill>
                  <a:schemeClr val="bg1"/>
                </a:solidFill>
              </a:rPr>
              <a:t>»          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426" y="0"/>
            <a:ext cx="52334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56668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7577" y="0"/>
            <a:ext cx="9401577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</a:t>
            </a:r>
          </a:p>
          <a:p>
            <a:pPr marL="0" indent="0">
              <a:buNone/>
            </a:pP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smtClean="0">
                <a:latin typeface="Monotype Corsiva" pitchFamily="66" charset="0"/>
              </a:rPr>
              <a:t>                                                              </a:t>
            </a:r>
            <a:r>
              <a:rPr lang="ru-RU" sz="6600" b="1" dirty="0" smtClean="0">
                <a:solidFill>
                  <a:schemeClr val="bg1"/>
                </a:solidFill>
                <a:latin typeface="Monotype Corsiva" pitchFamily="66" charset="0"/>
              </a:rPr>
              <a:t>« Тёмная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               ночь »</a:t>
            </a:r>
            <a:endParaRPr lang="ru-RU" sz="6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77" y="0"/>
            <a:ext cx="5837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24631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</a:t>
            </a:r>
            <a:r>
              <a:rPr lang="ru-RU" sz="6600" b="1" dirty="0" smtClean="0">
                <a:solidFill>
                  <a:schemeClr val="bg1"/>
                </a:solidFill>
                <a:latin typeface="Monotype Corsiva" pitchFamily="66" charset="0"/>
              </a:rPr>
              <a:t>«Синий 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      платочек »</a:t>
            </a:r>
            <a:endParaRPr lang="ru-RU" sz="6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1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73444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</a:t>
            </a:r>
          </a:p>
          <a:p>
            <a:pPr marL="0" indent="0">
              <a:buNone/>
            </a:pPr>
            <a:r>
              <a:rPr lang="ru-RU" sz="5400" b="1" dirty="0">
                <a:latin typeface="Monotype Corsiva" pitchFamily="66" charset="0"/>
              </a:rPr>
              <a:t> </a:t>
            </a:r>
            <a:r>
              <a:rPr lang="ru-RU" sz="5400" b="1" dirty="0" smtClean="0">
                <a:latin typeface="Monotype Corsiva" pitchFamily="66" charset="0"/>
              </a:rPr>
              <a:t>                                    </a:t>
            </a:r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« На </a:t>
            </a:r>
          </a:p>
          <a:p>
            <a:pPr marL="0" indent="0">
              <a:buNone/>
            </a:pPr>
            <a:r>
              <a:rPr lang="ru-RU" sz="54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            безымянной </a:t>
            </a:r>
          </a:p>
          <a:p>
            <a:pPr marL="0" indent="0">
              <a:buNone/>
            </a:pPr>
            <a:r>
              <a:rPr lang="ru-RU" sz="54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                  высоте» </a:t>
            </a:r>
            <a:r>
              <a:rPr lang="ru-RU" sz="5400" b="1" dirty="0" smtClean="0">
                <a:latin typeface="Monotype Corsiva" pitchFamily="66" charset="0"/>
              </a:rPr>
              <a:t>                                                   </a:t>
            </a:r>
            <a:endParaRPr lang="ru-RU" sz="5400" b="1" dirty="0"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61" y="0"/>
            <a:ext cx="588644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59" y="3140968"/>
            <a:ext cx="5760640" cy="379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50321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                   </a:t>
            </a:r>
            <a:r>
              <a:rPr lang="ru-RU" sz="6000" b="1" dirty="0" smtClean="0">
                <a:solidFill>
                  <a:schemeClr val="bg1"/>
                </a:solidFill>
                <a:latin typeface="Monotype Corsiva" pitchFamily="66" charset="0"/>
              </a:rPr>
              <a:t>«Журавли»</a:t>
            </a:r>
            <a:endParaRPr lang="ru-RU" sz="6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877" y="1"/>
            <a:ext cx="6029989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876" y="3068960"/>
            <a:ext cx="5309908" cy="405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6403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5" descr="Вечный огонь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2417" b="8138"/>
          <a:stretch>
            <a:fillRect/>
          </a:stretch>
        </p:blipFill>
        <p:spPr bwMode="auto">
          <a:xfrm>
            <a:off x="338138" y="1500188"/>
            <a:ext cx="843915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Заголовок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49" y="0"/>
            <a:ext cx="7254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5695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76475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55295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276475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2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295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5295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4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5" descr="fonovo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55295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7" descr="top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45125"/>
            <a:ext cx="81629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 Box 24"/>
          <p:cNvSpPr txBox="1">
            <a:spLocks noChangeArrowheads="1"/>
          </p:cNvSpPr>
          <p:nvPr/>
        </p:nvSpPr>
        <p:spPr bwMode="auto">
          <a:xfrm>
            <a:off x="4356100" y="333375"/>
            <a:ext cx="4608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8208" name="Picture 16" descr="рассве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4" descr="blitz-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19"/>
          <p:cNvSpPr>
            <a:spLocks noChangeArrowheads="1" noChangeShapeType="1" noTextEdit="1"/>
          </p:cNvSpPr>
          <p:nvPr/>
        </p:nvSpPr>
        <p:spPr bwMode="auto">
          <a:xfrm>
            <a:off x="3059113" y="692150"/>
            <a:ext cx="3263900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B60A3B"/>
                    </a:gs>
                    <a:gs pos="100000">
                      <a:srgbClr val="000000"/>
                    </a:gs>
                  </a:gsLst>
                  <a:lin ang="2700000" scaled="1"/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1418 ДНЕЙ</a:t>
            </a:r>
          </a:p>
        </p:txBody>
      </p:sp>
      <p:sp>
        <p:nvSpPr>
          <p:cNvPr id="4116" name="WordArt 20"/>
          <p:cNvSpPr>
            <a:spLocks noChangeArrowheads="1" noChangeShapeType="1" noTextEdit="1"/>
          </p:cNvSpPr>
          <p:nvPr/>
        </p:nvSpPr>
        <p:spPr bwMode="auto">
          <a:xfrm>
            <a:off x="2411413" y="2565400"/>
            <a:ext cx="4392612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3172A"/>
                    </a:gs>
                    <a:gs pos="100000">
                      <a:srgbClr val="000000"/>
                    </a:gs>
                  </a:gsLst>
                  <a:lin ang="2700000" scaled="1"/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34000 часов</a:t>
            </a:r>
          </a:p>
        </p:txBody>
      </p:sp>
      <p:sp>
        <p:nvSpPr>
          <p:cNvPr id="4117" name="WordArt 21"/>
          <p:cNvSpPr>
            <a:spLocks noChangeArrowheads="1" noChangeShapeType="1" noTextEdit="1"/>
          </p:cNvSpPr>
          <p:nvPr/>
        </p:nvSpPr>
        <p:spPr bwMode="auto">
          <a:xfrm>
            <a:off x="827088" y="3933825"/>
            <a:ext cx="6985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E32545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БОЛЕЕ 20 млн. </a:t>
            </a:r>
          </a:p>
          <a:p>
            <a:r>
              <a:rPr lang="ru-RU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E32545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погибших</a:t>
            </a:r>
          </a:p>
        </p:txBody>
      </p:sp>
      <p:pic>
        <p:nvPicPr>
          <p:cNvPr id="4118" name="Picture 22" descr="цвето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013325"/>
            <a:ext cx="38163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9_NA BRATSKIH MOGILA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477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1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15" grpId="0"/>
      <p:bldP spid="4116" grpId="0"/>
      <p:bldP spid="41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071"/>
            <a:ext cx="9036496" cy="689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13465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30"/>
            <a:ext cx="9144000" cy="698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53596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9144000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27839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85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2" y="0"/>
            <a:ext cx="9017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68546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51" y="-96350"/>
            <a:ext cx="9171751" cy="69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94222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82"/>
            <a:ext cx="9144000" cy="692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93631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5985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45684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4000" cy="687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99207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38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4" descr="bf681157349f17de5245687219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5188"/>
            <a:ext cx="421481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2" descr="02182841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0"/>
            <a:ext cx="3889375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3" descr="1251912345_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2857500"/>
            <a:ext cx="25209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6" descr="dresde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643188"/>
            <a:ext cx="2938462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5" descr="img_14300076_011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357688"/>
            <a:ext cx="33147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10"/>
          <p:cNvSpPr>
            <a:spLocks noChangeArrowheads="1"/>
          </p:cNvSpPr>
          <p:nvPr/>
        </p:nvSpPr>
        <p:spPr bwMode="auto">
          <a:xfrm>
            <a:off x="900113" y="3860800"/>
            <a:ext cx="755967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FF0000"/>
                </a:solidFill>
              </a:rPr>
              <a:t>В первые же дни войны   		погибло более</a:t>
            </a:r>
          </a:p>
          <a:p>
            <a:r>
              <a:rPr lang="ru-RU" sz="4400" b="1">
                <a:solidFill>
                  <a:srgbClr val="FF0000"/>
                </a:solidFill>
              </a:rPr>
              <a:t>3 987 000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9378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270" y="0"/>
            <a:ext cx="96832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78879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5734050"/>
            <a:ext cx="8820150" cy="96678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FF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1993528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34" y="0"/>
            <a:ext cx="6597145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8794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40501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11759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836"/>
            <a:ext cx="6346374" cy="529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94241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77" y="0"/>
            <a:ext cx="94015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19729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9"/>
            <a:ext cx="9144000" cy="671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547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108</Words>
  <Application>Microsoft Office PowerPoint</Application>
  <PresentationFormat>Экран (4:3)</PresentationFormat>
  <Paragraphs>45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  Песня   в солдатской  шинели  »</vt:lpstr>
      <vt:lpstr>                        Кто сказал, что надо бросить                        Песни на войне?                      После боя сердце просит                       Музыки вдвойне.                                                     (В. Лебедев – Кумач)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18</cp:revision>
  <dcterms:created xsi:type="dcterms:W3CDTF">2015-04-16T05:28:02Z</dcterms:created>
  <dcterms:modified xsi:type="dcterms:W3CDTF">2015-04-17T07:42:23Z</dcterms:modified>
</cp:coreProperties>
</file>