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334" r:id="rId5"/>
    <p:sldId id="308" r:id="rId6"/>
    <p:sldId id="336" r:id="rId7"/>
    <p:sldId id="335" r:id="rId8"/>
    <p:sldId id="307" r:id="rId9"/>
    <p:sldId id="277" r:id="rId10"/>
    <p:sldId id="31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43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9D09-591B-4D6B-810A-D886705901E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89C92-D3D5-4965-BF53-CC041BD7CD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89C92-D3D5-4965-BF53-CC041BD7CD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BC62C-091E-489E-9DA0-E2F8B65B323C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626A-6ACD-440C-948E-6B0741A37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C8B5-DBC2-4F45-8B64-53E868EC8B77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2F11-67DC-4414-A460-3AE735DF1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D601-398A-4BAC-B911-11751C335FC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5884-3C8C-4BFE-8A13-AB97A5F53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A1C6-01DB-4158-8ACD-AC07117AD580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406E-8633-4C40-B610-FB9EEF87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4627-33A2-4B37-B60B-278C3ED75EEE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D1D9-4E5E-43AF-9A89-25E69399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7461-9B67-41BF-93AD-83DE55E8539A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DFBD5-6688-4811-9B21-E148870CC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9E46-4C00-4824-9B12-94204B0EDCD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78427-DA0E-4D46-9E51-303121523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8EA4-30BC-42C0-9FF3-9480CB6B3689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7F01-AE60-4587-B864-DD0C65E38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17F5-D90F-45AD-893C-B3484B91A61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AE9AC-074D-4631-9D2D-ABE544568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0BF7-CE71-4790-BF37-8A633E2E0FA6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5D13-11F4-40CF-814D-3A474D1C9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52A7-FE0A-4571-91F5-583EC7F520C8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7CF4-527C-48BB-A6F9-8CD721F0E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4C0494-2CA0-4CC5-B6F8-F14474EA3245}" type="datetimeFigureOut">
              <a:rPr lang="ru-RU"/>
              <a:pPr>
                <a:defRPr/>
              </a:pPr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2F1F15-88C0-4B0E-9E4A-9E0A51EF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1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rgbClr val="7030A0"/>
                </a:solidFill>
              </a:rPr>
              <a:t>Санкт - Петербург</a:t>
            </a:r>
            <a:r>
              <a:rPr lang="en-US" b="1" i="1" u="sng" dirty="0" smtClean="0">
                <a:solidFill>
                  <a:srgbClr val="7030A0"/>
                </a:solidFill>
              </a:rPr>
              <a:t>  XIX  </a:t>
            </a:r>
            <a:r>
              <a:rPr lang="ru-RU" b="1" i="1" u="sng" dirty="0" smtClean="0">
                <a:solidFill>
                  <a:srgbClr val="7030A0"/>
                </a:solidFill>
              </a:rPr>
              <a:t>века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(повесть-сказка «Чёрная курица, или Подземные жители»)</a:t>
            </a:r>
          </a:p>
        </p:txBody>
      </p:sp>
      <p:pic>
        <p:nvPicPr>
          <p:cNvPr id="7" name="Рисунок 4" descr="тул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76200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4000" b="1" dirty="0" smtClean="0">
                <a:solidFill>
                  <a:srgbClr val="FF0000"/>
                </a:solidFill>
              </a:rPr>
              <a:t>Конногвардейский манеж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dirty="0" smtClean="0"/>
          </a:p>
        </p:txBody>
      </p:sp>
      <p:pic>
        <p:nvPicPr>
          <p:cNvPr id="20484" name="Picture 4" descr="C:\Documents and Settings\Admin\Рабочий стол\ОГЭ 8 класс\манеж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866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ОГЭ 8 класс\i (4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539227">
            <a:off x="4500562" y="2643182"/>
            <a:ext cx="3100404" cy="3643338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ОГЭ 8 класс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428" y="677225"/>
            <a:ext cx="3393382" cy="3981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58175" cy="548324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dirty="0" smtClean="0"/>
              <a:t>		</a:t>
            </a:r>
            <a:r>
              <a:rPr lang="ru-RU" sz="4000" b="1" dirty="0" smtClean="0">
                <a:solidFill>
                  <a:srgbClr val="FF0000"/>
                </a:solidFill>
              </a:rPr>
              <a:t>Васильевский остров</a:t>
            </a:r>
          </a:p>
        </p:txBody>
      </p:sp>
      <p:pic>
        <p:nvPicPr>
          <p:cNvPr id="3" name="Picture 3" descr="C:\Documents and Settings\Admin\Рабочий стол\ОГЭ 8 класс\васильевкий ост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2987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14512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Исаакиевский мост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(первый наплавной мост через Неву                  сооружен  в  1727 году)</a:t>
            </a:r>
          </a:p>
        </p:txBody>
      </p:sp>
      <p:pic>
        <p:nvPicPr>
          <p:cNvPr id="84994" name="Picture 2" descr="C:\Documents and Settings\Admin\Рабочий стол\ОГЭ 8 класс\мо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571744"/>
            <a:ext cx="5500726" cy="2989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Исаакиевская площадь</a:t>
            </a:r>
          </a:p>
        </p:txBody>
      </p:sp>
      <p:pic>
        <p:nvPicPr>
          <p:cNvPr id="5" name="Picture 4" descr="C:\Documents and Settings\Admin\Рабочий стол\ОГЭ 8 класс\исаакиевская площ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1333" y="1600200"/>
            <a:ext cx="716133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</a:rPr>
              <a:t>Памятник Николаю </a:t>
            </a:r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в центре Исаакиевской площади</a:t>
            </a:r>
          </a:p>
        </p:txBody>
      </p:sp>
      <p:pic>
        <p:nvPicPr>
          <p:cNvPr id="87042" name="Picture 2" descr="C:\Documents and Settings\Admin\Рабочий стол\ОГЭ 8 класс\памятник александру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78674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Исаакиевский собор</a:t>
            </a:r>
          </a:p>
        </p:txBody>
      </p:sp>
      <p:pic>
        <p:nvPicPr>
          <p:cNvPr id="86018" name="Picture 2" descr="C:\Documents and Settings\Admin\Рабочий стол\ОГЭ 8 класс\исаакиевский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73858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Монумент Петра Великого</a:t>
            </a:r>
          </a:p>
        </p:txBody>
      </p:sp>
      <p:pic>
        <p:nvPicPr>
          <p:cNvPr id="9220" name="Picture 4" descr="C:\Documents and Settings\Admin\Рабочий стол\ОГЭ 8 класс\петр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35798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Адмиралтейство</a:t>
            </a:r>
          </a:p>
        </p:txBody>
      </p:sp>
      <p:pic>
        <p:nvPicPr>
          <p:cNvPr id="18436" name="Picture 4" descr="C:\Documents and Settings\Admin\Рабочий стол\ОГЭ 8 класс\адмиралтей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31" y="1600200"/>
            <a:ext cx="720773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5329615</TotalTime>
  <Words>23</Words>
  <Application>Microsoft Office PowerPoint</Application>
  <PresentationFormat>Экран (4:3)</PresentationFormat>
  <Paragraphs>10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Санкт - Петербург  XIX  века (повесть-сказка «Чёрная курица, или Подземные жители»)</vt:lpstr>
      <vt:lpstr>Слайд 2</vt:lpstr>
      <vt:lpstr>Слайд 3</vt:lpstr>
      <vt:lpstr>Исаакиевский мост (первый наплавной мост через Неву                  сооружен  в  1727 году)</vt:lpstr>
      <vt:lpstr>Исаакиевская площадь</vt:lpstr>
      <vt:lpstr>Памятник Николаю I                                       в центре Исаакиевской площади</vt:lpstr>
      <vt:lpstr>Исаакиевский собор</vt:lpstr>
      <vt:lpstr>Монумент Петра Великого</vt:lpstr>
      <vt:lpstr>Адмиралтейство</vt:lpstr>
      <vt:lpstr> Конногвардейский манеж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СМЕРТЬ А.С. ПУШКИНА</dc:title>
  <dc:creator>Илья</dc:creator>
  <cp:lastModifiedBy>Admin</cp:lastModifiedBy>
  <cp:revision>98</cp:revision>
  <dcterms:created xsi:type="dcterms:W3CDTF">2009-12-05T14:15:08Z</dcterms:created>
  <dcterms:modified xsi:type="dcterms:W3CDTF">2015-11-08T04:58:20Z</dcterms:modified>
</cp:coreProperties>
</file>